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handoutMasterIdLst>
    <p:handoutMasterId r:id="rId27"/>
  </p:handoutMasterIdLst>
  <p:sldIdLst>
    <p:sldId id="336" r:id="rId2"/>
    <p:sldId id="1372" r:id="rId3"/>
    <p:sldId id="1189" r:id="rId4"/>
    <p:sldId id="498" r:id="rId5"/>
    <p:sldId id="1194" r:id="rId6"/>
    <p:sldId id="1190" r:id="rId7"/>
    <p:sldId id="1365" r:id="rId8"/>
    <p:sldId id="762" r:id="rId9"/>
    <p:sldId id="1202" r:id="rId10"/>
    <p:sldId id="1192" r:id="rId11"/>
    <p:sldId id="1235" r:id="rId12"/>
    <p:sldId id="1370" r:id="rId13"/>
    <p:sldId id="1236" r:id="rId14"/>
    <p:sldId id="1371" r:id="rId15"/>
    <p:sldId id="1237" r:id="rId16"/>
    <p:sldId id="1199" r:id="rId17"/>
    <p:sldId id="1201" r:id="rId18"/>
    <p:sldId id="1367" r:id="rId19"/>
    <p:sldId id="1369" r:id="rId20"/>
    <p:sldId id="1366" r:id="rId21"/>
    <p:sldId id="1187" r:id="rId22"/>
    <p:sldId id="496" r:id="rId23"/>
    <p:sldId id="1234" r:id="rId24"/>
    <p:sldId id="1232" r:id="rId25"/>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EA0B0"/>
    <a:srgbClr val="004C97"/>
    <a:srgbClr val="CFD5EA"/>
    <a:srgbClr val="0099CC"/>
    <a:srgbClr val="BB1BB3"/>
    <a:srgbClr val="FF7C80"/>
    <a:srgbClr val="E26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86384" autoAdjust="0"/>
  </p:normalViewPr>
  <p:slideViewPr>
    <p:cSldViewPr>
      <p:cViewPr varScale="1">
        <p:scale>
          <a:sx n="53" d="100"/>
          <a:sy n="53" d="100"/>
        </p:scale>
        <p:origin x="992" y="40"/>
      </p:cViewPr>
      <p:guideLst>
        <p:guide orient="horz" pos="2160"/>
        <p:guide pos="3840"/>
      </p:guideLst>
    </p:cSldViewPr>
  </p:slideViewPr>
  <p:outlineViewPr>
    <p:cViewPr>
      <p:scale>
        <a:sx n="33" d="100"/>
        <a:sy n="33" d="100"/>
      </p:scale>
      <p:origin x="0" y="-139568"/>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E0272-003E-2B4A-8117-FB4CD6F28AAE}" type="doc">
      <dgm:prSet loTypeId="urn:microsoft.com/office/officeart/2005/8/layout/vProcess5" loCatId="list" qsTypeId="urn:microsoft.com/office/officeart/2005/8/quickstyle/simple1" qsCatId="simple" csTypeId="urn:microsoft.com/office/officeart/2005/8/colors/accent1_2" csCatId="accent1" phldr="1"/>
      <dgm:spPr/>
      <dgm:t>
        <a:bodyPr/>
        <a:lstStyle/>
        <a:p>
          <a:endParaRPr lang="en-GB"/>
        </a:p>
      </dgm:t>
    </dgm:pt>
    <dgm:pt modelId="{AE6DF4F6-8C2A-684E-8C8A-246F61D03810}">
      <dgm:prSet phldrT="[Text]" custT="1"/>
      <dgm:spPr>
        <a:solidFill>
          <a:srgbClr val="FFC000"/>
        </a:solidFill>
      </dgm:spPr>
      <dgm:t>
        <a:bodyPr/>
        <a:lstStyle/>
        <a:p>
          <a:r>
            <a:rPr lang="en-GB" sz="2800" dirty="0"/>
            <a:t>Defining the TSA</a:t>
          </a:r>
        </a:p>
      </dgm:t>
    </dgm:pt>
    <dgm:pt modelId="{452D0A98-DF53-154E-A3D7-601AACDF6085}" type="parTrans" cxnId="{47FA3C5B-F0A7-ED45-B965-2CFFF7B4621F}">
      <dgm:prSet/>
      <dgm:spPr/>
      <dgm:t>
        <a:bodyPr/>
        <a:lstStyle/>
        <a:p>
          <a:endParaRPr lang="en-GB"/>
        </a:p>
      </dgm:t>
    </dgm:pt>
    <dgm:pt modelId="{5D77903D-0B58-7F4C-B945-C12F4E7FCB8C}" type="sibTrans" cxnId="{47FA3C5B-F0A7-ED45-B965-2CFFF7B4621F}">
      <dgm:prSet/>
      <dgm:spPr/>
      <dgm:t>
        <a:bodyPr/>
        <a:lstStyle/>
        <a:p>
          <a:endParaRPr lang="en-GB" dirty="0"/>
        </a:p>
      </dgm:t>
    </dgm:pt>
    <dgm:pt modelId="{7089E760-3440-F14B-AE04-CEDF22534AEF}">
      <dgm:prSet phldrT="[Text]" custT="1"/>
      <dgm:spPr>
        <a:solidFill>
          <a:srgbClr val="FFC000"/>
        </a:solidFill>
      </dgm:spPr>
      <dgm:t>
        <a:bodyPr/>
        <a:lstStyle/>
        <a:p>
          <a:r>
            <a:rPr lang="en-GB" sz="2800" dirty="0"/>
            <a:t>The Benefits of Consolidation for Government and Governance</a:t>
          </a:r>
        </a:p>
      </dgm:t>
    </dgm:pt>
    <dgm:pt modelId="{2C277CE6-B5A1-6546-8FA7-54E1D8417359}" type="parTrans" cxnId="{CED3566B-60FF-D443-8EE2-41777C6699C3}">
      <dgm:prSet/>
      <dgm:spPr/>
      <dgm:t>
        <a:bodyPr/>
        <a:lstStyle/>
        <a:p>
          <a:endParaRPr lang="en-GB"/>
        </a:p>
      </dgm:t>
    </dgm:pt>
    <dgm:pt modelId="{D6DA5D3D-A90C-714D-B433-25AEC5D8473E}" type="sibTrans" cxnId="{CED3566B-60FF-D443-8EE2-41777C6699C3}">
      <dgm:prSet/>
      <dgm:spPr/>
      <dgm:t>
        <a:bodyPr/>
        <a:lstStyle/>
        <a:p>
          <a:endParaRPr lang="en-GB" dirty="0"/>
        </a:p>
      </dgm:t>
    </dgm:pt>
    <dgm:pt modelId="{6316A765-4525-6F4C-8B47-E0C79679FBE1}">
      <dgm:prSet phldrT="[Text]" custT="1"/>
      <dgm:spPr>
        <a:solidFill>
          <a:srgbClr val="FFC000"/>
        </a:solidFill>
      </dgm:spPr>
      <dgm:t>
        <a:bodyPr/>
        <a:lstStyle/>
        <a:p>
          <a:endParaRPr lang="en-GB" sz="2800" dirty="0"/>
        </a:p>
        <a:p>
          <a:r>
            <a:rPr lang="en-GB" sz="2800" dirty="0"/>
            <a:t>TSA Coverage – what is in and what is out?</a:t>
          </a:r>
        </a:p>
        <a:p>
          <a:endParaRPr lang="en-GB" sz="2800" dirty="0"/>
        </a:p>
      </dgm:t>
    </dgm:pt>
    <dgm:pt modelId="{BF27E3C9-C771-B94A-9BFE-84E22A6BC091}" type="parTrans" cxnId="{2B10E9BE-5A5D-2940-A72F-FD16487A3ED5}">
      <dgm:prSet/>
      <dgm:spPr/>
      <dgm:t>
        <a:bodyPr/>
        <a:lstStyle/>
        <a:p>
          <a:endParaRPr lang="en-GB"/>
        </a:p>
      </dgm:t>
    </dgm:pt>
    <dgm:pt modelId="{BCCCB505-4775-2C46-AC20-2581D0B6DF58}" type="sibTrans" cxnId="{2B10E9BE-5A5D-2940-A72F-FD16487A3ED5}">
      <dgm:prSet/>
      <dgm:spPr/>
      <dgm:t>
        <a:bodyPr/>
        <a:lstStyle/>
        <a:p>
          <a:endParaRPr lang="en-GB" dirty="0"/>
        </a:p>
      </dgm:t>
    </dgm:pt>
    <dgm:pt modelId="{6DA68E1A-71F1-1440-91A5-69D9FCBE396E}">
      <dgm:prSet phldrT="[Text]" custT="1"/>
      <dgm:spPr>
        <a:solidFill>
          <a:srgbClr val="FFC000"/>
        </a:solidFill>
      </dgm:spPr>
      <dgm:t>
        <a:bodyPr/>
        <a:lstStyle/>
        <a:p>
          <a:r>
            <a:rPr lang="en-GB" sz="2800" dirty="0"/>
            <a:t>Tactics for Moving to a TSA</a:t>
          </a:r>
        </a:p>
      </dgm:t>
    </dgm:pt>
    <dgm:pt modelId="{B7F64EB6-BD40-B540-B773-D4315AE12353}" type="parTrans" cxnId="{B51A266D-074B-9446-BD49-8D98ABBBAE44}">
      <dgm:prSet/>
      <dgm:spPr/>
      <dgm:t>
        <a:bodyPr/>
        <a:lstStyle/>
        <a:p>
          <a:endParaRPr lang="en-GB"/>
        </a:p>
      </dgm:t>
    </dgm:pt>
    <dgm:pt modelId="{FB43B175-A70D-9643-A6B1-DC9119F28FA4}" type="sibTrans" cxnId="{B51A266D-074B-9446-BD49-8D98ABBBAE44}">
      <dgm:prSet/>
      <dgm:spPr/>
      <dgm:t>
        <a:bodyPr/>
        <a:lstStyle/>
        <a:p>
          <a:endParaRPr lang="en-GB" dirty="0"/>
        </a:p>
      </dgm:t>
    </dgm:pt>
    <dgm:pt modelId="{6556ECD0-8686-F94D-8B9E-C6437AA61271}">
      <dgm:prSet phldrT="[Text]" custT="1"/>
      <dgm:spPr>
        <a:solidFill>
          <a:srgbClr val="FFC000"/>
        </a:solidFill>
      </dgm:spPr>
      <dgm:t>
        <a:bodyPr/>
        <a:lstStyle/>
        <a:p>
          <a:r>
            <a:rPr lang="en-GB" sz="2800" dirty="0"/>
            <a:t>Summary and Conclusions </a:t>
          </a:r>
        </a:p>
        <a:p>
          <a:endParaRPr lang="en-GB" sz="2200" dirty="0"/>
        </a:p>
      </dgm:t>
    </dgm:pt>
    <dgm:pt modelId="{1AB46657-C9BD-BD43-A139-96698972F671}" type="parTrans" cxnId="{F63F93FA-8E8E-834C-9A88-D95B99005A21}">
      <dgm:prSet/>
      <dgm:spPr/>
      <dgm:t>
        <a:bodyPr/>
        <a:lstStyle/>
        <a:p>
          <a:endParaRPr lang="en-GB"/>
        </a:p>
      </dgm:t>
    </dgm:pt>
    <dgm:pt modelId="{AF5AD01C-FF0C-284A-B136-D26E9888B9DA}" type="sibTrans" cxnId="{F63F93FA-8E8E-834C-9A88-D95B99005A21}">
      <dgm:prSet/>
      <dgm:spPr/>
      <dgm:t>
        <a:bodyPr/>
        <a:lstStyle/>
        <a:p>
          <a:endParaRPr lang="en-GB"/>
        </a:p>
      </dgm:t>
    </dgm:pt>
    <dgm:pt modelId="{3B83DF75-D26D-7747-A77B-1D0CE16BBA63}" type="pres">
      <dgm:prSet presAssocID="{10FE0272-003E-2B4A-8117-FB4CD6F28AAE}" presName="outerComposite" presStyleCnt="0">
        <dgm:presLayoutVars>
          <dgm:chMax val="5"/>
          <dgm:dir/>
          <dgm:resizeHandles val="exact"/>
        </dgm:presLayoutVars>
      </dgm:prSet>
      <dgm:spPr/>
    </dgm:pt>
    <dgm:pt modelId="{952FC143-0F98-8442-8F25-7D3F3809E5AF}" type="pres">
      <dgm:prSet presAssocID="{10FE0272-003E-2B4A-8117-FB4CD6F28AAE}" presName="dummyMaxCanvas" presStyleCnt="0">
        <dgm:presLayoutVars/>
      </dgm:prSet>
      <dgm:spPr/>
    </dgm:pt>
    <dgm:pt modelId="{6E5B95D7-97C6-C147-B90C-308C2DC161A1}" type="pres">
      <dgm:prSet presAssocID="{10FE0272-003E-2B4A-8117-FB4CD6F28AAE}" presName="FiveNodes_1" presStyleLbl="node1" presStyleIdx="0" presStyleCnt="5">
        <dgm:presLayoutVars>
          <dgm:bulletEnabled val="1"/>
        </dgm:presLayoutVars>
      </dgm:prSet>
      <dgm:spPr/>
    </dgm:pt>
    <dgm:pt modelId="{26A6323C-5F62-BC40-B5B3-452AB67AA128}" type="pres">
      <dgm:prSet presAssocID="{10FE0272-003E-2B4A-8117-FB4CD6F28AAE}" presName="FiveNodes_2" presStyleLbl="node1" presStyleIdx="1" presStyleCnt="5">
        <dgm:presLayoutVars>
          <dgm:bulletEnabled val="1"/>
        </dgm:presLayoutVars>
      </dgm:prSet>
      <dgm:spPr/>
    </dgm:pt>
    <dgm:pt modelId="{482E2F41-DB2F-7E41-BCA2-A0813038DB54}" type="pres">
      <dgm:prSet presAssocID="{10FE0272-003E-2B4A-8117-FB4CD6F28AAE}" presName="FiveNodes_3" presStyleLbl="node1" presStyleIdx="2" presStyleCnt="5">
        <dgm:presLayoutVars>
          <dgm:bulletEnabled val="1"/>
        </dgm:presLayoutVars>
      </dgm:prSet>
      <dgm:spPr/>
    </dgm:pt>
    <dgm:pt modelId="{BAD7B6A1-A489-744C-BB06-C315C4CAC000}" type="pres">
      <dgm:prSet presAssocID="{10FE0272-003E-2B4A-8117-FB4CD6F28AAE}" presName="FiveNodes_4" presStyleLbl="node1" presStyleIdx="3" presStyleCnt="5">
        <dgm:presLayoutVars>
          <dgm:bulletEnabled val="1"/>
        </dgm:presLayoutVars>
      </dgm:prSet>
      <dgm:spPr/>
    </dgm:pt>
    <dgm:pt modelId="{C4FE5D36-6D4C-3E4E-9B21-677643D03B7F}" type="pres">
      <dgm:prSet presAssocID="{10FE0272-003E-2B4A-8117-FB4CD6F28AAE}" presName="FiveNodes_5" presStyleLbl="node1" presStyleIdx="4" presStyleCnt="5">
        <dgm:presLayoutVars>
          <dgm:bulletEnabled val="1"/>
        </dgm:presLayoutVars>
      </dgm:prSet>
      <dgm:spPr/>
    </dgm:pt>
    <dgm:pt modelId="{9ACA2615-131E-314A-80C6-9E8EEA6DD646}" type="pres">
      <dgm:prSet presAssocID="{10FE0272-003E-2B4A-8117-FB4CD6F28AAE}" presName="FiveConn_1-2" presStyleLbl="fgAccFollowNode1" presStyleIdx="0" presStyleCnt="4">
        <dgm:presLayoutVars>
          <dgm:bulletEnabled val="1"/>
        </dgm:presLayoutVars>
      </dgm:prSet>
      <dgm:spPr/>
    </dgm:pt>
    <dgm:pt modelId="{5F605F20-F7E5-CC43-96CE-5C5C3201AC29}" type="pres">
      <dgm:prSet presAssocID="{10FE0272-003E-2B4A-8117-FB4CD6F28AAE}" presName="FiveConn_2-3" presStyleLbl="fgAccFollowNode1" presStyleIdx="1" presStyleCnt="4">
        <dgm:presLayoutVars>
          <dgm:bulletEnabled val="1"/>
        </dgm:presLayoutVars>
      </dgm:prSet>
      <dgm:spPr/>
    </dgm:pt>
    <dgm:pt modelId="{517EF63D-C1E7-7344-98B3-FF93B23792D0}" type="pres">
      <dgm:prSet presAssocID="{10FE0272-003E-2B4A-8117-FB4CD6F28AAE}" presName="FiveConn_3-4" presStyleLbl="fgAccFollowNode1" presStyleIdx="2" presStyleCnt="4">
        <dgm:presLayoutVars>
          <dgm:bulletEnabled val="1"/>
        </dgm:presLayoutVars>
      </dgm:prSet>
      <dgm:spPr/>
    </dgm:pt>
    <dgm:pt modelId="{7FCDB979-766F-BE47-ABC4-19C05301C54E}" type="pres">
      <dgm:prSet presAssocID="{10FE0272-003E-2B4A-8117-FB4CD6F28AAE}" presName="FiveConn_4-5" presStyleLbl="fgAccFollowNode1" presStyleIdx="3" presStyleCnt="4">
        <dgm:presLayoutVars>
          <dgm:bulletEnabled val="1"/>
        </dgm:presLayoutVars>
      </dgm:prSet>
      <dgm:spPr/>
    </dgm:pt>
    <dgm:pt modelId="{D89F35D9-F324-BA4A-85B5-B4AA83542B1D}" type="pres">
      <dgm:prSet presAssocID="{10FE0272-003E-2B4A-8117-FB4CD6F28AAE}" presName="FiveNodes_1_text" presStyleLbl="node1" presStyleIdx="4" presStyleCnt="5">
        <dgm:presLayoutVars>
          <dgm:bulletEnabled val="1"/>
        </dgm:presLayoutVars>
      </dgm:prSet>
      <dgm:spPr/>
    </dgm:pt>
    <dgm:pt modelId="{D25C8B50-70C2-4143-A021-53DC488ACBA7}" type="pres">
      <dgm:prSet presAssocID="{10FE0272-003E-2B4A-8117-FB4CD6F28AAE}" presName="FiveNodes_2_text" presStyleLbl="node1" presStyleIdx="4" presStyleCnt="5">
        <dgm:presLayoutVars>
          <dgm:bulletEnabled val="1"/>
        </dgm:presLayoutVars>
      </dgm:prSet>
      <dgm:spPr/>
    </dgm:pt>
    <dgm:pt modelId="{4DAF2398-6E02-1048-99E4-1040255FF1E8}" type="pres">
      <dgm:prSet presAssocID="{10FE0272-003E-2B4A-8117-FB4CD6F28AAE}" presName="FiveNodes_3_text" presStyleLbl="node1" presStyleIdx="4" presStyleCnt="5">
        <dgm:presLayoutVars>
          <dgm:bulletEnabled val="1"/>
        </dgm:presLayoutVars>
      </dgm:prSet>
      <dgm:spPr/>
    </dgm:pt>
    <dgm:pt modelId="{1983CED3-CE2D-F342-9831-83527F95AC63}" type="pres">
      <dgm:prSet presAssocID="{10FE0272-003E-2B4A-8117-FB4CD6F28AAE}" presName="FiveNodes_4_text" presStyleLbl="node1" presStyleIdx="4" presStyleCnt="5">
        <dgm:presLayoutVars>
          <dgm:bulletEnabled val="1"/>
        </dgm:presLayoutVars>
      </dgm:prSet>
      <dgm:spPr/>
    </dgm:pt>
    <dgm:pt modelId="{52BA6883-1F7E-524E-BF8A-DBDC63900CC6}" type="pres">
      <dgm:prSet presAssocID="{10FE0272-003E-2B4A-8117-FB4CD6F28AAE}" presName="FiveNodes_5_text" presStyleLbl="node1" presStyleIdx="4" presStyleCnt="5">
        <dgm:presLayoutVars>
          <dgm:bulletEnabled val="1"/>
        </dgm:presLayoutVars>
      </dgm:prSet>
      <dgm:spPr/>
    </dgm:pt>
  </dgm:ptLst>
  <dgm:cxnLst>
    <dgm:cxn modelId="{CC5B8A03-27C9-4941-BD42-E2B5A471ED5C}" type="presOf" srcId="{6DA68E1A-71F1-1440-91A5-69D9FCBE396E}" destId="{1983CED3-CE2D-F342-9831-83527F95AC63}" srcOrd="1" destOrd="0" presId="urn:microsoft.com/office/officeart/2005/8/layout/vProcess5"/>
    <dgm:cxn modelId="{60BC7130-E1A8-E94B-BBE8-BEBA50F4BAC6}" type="presOf" srcId="{BCCCB505-4775-2C46-AC20-2581D0B6DF58}" destId="{517EF63D-C1E7-7344-98B3-FF93B23792D0}" srcOrd="0" destOrd="0" presId="urn:microsoft.com/office/officeart/2005/8/layout/vProcess5"/>
    <dgm:cxn modelId="{47FA3C5B-F0A7-ED45-B965-2CFFF7B4621F}" srcId="{10FE0272-003E-2B4A-8117-FB4CD6F28AAE}" destId="{AE6DF4F6-8C2A-684E-8C8A-246F61D03810}" srcOrd="0" destOrd="0" parTransId="{452D0A98-DF53-154E-A3D7-601AACDF6085}" sibTransId="{5D77903D-0B58-7F4C-B945-C12F4E7FCB8C}"/>
    <dgm:cxn modelId="{68B4D042-C208-5B4F-90BB-EFFBDCA74369}" type="presOf" srcId="{AE6DF4F6-8C2A-684E-8C8A-246F61D03810}" destId="{6E5B95D7-97C6-C147-B90C-308C2DC161A1}" srcOrd="0" destOrd="0" presId="urn:microsoft.com/office/officeart/2005/8/layout/vProcess5"/>
    <dgm:cxn modelId="{CED3566B-60FF-D443-8EE2-41777C6699C3}" srcId="{10FE0272-003E-2B4A-8117-FB4CD6F28AAE}" destId="{7089E760-3440-F14B-AE04-CEDF22534AEF}" srcOrd="1" destOrd="0" parTransId="{2C277CE6-B5A1-6546-8FA7-54E1D8417359}" sibTransId="{D6DA5D3D-A90C-714D-B433-25AEC5D8473E}"/>
    <dgm:cxn modelId="{B51A266D-074B-9446-BD49-8D98ABBBAE44}" srcId="{10FE0272-003E-2B4A-8117-FB4CD6F28AAE}" destId="{6DA68E1A-71F1-1440-91A5-69D9FCBE396E}" srcOrd="3" destOrd="0" parTransId="{B7F64EB6-BD40-B540-B773-D4315AE12353}" sibTransId="{FB43B175-A70D-9643-A6B1-DC9119F28FA4}"/>
    <dgm:cxn modelId="{4229047B-5DC4-7A4E-896B-65E77694F872}" type="presOf" srcId="{7089E760-3440-F14B-AE04-CEDF22534AEF}" destId="{26A6323C-5F62-BC40-B5B3-452AB67AA128}" srcOrd="0" destOrd="0" presId="urn:microsoft.com/office/officeart/2005/8/layout/vProcess5"/>
    <dgm:cxn modelId="{DFBF3A82-2E66-9E46-ABB6-702F9111FBC2}" type="presOf" srcId="{AE6DF4F6-8C2A-684E-8C8A-246F61D03810}" destId="{D89F35D9-F324-BA4A-85B5-B4AA83542B1D}" srcOrd="1" destOrd="0" presId="urn:microsoft.com/office/officeart/2005/8/layout/vProcess5"/>
    <dgm:cxn modelId="{9C02FEA1-2FD2-1F42-9985-B3DA4195B8B1}" type="presOf" srcId="{7089E760-3440-F14B-AE04-CEDF22534AEF}" destId="{D25C8B50-70C2-4143-A021-53DC488ACBA7}" srcOrd="1" destOrd="0" presId="urn:microsoft.com/office/officeart/2005/8/layout/vProcess5"/>
    <dgm:cxn modelId="{DC13F4AE-C430-DE48-B254-A4E43D6EFFFE}" type="presOf" srcId="{FB43B175-A70D-9643-A6B1-DC9119F28FA4}" destId="{7FCDB979-766F-BE47-ABC4-19C05301C54E}" srcOrd="0" destOrd="0" presId="urn:microsoft.com/office/officeart/2005/8/layout/vProcess5"/>
    <dgm:cxn modelId="{2B10E9BE-5A5D-2940-A72F-FD16487A3ED5}" srcId="{10FE0272-003E-2B4A-8117-FB4CD6F28AAE}" destId="{6316A765-4525-6F4C-8B47-E0C79679FBE1}" srcOrd="2" destOrd="0" parTransId="{BF27E3C9-C771-B94A-9BFE-84E22A6BC091}" sibTransId="{BCCCB505-4775-2C46-AC20-2581D0B6DF58}"/>
    <dgm:cxn modelId="{FCB599C2-515F-3640-ACBF-1DE409EAC04A}" type="presOf" srcId="{10FE0272-003E-2B4A-8117-FB4CD6F28AAE}" destId="{3B83DF75-D26D-7747-A77B-1D0CE16BBA63}" srcOrd="0" destOrd="0" presId="urn:microsoft.com/office/officeart/2005/8/layout/vProcess5"/>
    <dgm:cxn modelId="{894DBFD2-E52B-A44F-94FE-F0C328BDC62C}" type="presOf" srcId="{D6DA5D3D-A90C-714D-B433-25AEC5D8473E}" destId="{5F605F20-F7E5-CC43-96CE-5C5C3201AC29}" srcOrd="0" destOrd="0" presId="urn:microsoft.com/office/officeart/2005/8/layout/vProcess5"/>
    <dgm:cxn modelId="{333EA9D6-89F5-1644-AE81-2535D9DC3512}" type="presOf" srcId="{6316A765-4525-6F4C-8B47-E0C79679FBE1}" destId="{4DAF2398-6E02-1048-99E4-1040255FF1E8}" srcOrd="1" destOrd="0" presId="urn:microsoft.com/office/officeart/2005/8/layout/vProcess5"/>
    <dgm:cxn modelId="{779473DA-C711-0E4A-892B-891699176B85}" type="presOf" srcId="{6DA68E1A-71F1-1440-91A5-69D9FCBE396E}" destId="{BAD7B6A1-A489-744C-BB06-C315C4CAC000}" srcOrd="0" destOrd="0" presId="urn:microsoft.com/office/officeart/2005/8/layout/vProcess5"/>
    <dgm:cxn modelId="{B6AEB4DD-FE8E-C540-B0A3-6DD0AA6341A3}" type="presOf" srcId="{5D77903D-0B58-7F4C-B945-C12F4E7FCB8C}" destId="{9ACA2615-131E-314A-80C6-9E8EEA6DD646}" srcOrd="0" destOrd="0" presId="urn:microsoft.com/office/officeart/2005/8/layout/vProcess5"/>
    <dgm:cxn modelId="{1DF202ED-F92E-EE4A-BC01-D420086D1F15}" type="presOf" srcId="{6556ECD0-8686-F94D-8B9E-C6437AA61271}" destId="{C4FE5D36-6D4C-3E4E-9B21-677643D03B7F}" srcOrd="0" destOrd="0" presId="urn:microsoft.com/office/officeart/2005/8/layout/vProcess5"/>
    <dgm:cxn modelId="{832A10F1-858C-EE43-9F4C-09F3BA54A0FA}" type="presOf" srcId="{6316A765-4525-6F4C-8B47-E0C79679FBE1}" destId="{482E2F41-DB2F-7E41-BCA2-A0813038DB54}" srcOrd="0" destOrd="0" presId="urn:microsoft.com/office/officeart/2005/8/layout/vProcess5"/>
    <dgm:cxn modelId="{705363F1-D3E7-0B43-A803-C1C688EE6FA9}" type="presOf" srcId="{6556ECD0-8686-F94D-8B9E-C6437AA61271}" destId="{52BA6883-1F7E-524E-BF8A-DBDC63900CC6}" srcOrd="1" destOrd="0" presId="urn:microsoft.com/office/officeart/2005/8/layout/vProcess5"/>
    <dgm:cxn modelId="{F63F93FA-8E8E-834C-9A88-D95B99005A21}" srcId="{10FE0272-003E-2B4A-8117-FB4CD6F28AAE}" destId="{6556ECD0-8686-F94D-8B9E-C6437AA61271}" srcOrd="4" destOrd="0" parTransId="{1AB46657-C9BD-BD43-A139-96698972F671}" sibTransId="{AF5AD01C-FF0C-284A-B136-D26E9888B9DA}"/>
    <dgm:cxn modelId="{65316A47-408C-E945-A403-5DAE6A817E0E}" type="presParOf" srcId="{3B83DF75-D26D-7747-A77B-1D0CE16BBA63}" destId="{952FC143-0F98-8442-8F25-7D3F3809E5AF}" srcOrd="0" destOrd="0" presId="urn:microsoft.com/office/officeart/2005/8/layout/vProcess5"/>
    <dgm:cxn modelId="{2085B3AA-B3FC-F145-809E-02C96C484D17}" type="presParOf" srcId="{3B83DF75-D26D-7747-A77B-1D0CE16BBA63}" destId="{6E5B95D7-97C6-C147-B90C-308C2DC161A1}" srcOrd="1" destOrd="0" presId="urn:microsoft.com/office/officeart/2005/8/layout/vProcess5"/>
    <dgm:cxn modelId="{C49FD373-B0D7-494F-9537-8B20B67E619D}" type="presParOf" srcId="{3B83DF75-D26D-7747-A77B-1D0CE16BBA63}" destId="{26A6323C-5F62-BC40-B5B3-452AB67AA128}" srcOrd="2" destOrd="0" presId="urn:microsoft.com/office/officeart/2005/8/layout/vProcess5"/>
    <dgm:cxn modelId="{22712332-81E6-584C-91E2-AB539B137DB9}" type="presParOf" srcId="{3B83DF75-D26D-7747-A77B-1D0CE16BBA63}" destId="{482E2F41-DB2F-7E41-BCA2-A0813038DB54}" srcOrd="3" destOrd="0" presId="urn:microsoft.com/office/officeart/2005/8/layout/vProcess5"/>
    <dgm:cxn modelId="{C4AC2C26-627D-8542-9096-0F187E151C69}" type="presParOf" srcId="{3B83DF75-D26D-7747-A77B-1D0CE16BBA63}" destId="{BAD7B6A1-A489-744C-BB06-C315C4CAC000}" srcOrd="4" destOrd="0" presId="urn:microsoft.com/office/officeart/2005/8/layout/vProcess5"/>
    <dgm:cxn modelId="{1468076C-5F70-C746-AB98-D4F8002462B8}" type="presParOf" srcId="{3B83DF75-D26D-7747-A77B-1D0CE16BBA63}" destId="{C4FE5D36-6D4C-3E4E-9B21-677643D03B7F}" srcOrd="5" destOrd="0" presId="urn:microsoft.com/office/officeart/2005/8/layout/vProcess5"/>
    <dgm:cxn modelId="{54FCBC7D-3DF1-1140-9409-573A4E1F6A8B}" type="presParOf" srcId="{3B83DF75-D26D-7747-A77B-1D0CE16BBA63}" destId="{9ACA2615-131E-314A-80C6-9E8EEA6DD646}" srcOrd="6" destOrd="0" presId="urn:microsoft.com/office/officeart/2005/8/layout/vProcess5"/>
    <dgm:cxn modelId="{BA7BC7E1-95FD-964C-8D36-F9C9B52E6F1B}" type="presParOf" srcId="{3B83DF75-D26D-7747-A77B-1D0CE16BBA63}" destId="{5F605F20-F7E5-CC43-96CE-5C5C3201AC29}" srcOrd="7" destOrd="0" presId="urn:microsoft.com/office/officeart/2005/8/layout/vProcess5"/>
    <dgm:cxn modelId="{6DC7699B-FD64-6342-A496-48C21A496F6D}" type="presParOf" srcId="{3B83DF75-D26D-7747-A77B-1D0CE16BBA63}" destId="{517EF63D-C1E7-7344-98B3-FF93B23792D0}" srcOrd="8" destOrd="0" presId="urn:microsoft.com/office/officeart/2005/8/layout/vProcess5"/>
    <dgm:cxn modelId="{768A7BA1-95EF-B340-BC2A-61B9E0DA1424}" type="presParOf" srcId="{3B83DF75-D26D-7747-A77B-1D0CE16BBA63}" destId="{7FCDB979-766F-BE47-ABC4-19C05301C54E}" srcOrd="9" destOrd="0" presId="urn:microsoft.com/office/officeart/2005/8/layout/vProcess5"/>
    <dgm:cxn modelId="{CF3314DA-5E42-0D42-9ECE-84196829F6C2}" type="presParOf" srcId="{3B83DF75-D26D-7747-A77B-1D0CE16BBA63}" destId="{D89F35D9-F324-BA4A-85B5-B4AA83542B1D}" srcOrd="10" destOrd="0" presId="urn:microsoft.com/office/officeart/2005/8/layout/vProcess5"/>
    <dgm:cxn modelId="{2AA42023-D0D1-B745-9E54-334A50FB3E4B}" type="presParOf" srcId="{3B83DF75-D26D-7747-A77B-1D0CE16BBA63}" destId="{D25C8B50-70C2-4143-A021-53DC488ACBA7}" srcOrd="11" destOrd="0" presId="urn:microsoft.com/office/officeart/2005/8/layout/vProcess5"/>
    <dgm:cxn modelId="{17C364FE-882F-DE4C-A9ED-A407A616B8EC}" type="presParOf" srcId="{3B83DF75-D26D-7747-A77B-1D0CE16BBA63}" destId="{4DAF2398-6E02-1048-99E4-1040255FF1E8}" srcOrd="12" destOrd="0" presId="urn:microsoft.com/office/officeart/2005/8/layout/vProcess5"/>
    <dgm:cxn modelId="{2E2A4AA6-8B25-EE4D-946C-AA2520027810}" type="presParOf" srcId="{3B83DF75-D26D-7747-A77B-1D0CE16BBA63}" destId="{1983CED3-CE2D-F342-9831-83527F95AC63}" srcOrd="13" destOrd="0" presId="urn:microsoft.com/office/officeart/2005/8/layout/vProcess5"/>
    <dgm:cxn modelId="{8B4C2C1F-D787-FD45-9639-C1E1221FF0D1}" type="presParOf" srcId="{3B83DF75-D26D-7747-A77B-1D0CE16BBA63}" destId="{52BA6883-1F7E-524E-BF8A-DBDC63900CC6}"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FD547D-12D9-BB4E-8C28-DDDFBBF74C6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0734BA18-B398-734A-A257-20F9C6E6E722}">
      <dgm:prSet phldrT="[Text]"/>
      <dgm:spPr/>
      <dgm:t>
        <a:bodyPr/>
        <a:lstStyle/>
        <a:p>
          <a:r>
            <a:rPr lang="en-GB" dirty="0"/>
            <a:t>Public Sector</a:t>
          </a:r>
        </a:p>
      </dgm:t>
    </dgm:pt>
    <dgm:pt modelId="{35A34A9B-6CBD-F24B-A87F-067170263D6E}" type="parTrans" cxnId="{48AFE66E-678E-0746-AE86-50AFE1DAB522}">
      <dgm:prSet/>
      <dgm:spPr/>
      <dgm:t>
        <a:bodyPr/>
        <a:lstStyle/>
        <a:p>
          <a:endParaRPr lang="en-GB"/>
        </a:p>
      </dgm:t>
    </dgm:pt>
    <dgm:pt modelId="{8182E3CD-C651-8E4F-9F1C-1DBEE6BD25ED}" type="sibTrans" cxnId="{48AFE66E-678E-0746-AE86-50AFE1DAB522}">
      <dgm:prSet/>
      <dgm:spPr/>
      <dgm:t>
        <a:bodyPr/>
        <a:lstStyle/>
        <a:p>
          <a:endParaRPr lang="en-GB"/>
        </a:p>
      </dgm:t>
    </dgm:pt>
    <dgm:pt modelId="{C9BE4378-7ECC-194E-A1F4-DE93CEA3A22C}" type="asst">
      <dgm:prSet phldrT="[Text]"/>
      <dgm:spPr>
        <a:solidFill>
          <a:srgbClr val="FFFF00"/>
        </a:solidFill>
      </dgm:spPr>
      <dgm:t>
        <a:bodyPr/>
        <a:lstStyle/>
        <a:p>
          <a:r>
            <a:rPr lang="en-GB" b="1" dirty="0">
              <a:solidFill>
                <a:schemeClr val="tx1"/>
              </a:solidFill>
            </a:rPr>
            <a:t>General</a:t>
          </a:r>
          <a:r>
            <a:rPr lang="en-GB" b="1" dirty="0"/>
            <a:t> </a:t>
          </a:r>
          <a:r>
            <a:rPr lang="en-GB" b="1" dirty="0">
              <a:solidFill>
                <a:schemeClr val="tx1"/>
              </a:solidFill>
            </a:rPr>
            <a:t>Government</a:t>
          </a:r>
        </a:p>
      </dgm:t>
    </dgm:pt>
    <dgm:pt modelId="{635A11B1-C302-D846-8FA5-19B2D3F7D3AA}" type="parTrans" cxnId="{08AAF632-4E1B-0745-BCA3-4DD79FC147FB}">
      <dgm:prSet/>
      <dgm:spPr/>
      <dgm:t>
        <a:bodyPr/>
        <a:lstStyle/>
        <a:p>
          <a:endParaRPr lang="en-GB"/>
        </a:p>
      </dgm:t>
    </dgm:pt>
    <dgm:pt modelId="{722D8324-E525-9F48-B937-B84608456B78}" type="sibTrans" cxnId="{08AAF632-4E1B-0745-BCA3-4DD79FC147FB}">
      <dgm:prSet/>
      <dgm:spPr/>
      <dgm:t>
        <a:bodyPr/>
        <a:lstStyle/>
        <a:p>
          <a:endParaRPr lang="en-GB"/>
        </a:p>
      </dgm:t>
    </dgm:pt>
    <dgm:pt modelId="{22CF5815-F8D1-104D-9050-8482EB4698F6}">
      <dgm:prSet phldrT="[Text]"/>
      <dgm:spPr/>
      <dgm:t>
        <a:bodyPr/>
        <a:lstStyle/>
        <a:p>
          <a:r>
            <a:rPr lang="en-GB" dirty="0"/>
            <a:t>Public Corporations</a:t>
          </a:r>
        </a:p>
      </dgm:t>
    </dgm:pt>
    <dgm:pt modelId="{3DC81FE0-B454-DA45-9786-11ACD8C67E97}" type="parTrans" cxnId="{B27E1DD7-95B5-8B41-9166-D7C9F890E561}">
      <dgm:prSet/>
      <dgm:spPr/>
      <dgm:t>
        <a:bodyPr/>
        <a:lstStyle/>
        <a:p>
          <a:endParaRPr lang="en-GB"/>
        </a:p>
      </dgm:t>
    </dgm:pt>
    <dgm:pt modelId="{4048B1BB-1DE6-5243-A8DD-66F6E19CFECC}" type="sibTrans" cxnId="{B27E1DD7-95B5-8B41-9166-D7C9F890E561}">
      <dgm:prSet/>
      <dgm:spPr/>
      <dgm:t>
        <a:bodyPr/>
        <a:lstStyle/>
        <a:p>
          <a:endParaRPr lang="en-GB"/>
        </a:p>
      </dgm:t>
    </dgm:pt>
    <dgm:pt modelId="{C5B9C80A-7E87-7143-8053-0E10CF18D2BE}" type="asst">
      <dgm:prSet phldrT="[Text]"/>
      <dgm:spPr>
        <a:solidFill>
          <a:srgbClr val="FFFF00"/>
        </a:solidFill>
      </dgm:spPr>
      <dgm:t>
        <a:bodyPr/>
        <a:lstStyle/>
        <a:p>
          <a:r>
            <a:rPr lang="en-GB" dirty="0">
              <a:solidFill>
                <a:schemeClr val="tx1"/>
              </a:solidFill>
            </a:rPr>
            <a:t>Central Government </a:t>
          </a:r>
        </a:p>
      </dgm:t>
    </dgm:pt>
    <dgm:pt modelId="{8D92336D-C32F-5943-A5BE-5F83AEE7E7EB}" type="parTrans" cxnId="{DFC9186D-EBE9-2D4E-9651-BA570C390A09}">
      <dgm:prSet/>
      <dgm:spPr/>
      <dgm:t>
        <a:bodyPr/>
        <a:lstStyle/>
        <a:p>
          <a:endParaRPr lang="en-GB"/>
        </a:p>
      </dgm:t>
    </dgm:pt>
    <dgm:pt modelId="{09C94421-3971-AC44-8671-8624987B0F10}" type="sibTrans" cxnId="{DFC9186D-EBE9-2D4E-9651-BA570C390A09}">
      <dgm:prSet/>
      <dgm:spPr/>
      <dgm:t>
        <a:bodyPr/>
        <a:lstStyle/>
        <a:p>
          <a:endParaRPr lang="en-GB"/>
        </a:p>
      </dgm:t>
    </dgm:pt>
    <dgm:pt modelId="{471764EA-2731-E545-8B46-5402609AF52D}" type="asst">
      <dgm:prSet phldrT="[Text]"/>
      <dgm:spPr>
        <a:solidFill>
          <a:srgbClr val="FFFF00"/>
        </a:solidFill>
      </dgm:spPr>
      <dgm:t>
        <a:bodyPr/>
        <a:lstStyle/>
        <a:p>
          <a:r>
            <a:rPr lang="en-GB" dirty="0">
              <a:solidFill>
                <a:schemeClr val="tx1"/>
              </a:solidFill>
            </a:rPr>
            <a:t>Subnational Government</a:t>
          </a:r>
        </a:p>
      </dgm:t>
    </dgm:pt>
    <dgm:pt modelId="{4A828D21-F406-C94B-AA4C-63A3BA060197}" type="parTrans" cxnId="{F1ECBE54-25EE-DC41-999F-712A66D99D82}">
      <dgm:prSet/>
      <dgm:spPr/>
      <dgm:t>
        <a:bodyPr/>
        <a:lstStyle/>
        <a:p>
          <a:endParaRPr lang="en-GB"/>
        </a:p>
      </dgm:t>
    </dgm:pt>
    <dgm:pt modelId="{383CB906-5842-1A4E-9B76-A7D87B7131E6}" type="sibTrans" cxnId="{F1ECBE54-25EE-DC41-999F-712A66D99D82}">
      <dgm:prSet/>
      <dgm:spPr/>
      <dgm:t>
        <a:bodyPr/>
        <a:lstStyle/>
        <a:p>
          <a:endParaRPr lang="en-GB"/>
        </a:p>
      </dgm:t>
    </dgm:pt>
    <dgm:pt modelId="{4BE27D4A-320E-B44D-BDB5-293C1C1B4A30}" type="asst">
      <dgm:prSet phldrT="[Text]"/>
      <dgm:spPr>
        <a:solidFill>
          <a:srgbClr val="FFFF00"/>
        </a:solidFill>
      </dgm:spPr>
      <dgm:t>
        <a:bodyPr/>
        <a:lstStyle/>
        <a:p>
          <a:r>
            <a:rPr lang="en-GB" dirty="0">
              <a:solidFill>
                <a:schemeClr val="tx1"/>
              </a:solidFill>
            </a:rPr>
            <a:t>Extra</a:t>
          </a:r>
          <a:r>
            <a:rPr lang="en-GB" dirty="0"/>
            <a:t> </a:t>
          </a:r>
          <a:r>
            <a:rPr lang="en-GB" dirty="0">
              <a:solidFill>
                <a:schemeClr val="tx1"/>
              </a:solidFill>
            </a:rPr>
            <a:t>budgetary funds</a:t>
          </a:r>
        </a:p>
      </dgm:t>
    </dgm:pt>
    <dgm:pt modelId="{306DF9DF-4FDC-1E4F-9A77-88C096EB0B58}" type="parTrans" cxnId="{B1BE8963-2F79-A941-9CEF-22C39F318EF4}">
      <dgm:prSet/>
      <dgm:spPr/>
      <dgm:t>
        <a:bodyPr/>
        <a:lstStyle/>
        <a:p>
          <a:endParaRPr lang="en-GB"/>
        </a:p>
      </dgm:t>
    </dgm:pt>
    <dgm:pt modelId="{EA36BF1F-A455-C74F-BDB4-F57384B400FE}" type="sibTrans" cxnId="{B1BE8963-2F79-A941-9CEF-22C39F318EF4}">
      <dgm:prSet/>
      <dgm:spPr/>
      <dgm:t>
        <a:bodyPr/>
        <a:lstStyle/>
        <a:p>
          <a:endParaRPr lang="en-GB"/>
        </a:p>
      </dgm:t>
    </dgm:pt>
    <dgm:pt modelId="{231C689D-DDAC-6947-824B-FC69B33E1F43}" type="asst">
      <dgm:prSet phldrT="[Text]"/>
      <dgm:spPr>
        <a:solidFill>
          <a:srgbClr val="FFFF00"/>
        </a:solidFill>
      </dgm:spPr>
      <dgm:t>
        <a:bodyPr/>
        <a:lstStyle/>
        <a:p>
          <a:r>
            <a:rPr lang="en-GB" dirty="0">
              <a:solidFill>
                <a:schemeClr val="tx1"/>
              </a:solidFill>
            </a:rPr>
            <a:t>Other?</a:t>
          </a:r>
        </a:p>
      </dgm:t>
    </dgm:pt>
    <dgm:pt modelId="{07049EC0-2EFA-C846-AAC8-FD7933BE1AA1}" type="parTrans" cxnId="{30CB741D-2D13-B64C-BF3C-C880BD14CADB}">
      <dgm:prSet/>
      <dgm:spPr/>
      <dgm:t>
        <a:bodyPr/>
        <a:lstStyle/>
        <a:p>
          <a:endParaRPr lang="en-GB"/>
        </a:p>
      </dgm:t>
    </dgm:pt>
    <dgm:pt modelId="{98B04105-822B-5641-B5AB-D06D844B305E}" type="sibTrans" cxnId="{30CB741D-2D13-B64C-BF3C-C880BD14CADB}">
      <dgm:prSet/>
      <dgm:spPr/>
      <dgm:t>
        <a:bodyPr/>
        <a:lstStyle/>
        <a:p>
          <a:endParaRPr lang="en-GB"/>
        </a:p>
      </dgm:t>
    </dgm:pt>
    <dgm:pt modelId="{3C59E19E-61F3-7947-86CD-6EADB7B4EB70}" type="pres">
      <dgm:prSet presAssocID="{AAFD547D-12D9-BB4E-8C28-DDDFBBF74C60}" presName="hierChild1" presStyleCnt="0">
        <dgm:presLayoutVars>
          <dgm:orgChart val="1"/>
          <dgm:chPref val="1"/>
          <dgm:dir/>
          <dgm:animOne val="branch"/>
          <dgm:animLvl val="lvl"/>
          <dgm:resizeHandles/>
        </dgm:presLayoutVars>
      </dgm:prSet>
      <dgm:spPr/>
    </dgm:pt>
    <dgm:pt modelId="{A251D439-7CD8-A343-B487-B3B05198362E}" type="pres">
      <dgm:prSet presAssocID="{0734BA18-B398-734A-A257-20F9C6E6E722}" presName="hierRoot1" presStyleCnt="0">
        <dgm:presLayoutVars>
          <dgm:hierBranch val="init"/>
        </dgm:presLayoutVars>
      </dgm:prSet>
      <dgm:spPr/>
    </dgm:pt>
    <dgm:pt modelId="{DB7FB044-516C-D145-A03B-761AE98E5101}" type="pres">
      <dgm:prSet presAssocID="{0734BA18-B398-734A-A257-20F9C6E6E722}" presName="rootComposite1" presStyleCnt="0"/>
      <dgm:spPr/>
    </dgm:pt>
    <dgm:pt modelId="{1B0F4882-1A70-294B-A600-DD3F8741A89C}" type="pres">
      <dgm:prSet presAssocID="{0734BA18-B398-734A-A257-20F9C6E6E722}" presName="rootText1" presStyleLbl="node0" presStyleIdx="0" presStyleCnt="1">
        <dgm:presLayoutVars>
          <dgm:chPref val="3"/>
        </dgm:presLayoutVars>
      </dgm:prSet>
      <dgm:spPr/>
    </dgm:pt>
    <dgm:pt modelId="{87952C6E-8859-E544-BE11-484C4BD685E2}" type="pres">
      <dgm:prSet presAssocID="{0734BA18-B398-734A-A257-20F9C6E6E722}" presName="rootConnector1" presStyleLbl="node1" presStyleIdx="0" presStyleCnt="0"/>
      <dgm:spPr/>
    </dgm:pt>
    <dgm:pt modelId="{5B544C05-0BAC-304C-8881-4CED7BD562A4}" type="pres">
      <dgm:prSet presAssocID="{0734BA18-B398-734A-A257-20F9C6E6E722}" presName="hierChild2" presStyleCnt="0"/>
      <dgm:spPr/>
    </dgm:pt>
    <dgm:pt modelId="{72BA48F1-880B-0042-AA91-57A504984191}" type="pres">
      <dgm:prSet presAssocID="{3DC81FE0-B454-DA45-9786-11ACD8C67E97}" presName="Name37" presStyleLbl="parChTrans1D2" presStyleIdx="0" presStyleCnt="2"/>
      <dgm:spPr/>
    </dgm:pt>
    <dgm:pt modelId="{E29F4143-EBF5-314C-AC0A-8BA2ECB2D8D2}" type="pres">
      <dgm:prSet presAssocID="{22CF5815-F8D1-104D-9050-8482EB4698F6}" presName="hierRoot2" presStyleCnt="0">
        <dgm:presLayoutVars>
          <dgm:hierBranch val="init"/>
        </dgm:presLayoutVars>
      </dgm:prSet>
      <dgm:spPr/>
    </dgm:pt>
    <dgm:pt modelId="{6CE1EC01-C597-FF4C-9A4A-6AF56DD79265}" type="pres">
      <dgm:prSet presAssocID="{22CF5815-F8D1-104D-9050-8482EB4698F6}" presName="rootComposite" presStyleCnt="0"/>
      <dgm:spPr/>
    </dgm:pt>
    <dgm:pt modelId="{00DA5AC5-A09C-BF43-9650-F037CD5589E0}" type="pres">
      <dgm:prSet presAssocID="{22CF5815-F8D1-104D-9050-8482EB4698F6}" presName="rootText" presStyleLbl="node2" presStyleIdx="0" presStyleCnt="1">
        <dgm:presLayoutVars>
          <dgm:chPref val="3"/>
        </dgm:presLayoutVars>
      </dgm:prSet>
      <dgm:spPr/>
    </dgm:pt>
    <dgm:pt modelId="{BD30B30B-9AEC-CB4E-82C3-0DAD449FFD8B}" type="pres">
      <dgm:prSet presAssocID="{22CF5815-F8D1-104D-9050-8482EB4698F6}" presName="rootConnector" presStyleLbl="node2" presStyleIdx="0" presStyleCnt="1"/>
      <dgm:spPr/>
    </dgm:pt>
    <dgm:pt modelId="{4B2D8B63-4675-FC4D-A34C-155952C3CBFA}" type="pres">
      <dgm:prSet presAssocID="{22CF5815-F8D1-104D-9050-8482EB4698F6}" presName="hierChild4" presStyleCnt="0"/>
      <dgm:spPr/>
    </dgm:pt>
    <dgm:pt modelId="{0B7807E3-2913-8341-80DE-34B1B33E0F69}" type="pres">
      <dgm:prSet presAssocID="{22CF5815-F8D1-104D-9050-8482EB4698F6}" presName="hierChild5" presStyleCnt="0"/>
      <dgm:spPr/>
    </dgm:pt>
    <dgm:pt modelId="{F5A7F42B-AE9D-7C41-8FBB-9EA06F533E80}" type="pres">
      <dgm:prSet presAssocID="{0734BA18-B398-734A-A257-20F9C6E6E722}" presName="hierChild3" presStyleCnt="0"/>
      <dgm:spPr/>
    </dgm:pt>
    <dgm:pt modelId="{90354B26-37A6-1C40-BCC2-37B75BED8942}" type="pres">
      <dgm:prSet presAssocID="{635A11B1-C302-D846-8FA5-19B2D3F7D3AA}" presName="Name111" presStyleLbl="parChTrans1D2" presStyleIdx="1" presStyleCnt="2"/>
      <dgm:spPr/>
    </dgm:pt>
    <dgm:pt modelId="{B8A0A20D-69B8-2547-9C40-B6590611A5C5}" type="pres">
      <dgm:prSet presAssocID="{C9BE4378-7ECC-194E-A1F4-DE93CEA3A22C}" presName="hierRoot3" presStyleCnt="0">
        <dgm:presLayoutVars>
          <dgm:hierBranch val="init"/>
        </dgm:presLayoutVars>
      </dgm:prSet>
      <dgm:spPr/>
    </dgm:pt>
    <dgm:pt modelId="{7B588F15-F383-7A48-BEDB-1E90C05AEB3E}" type="pres">
      <dgm:prSet presAssocID="{C9BE4378-7ECC-194E-A1F4-DE93CEA3A22C}" presName="rootComposite3" presStyleCnt="0"/>
      <dgm:spPr/>
    </dgm:pt>
    <dgm:pt modelId="{2F617AB3-480A-5842-B950-258BBCC436BA}" type="pres">
      <dgm:prSet presAssocID="{C9BE4378-7ECC-194E-A1F4-DE93CEA3A22C}" presName="rootText3" presStyleLbl="asst1" presStyleIdx="0" presStyleCnt="5">
        <dgm:presLayoutVars>
          <dgm:chPref val="3"/>
        </dgm:presLayoutVars>
      </dgm:prSet>
      <dgm:spPr/>
    </dgm:pt>
    <dgm:pt modelId="{808C2C72-A8BB-C94E-90C4-26FEC3B2D1CD}" type="pres">
      <dgm:prSet presAssocID="{C9BE4378-7ECC-194E-A1F4-DE93CEA3A22C}" presName="rootConnector3" presStyleLbl="asst1" presStyleIdx="0" presStyleCnt="5"/>
      <dgm:spPr/>
    </dgm:pt>
    <dgm:pt modelId="{D6F18AB7-1E7D-8D43-82E1-130891E1F5AB}" type="pres">
      <dgm:prSet presAssocID="{C9BE4378-7ECC-194E-A1F4-DE93CEA3A22C}" presName="hierChild6" presStyleCnt="0"/>
      <dgm:spPr/>
    </dgm:pt>
    <dgm:pt modelId="{57BBE8B6-820D-B948-9FBD-69A54E8F9114}" type="pres">
      <dgm:prSet presAssocID="{C9BE4378-7ECC-194E-A1F4-DE93CEA3A22C}" presName="hierChild7" presStyleCnt="0"/>
      <dgm:spPr/>
    </dgm:pt>
    <dgm:pt modelId="{02D0779C-F920-BF4C-B305-DC4E9A2AE20A}" type="pres">
      <dgm:prSet presAssocID="{8D92336D-C32F-5943-A5BE-5F83AEE7E7EB}" presName="Name111" presStyleLbl="parChTrans1D3" presStyleIdx="0" presStyleCnt="4"/>
      <dgm:spPr/>
    </dgm:pt>
    <dgm:pt modelId="{C77046E4-0EC8-D34E-A995-DC49CD143F5C}" type="pres">
      <dgm:prSet presAssocID="{C5B9C80A-7E87-7143-8053-0E10CF18D2BE}" presName="hierRoot3" presStyleCnt="0">
        <dgm:presLayoutVars>
          <dgm:hierBranch val="init"/>
        </dgm:presLayoutVars>
      </dgm:prSet>
      <dgm:spPr/>
    </dgm:pt>
    <dgm:pt modelId="{521C124F-E995-5540-8B22-9C39BE819D9A}" type="pres">
      <dgm:prSet presAssocID="{C5B9C80A-7E87-7143-8053-0E10CF18D2BE}" presName="rootComposite3" presStyleCnt="0"/>
      <dgm:spPr/>
    </dgm:pt>
    <dgm:pt modelId="{15794D9B-D898-1444-A9BE-569CDF141BC3}" type="pres">
      <dgm:prSet presAssocID="{C5B9C80A-7E87-7143-8053-0E10CF18D2BE}" presName="rootText3" presStyleLbl="asst1" presStyleIdx="1" presStyleCnt="5">
        <dgm:presLayoutVars>
          <dgm:chPref val="3"/>
        </dgm:presLayoutVars>
      </dgm:prSet>
      <dgm:spPr/>
    </dgm:pt>
    <dgm:pt modelId="{9BADE303-82B9-E446-92F9-C9CF85EB72DC}" type="pres">
      <dgm:prSet presAssocID="{C5B9C80A-7E87-7143-8053-0E10CF18D2BE}" presName="rootConnector3" presStyleLbl="asst1" presStyleIdx="1" presStyleCnt="5"/>
      <dgm:spPr/>
    </dgm:pt>
    <dgm:pt modelId="{8BD8C371-BBF1-1B4F-8FC1-C94100F9379F}" type="pres">
      <dgm:prSet presAssocID="{C5B9C80A-7E87-7143-8053-0E10CF18D2BE}" presName="hierChild6" presStyleCnt="0"/>
      <dgm:spPr/>
    </dgm:pt>
    <dgm:pt modelId="{E427877A-FECC-DE40-A29C-F577846E8958}" type="pres">
      <dgm:prSet presAssocID="{C5B9C80A-7E87-7143-8053-0E10CF18D2BE}" presName="hierChild7" presStyleCnt="0"/>
      <dgm:spPr/>
    </dgm:pt>
    <dgm:pt modelId="{1538F49B-9015-B546-A0D1-EFBB13BBC0EF}" type="pres">
      <dgm:prSet presAssocID="{4A828D21-F406-C94B-AA4C-63A3BA060197}" presName="Name111" presStyleLbl="parChTrans1D3" presStyleIdx="1" presStyleCnt="4"/>
      <dgm:spPr/>
    </dgm:pt>
    <dgm:pt modelId="{B14CE8D6-7D1E-ED40-AF89-C8C8B0649152}" type="pres">
      <dgm:prSet presAssocID="{471764EA-2731-E545-8B46-5402609AF52D}" presName="hierRoot3" presStyleCnt="0">
        <dgm:presLayoutVars>
          <dgm:hierBranch val="init"/>
        </dgm:presLayoutVars>
      </dgm:prSet>
      <dgm:spPr/>
    </dgm:pt>
    <dgm:pt modelId="{07E0D2CB-DBCA-AA48-B803-EA834CD5FBC4}" type="pres">
      <dgm:prSet presAssocID="{471764EA-2731-E545-8B46-5402609AF52D}" presName="rootComposite3" presStyleCnt="0"/>
      <dgm:spPr/>
    </dgm:pt>
    <dgm:pt modelId="{B12C7A5A-C55A-DA46-88FC-AD911F8AEBEC}" type="pres">
      <dgm:prSet presAssocID="{471764EA-2731-E545-8B46-5402609AF52D}" presName="rootText3" presStyleLbl="asst1" presStyleIdx="2" presStyleCnt="5">
        <dgm:presLayoutVars>
          <dgm:chPref val="3"/>
        </dgm:presLayoutVars>
      </dgm:prSet>
      <dgm:spPr/>
    </dgm:pt>
    <dgm:pt modelId="{04A44BFD-B1CD-4349-945E-D23630A2C527}" type="pres">
      <dgm:prSet presAssocID="{471764EA-2731-E545-8B46-5402609AF52D}" presName="rootConnector3" presStyleLbl="asst1" presStyleIdx="2" presStyleCnt="5"/>
      <dgm:spPr/>
    </dgm:pt>
    <dgm:pt modelId="{7D8D44C5-6CCA-7640-ABEB-C91B057D92E3}" type="pres">
      <dgm:prSet presAssocID="{471764EA-2731-E545-8B46-5402609AF52D}" presName="hierChild6" presStyleCnt="0"/>
      <dgm:spPr/>
    </dgm:pt>
    <dgm:pt modelId="{4D519C5F-87A8-744E-AE2F-A91BCFEE92F5}" type="pres">
      <dgm:prSet presAssocID="{471764EA-2731-E545-8B46-5402609AF52D}" presName="hierChild7" presStyleCnt="0"/>
      <dgm:spPr/>
    </dgm:pt>
    <dgm:pt modelId="{16067484-04E8-EB4A-9C8D-086CE5CED5A9}" type="pres">
      <dgm:prSet presAssocID="{306DF9DF-4FDC-1E4F-9A77-88C096EB0B58}" presName="Name111" presStyleLbl="parChTrans1D3" presStyleIdx="2" presStyleCnt="4"/>
      <dgm:spPr/>
    </dgm:pt>
    <dgm:pt modelId="{5174C24C-E092-8C41-87E4-BB999C663531}" type="pres">
      <dgm:prSet presAssocID="{4BE27D4A-320E-B44D-BDB5-293C1C1B4A30}" presName="hierRoot3" presStyleCnt="0">
        <dgm:presLayoutVars>
          <dgm:hierBranch val="init"/>
        </dgm:presLayoutVars>
      </dgm:prSet>
      <dgm:spPr/>
    </dgm:pt>
    <dgm:pt modelId="{6E9C3371-0C28-0643-B7A8-F26D5DF43B07}" type="pres">
      <dgm:prSet presAssocID="{4BE27D4A-320E-B44D-BDB5-293C1C1B4A30}" presName="rootComposite3" presStyleCnt="0"/>
      <dgm:spPr/>
    </dgm:pt>
    <dgm:pt modelId="{79AA5AFF-5983-B943-8761-51785025641C}" type="pres">
      <dgm:prSet presAssocID="{4BE27D4A-320E-B44D-BDB5-293C1C1B4A30}" presName="rootText3" presStyleLbl="asst1" presStyleIdx="3" presStyleCnt="5" custLinFactNeighborX="-1293" custLinFactNeighborY="-4019">
        <dgm:presLayoutVars>
          <dgm:chPref val="3"/>
        </dgm:presLayoutVars>
      </dgm:prSet>
      <dgm:spPr/>
    </dgm:pt>
    <dgm:pt modelId="{D4E7ABB0-CE68-BC4A-9768-7C4DFC63D746}" type="pres">
      <dgm:prSet presAssocID="{4BE27D4A-320E-B44D-BDB5-293C1C1B4A30}" presName="rootConnector3" presStyleLbl="asst1" presStyleIdx="3" presStyleCnt="5"/>
      <dgm:spPr/>
    </dgm:pt>
    <dgm:pt modelId="{030C4552-168F-E741-AE02-5BADAC158C81}" type="pres">
      <dgm:prSet presAssocID="{4BE27D4A-320E-B44D-BDB5-293C1C1B4A30}" presName="hierChild6" presStyleCnt="0"/>
      <dgm:spPr/>
    </dgm:pt>
    <dgm:pt modelId="{0D7E2B44-1D6E-D040-A14B-961C10EFD87E}" type="pres">
      <dgm:prSet presAssocID="{4BE27D4A-320E-B44D-BDB5-293C1C1B4A30}" presName="hierChild7" presStyleCnt="0"/>
      <dgm:spPr/>
    </dgm:pt>
    <dgm:pt modelId="{8F360A76-B24D-294E-9F41-209A9262400A}" type="pres">
      <dgm:prSet presAssocID="{07049EC0-2EFA-C846-AAC8-FD7933BE1AA1}" presName="Name111" presStyleLbl="parChTrans1D3" presStyleIdx="3" presStyleCnt="4"/>
      <dgm:spPr/>
    </dgm:pt>
    <dgm:pt modelId="{925D4F61-CBAD-BC42-9133-7A1331332585}" type="pres">
      <dgm:prSet presAssocID="{231C689D-DDAC-6947-824B-FC69B33E1F43}" presName="hierRoot3" presStyleCnt="0">
        <dgm:presLayoutVars>
          <dgm:hierBranch val="init"/>
        </dgm:presLayoutVars>
      </dgm:prSet>
      <dgm:spPr/>
    </dgm:pt>
    <dgm:pt modelId="{E5AD7B18-5F68-6F46-8A3C-54F2A19EA746}" type="pres">
      <dgm:prSet presAssocID="{231C689D-DDAC-6947-824B-FC69B33E1F43}" presName="rootComposite3" presStyleCnt="0"/>
      <dgm:spPr/>
    </dgm:pt>
    <dgm:pt modelId="{31B60618-C8ED-3C44-9ADC-F5803BEED233}" type="pres">
      <dgm:prSet presAssocID="{231C689D-DDAC-6947-824B-FC69B33E1F43}" presName="rootText3" presStyleLbl="asst1" presStyleIdx="4" presStyleCnt="5" custLinFactNeighborX="6434" custLinFactNeighborY="-4019">
        <dgm:presLayoutVars>
          <dgm:chPref val="3"/>
        </dgm:presLayoutVars>
      </dgm:prSet>
      <dgm:spPr/>
    </dgm:pt>
    <dgm:pt modelId="{7DA80E23-70A8-F541-B7A3-C6E58167603A}" type="pres">
      <dgm:prSet presAssocID="{231C689D-DDAC-6947-824B-FC69B33E1F43}" presName="rootConnector3" presStyleLbl="asst1" presStyleIdx="4" presStyleCnt="5"/>
      <dgm:spPr/>
    </dgm:pt>
    <dgm:pt modelId="{38FB6D94-F391-6F49-B541-2636D8CFD009}" type="pres">
      <dgm:prSet presAssocID="{231C689D-DDAC-6947-824B-FC69B33E1F43}" presName="hierChild6" presStyleCnt="0"/>
      <dgm:spPr/>
    </dgm:pt>
    <dgm:pt modelId="{9D78B9A3-C858-1F42-8724-676B210473B8}" type="pres">
      <dgm:prSet presAssocID="{231C689D-DDAC-6947-824B-FC69B33E1F43}" presName="hierChild7" presStyleCnt="0"/>
      <dgm:spPr/>
    </dgm:pt>
  </dgm:ptLst>
  <dgm:cxnLst>
    <dgm:cxn modelId="{E708A20F-497C-4640-8C56-D7B3EAC5FFEF}" type="presOf" srcId="{635A11B1-C302-D846-8FA5-19B2D3F7D3AA}" destId="{90354B26-37A6-1C40-BCC2-37B75BED8942}" srcOrd="0" destOrd="0" presId="urn:microsoft.com/office/officeart/2005/8/layout/orgChart1"/>
    <dgm:cxn modelId="{6BC9F311-48F9-7D49-9424-50BC675D9614}" type="presOf" srcId="{AAFD547D-12D9-BB4E-8C28-DDDFBBF74C60}" destId="{3C59E19E-61F3-7947-86CD-6EADB7B4EB70}" srcOrd="0" destOrd="0" presId="urn:microsoft.com/office/officeart/2005/8/layout/orgChart1"/>
    <dgm:cxn modelId="{13BA311D-A48D-1A47-92FE-588BFFCC5D4A}" type="presOf" srcId="{471764EA-2731-E545-8B46-5402609AF52D}" destId="{04A44BFD-B1CD-4349-945E-D23630A2C527}" srcOrd="1" destOrd="0" presId="urn:microsoft.com/office/officeart/2005/8/layout/orgChart1"/>
    <dgm:cxn modelId="{30CB741D-2D13-B64C-BF3C-C880BD14CADB}" srcId="{C9BE4378-7ECC-194E-A1F4-DE93CEA3A22C}" destId="{231C689D-DDAC-6947-824B-FC69B33E1F43}" srcOrd="3" destOrd="0" parTransId="{07049EC0-2EFA-C846-AAC8-FD7933BE1AA1}" sibTransId="{98B04105-822B-5641-B5AB-D06D844B305E}"/>
    <dgm:cxn modelId="{ED82322B-9146-8E48-82CB-9E5446D3E47C}" type="presOf" srcId="{22CF5815-F8D1-104D-9050-8482EB4698F6}" destId="{BD30B30B-9AEC-CB4E-82C3-0DAD449FFD8B}" srcOrd="1" destOrd="0" presId="urn:microsoft.com/office/officeart/2005/8/layout/orgChart1"/>
    <dgm:cxn modelId="{D30B4E32-F2ED-CA48-9796-F652DEFCC060}" type="presOf" srcId="{4A828D21-F406-C94B-AA4C-63A3BA060197}" destId="{1538F49B-9015-B546-A0D1-EFBB13BBC0EF}" srcOrd="0" destOrd="0" presId="urn:microsoft.com/office/officeart/2005/8/layout/orgChart1"/>
    <dgm:cxn modelId="{08AAF632-4E1B-0745-BCA3-4DD79FC147FB}" srcId="{0734BA18-B398-734A-A257-20F9C6E6E722}" destId="{C9BE4378-7ECC-194E-A1F4-DE93CEA3A22C}" srcOrd="0" destOrd="0" parTransId="{635A11B1-C302-D846-8FA5-19B2D3F7D3AA}" sibTransId="{722D8324-E525-9F48-B937-B84608456B78}"/>
    <dgm:cxn modelId="{E4314A3A-2A2A-4547-8D93-0C198F78F975}" type="presOf" srcId="{C9BE4378-7ECC-194E-A1F4-DE93CEA3A22C}" destId="{808C2C72-A8BB-C94E-90C4-26FEC3B2D1CD}" srcOrd="1" destOrd="0" presId="urn:microsoft.com/office/officeart/2005/8/layout/orgChart1"/>
    <dgm:cxn modelId="{1893EB5C-D0F3-0D45-8C50-32761CCAE92E}" type="presOf" srcId="{22CF5815-F8D1-104D-9050-8482EB4698F6}" destId="{00DA5AC5-A09C-BF43-9650-F037CD5589E0}" srcOrd="0" destOrd="0" presId="urn:microsoft.com/office/officeart/2005/8/layout/orgChart1"/>
    <dgm:cxn modelId="{51A74F62-E98E-104C-9280-5B612E3325F1}" type="presOf" srcId="{07049EC0-2EFA-C846-AAC8-FD7933BE1AA1}" destId="{8F360A76-B24D-294E-9F41-209A9262400A}" srcOrd="0" destOrd="0" presId="urn:microsoft.com/office/officeart/2005/8/layout/orgChart1"/>
    <dgm:cxn modelId="{5FBBCE42-EF49-B440-B300-87AABE085412}" type="presOf" srcId="{231C689D-DDAC-6947-824B-FC69B33E1F43}" destId="{31B60618-C8ED-3C44-9ADC-F5803BEED233}" srcOrd="0" destOrd="0" presId="urn:microsoft.com/office/officeart/2005/8/layout/orgChart1"/>
    <dgm:cxn modelId="{B1BE8963-2F79-A941-9CEF-22C39F318EF4}" srcId="{C9BE4378-7ECC-194E-A1F4-DE93CEA3A22C}" destId="{4BE27D4A-320E-B44D-BDB5-293C1C1B4A30}" srcOrd="2" destOrd="0" parTransId="{306DF9DF-4FDC-1E4F-9A77-88C096EB0B58}" sibTransId="{EA36BF1F-A455-C74F-BDB4-F57384B400FE}"/>
    <dgm:cxn modelId="{DFC9186D-EBE9-2D4E-9651-BA570C390A09}" srcId="{C9BE4378-7ECC-194E-A1F4-DE93CEA3A22C}" destId="{C5B9C80A-7E87-7143-8053-0E10CF18D2BE}" srcOrd="0" destOrd="0" parTransId="{8D92336D-C32F-5943-A5BE-5F83AEE7E7EB}" sibTransId="{09C94421-3971-AC44-8671-8624987B0F10}"/>
    <dgm:cxn modelId="{48AFE66E-678E-0746-AE86-50AFE1DAB522}" srcId="{AAFD547D-12D9-BB4E-8C28-DDDFBBF74C60}" destId="{0734BA18-B398-734A-A257-20F9C6E6E722}" srcOrd="0" destOrd="0" parTransId="{35A34A9B-6CBD-F24B-A87F-067170263D6E}" sibTransId="{8182E3CD-C651-8E4F-9F1C-1DBEE6BD25ED}"/>
    <dgm:cxn modelId="{FEF26154-0697-E44C-929E-2B9BC66DDB12}" type="presOf" srcId="{231C689D-DDAC-6947-824B-FC69B33E1F43}" destId="{7DA80E23-70A8-F541-B7A3-C6E58167603A}" srcOrd="1" destOrd="0" presId="urn:microsoft.com/office/officeart/2005/8/layout/orgChart1"/>
    <dgm:cxn modelId="{F1ECBE54-25EE-DC41-999F-712A66D99D82}" srcId="{C9BE4378-7ECC-194E-A1F4-DE93CEA3A22C}" destId="{471764EA-2731-E545-8B46-5402609AF52D}" srcOrd="1" destOrd="0" parTransId="{4A828D21-F406-C94B-AA4C-63A3BA060197}" sibTransId="{383CB906-5842-1A4E-9B76-A7D87B7131E6}"/>
    <dgm:cxn modelId="{3E44DF7A-1646-7740-97DA-31DF6C4A11DD}" type="presOf" srcId="{8D92336D-C32F-5943-A5BE-5F83AEE7E7EB}" destId="{02D0779C-F920-BF4C-B305-DC4E9A2AE20A}" srcOrd="0" destOrd="0" presId="urn:microsoft.com/office/officeart/2005/8/layout/orgChart1"/>
    <dgm:cxn modelId="{C0288181-A9B7-CA42-A390-3C39137B3E24}" type="presOf" srcId="{471764EA-2731-E545-8B46-5402609AF52D}" destId="{B12C7A5A-C55A-DA46-88FC-AD911F8AEBEC}" srcOrd="0" destOrd="0" presId="urn:microsoft.com/office/officeart/2005/8/layout/orgChart1"/>
    <dgm:cxn modelId="{1D18A0B5-D5E7-6044-8053-BD42E64E62E0}" type="presOf" srcId="{306DF9DF-4FDC-1E4F-9A77-88C096EB0B58}" destId="{16067484-04E8-EB4A-9C8D-086CE5CED5A9}" srcOrd="0" destOrd="0" presId="urn:microsoft.com/office/officeart/2005/8/layout/orgChart1"/>
    <dgm:cxn modelId="{40CE50BA-92C6-B54C-9C1F-8C85F96CA70C}" type="presOf" srcId="{4BE27D4A-320E-B44D-BDB5-293C1C1B4A30}" destId="{D4E7ABB0-CE68-BC4A-9768-7C4DFC63D746}" srcOrd="1" destOrd="0" presId="urn:microsoft.com/office/officeart/2005/8/layout/orgChart1"/>
    <dgm:cxn modelId="{C01A00BC-5449-8448-87F6-29DD5CAA53F5}" type="presOf" srcId="{C5B9C80A-7E87-7143-8053-0E10CF18D2BE}" destId="{15794D9B-D898-1444-A9BE-569CDF141BC3}" srcOrd="0" destOrd="0" presId="urn:microsoft.com/office/officeart/2005/8/layout/orgChart1"/>
    <dgm:cxn modelId="{213764C3-9B10-3546-8C17-7835039EF17F}" type="presOf" srcId="{C9BE4378-7ECC-194E-A1F4-DE93CEA3A22C}" destId="{2F617AB3-480A-5842-B950-258BBCC436BA}" srcOrd="0" destOrd="0" presId="urn:microsoft.com/office/officeart/2005/8/layout/orgChart1"/>
    <dgm:cxn modelId="{F3D5CCC5-B58E-E343-86A0-4CAC833F1007}" type="presOf" srcId="{C5B9C80A-7E87-7143-8053-0E10CF18D2BE}" destId="{9BADE303-82B9-E446-92F9-C9CF85EB72DC}" srcOrd="1" destOrd="0" presId="urn:microsoft.com/office/officeart/2005/8/layout/orgChart1"/>
    <dgm:cxn modelId="{90F2A5CA-2AA6-954B-BAD5-1C3153AFC99D}" type="presOf" srcId="{0734BA18-B398-734A-A257-20F9C6E6E722}" destId="{87952C6E-8859-E544-BE11-484C4BD685E2}" srcOrd="1" destOrd="0" presId="urn:microsoft.com/office/officeart/2005/8/layout/orgChart1"/>
    <dgm:cxn modelId="{F6C65AD2-E61B-494D-AEF5-DC21A43CF810}" type="presOf" srcId="{4BE27D4A-320E-B44D-BDB5-293C1C1B4A30}" destId="{79AA5AFF-5983-B943-8761-51785025641C}" srcOrd="0" destOrd="0" presId="urn:microsoft.com/office/officeart/2005/8/layout/orgChart1"/>
    <dgm:cxn modelId="{B27E1DD7-95B5-8B41-9166-D7C9F890E561}" srcId="{0734BA18-B398-734A-A257-20F9C6E6E722}" destId="{22CF5815-F8D1-104D-9050-8482EB4698F6}" srcOrd="1" destOrd="0" parTransId="{3DC81FE0-B454-DA45-9786-11ACD8C67E97}" sibTransId="{4048B1BB-1DE6-5243-A8DD-66F6E19CFECC}"/>
    <dgm:cxn modelId="{B72B5DFC-8561-7842-A23E-370A65FC60EF}" type="presOf" srcId="{0734BA18-B398-734A-A257-20F9C6E6E722}" destId="{1B0F4882-1A70-294B-A600-DD3F8741A89C}" srcOrd="0" destOrd="0" presId="urn:microsoft.com/office/officeart/2005/8/layout/orgChart1"/>
    <dgm:cxn modelId="{C4B2ABFC-BE49-D84C-B721-508B70A8CFA0}" type="presOf" srcId="{3DC81FE0-B454-DA45-9786-11ACD8C67E97}" destId="{72BA48F1-880B-0042-AA91-57A504984191}" srcOrd="0" destOrd="0" presId="urn:microsoft.com/office/officeart/2005/8/layout/orgChart1"/>
    <dgm:cxn modelId="{3F68D68C-4D7E-0A49-8202-2A6F8C1D3D2A}" type="presParOf" srcId="{3C59E19E-61F3-7947-86CD-6EADB7B4EB70}" destId="{A251D439-7CD8-A343-B487-B3B05198362E}" srcOrd="0" destOrd="0" presId="urn:microsoft.com/office/officeart/2005/8/layout/orgChart1"/>
    <dgm:cxn modelId="{3F5388C9-23EA-3F4A-AD25-8FDAC66D85EF}" type="presParOf" srcId="{A251D439-7CD8-A343-B487-B3B05198362E}" destId="{DB7FB044-516C-D145-A03B-761AE98E5101}" srcOrd="0" destOrd="0" presId="urn:microsoft.com/office/officeart/2005/8/layout/orgChart1"/>
    <dgm:cxn modelId="{41B02726-0A9E-154A-8BA6-7DA57E75CC68}" type="presParOf" srcId="{DB7FB044-516C-D145-A03B-761AE98E5101}" destId="{1B0F4882-1A70-294B-A600-DD3F8741A89C}" srcOrd="0" destOrd="0" presId="urn:microsoft.com/office/officeart/2005/8/layout/orgChart1"/>
    <dgm:cxn modelId="{0C4A3A7D-FCAB-E641-9650-A6F4979B7969}" type="presParOf" srcId="{DB7FB044-516C-D145-A03B-761AE98E5101}" destId="{87952C6E-8859-E544-BE11-484C4BD685E2}" srcOrd="1" destOrd="0" presId="urn:microsoft.com/office/officeart/2005/8/layout/orgChart1"/>
    <dgm:cxn modelId="{0BE6A2E1-45D2-3E4C-9893-50CC9C46035B}" type="presParOf" srcId="{A251D439-7CD8-A343-B487-B3B05198362E}" destId="{5B544C05-0BAC-304C-8881-4CED7BD562A4}" srcOrd="1" destOrd="0" presId="urn:microsoft.com/office/officeart/2005/8/layout/orgChart1"/>
    <dgm:cxn modelId="{1C2815DD-73A9-ED4A-9BB8-98EEDB3E8F98}" type="presParOf" srcId="{5B544C05-0BAC-304C-8881-4CED7BD562A4}" destId="{72BA48F1-880B-0042-AA91-57A504984191}" srcOrd="0" destOrd="0" presId="urn:microsoft.com/office/officeart/2005/8/layout/orgChart1"/>
    <dgm:cxn modelId="{4EACE6C1-E587-314F-8C3B-CBC2C53488DE}" type="presParOf" srcId="{5B544C05-0BAC-304C-8881-4CED7BD562A4}" destId="{E29F4143-EBF5-314C-AC0A-8BA2ECB2D8D2}" srcOrd="1" destOrd="0" presId="urn:microsoft.com/office/officeart/2005/8/layout/orgChart1"/>
    <dgm:cxn modelId="{ECB6D0F9-0EFB-4948-B426-F5E05A6FE304}" type="presParOf" srcId="{E29F4143-EBF5-314C-AC0A-8BA2ECB2D8D2}" destId="{6CE1EC01-C597-FF4C-9A4A-6AF56DD79265}" srcOrd="0" destOrd="0" presId="urn:microsoft.com/office/officeart/2005/8/layout/orgChart1"/>
    <dgm:cxn modelId="{92FC4BA7-8B68-1943-A86F-D2CF05349B0F}" type="presParOf" srcId="{6CE1EC01-C597-FF4C-9A4A-6AF56DD79265}" destId="{00DA5AC5-A09C-BF43-9650-F037CD5589E0}" srcOrd="0" destOrd="0" presId="urn:microsoft.com/office/officeart/2005/8/layout/orgChart1"/>
    <dgm:cxn modelId="{53B4F18D-419A-3A4A-9BC0-F902F26DCEC8}" type="presParOf" srcId="{6CE1EC01-C597-FF4C-9A4A-6AF56DD79265}" destId="{BD30B30B-9AEC-CB4E-82C3-0DAD449FFD8B}" srcOrd="1" destOrd="0" presId="urn:microsoft.com/office/officeart/2005/8/layout/orgChart1"/>
    <dgm:cxn modelId="{23B48B89-91B1-2341-97B7-C2DEBD340849}" type="presParOf" srcId="{E29F4143-EBF5-314C-AC0A-8BA2ECB2D8D2}" destId="{4B2D8B63-4675-FC4D-A34C-155952C3CBFA}" srcOrd="1" destOrd="0" presId="urn:microsoft.com/office/officeart/2005/8/layout/orgChart1"/>
    <dgm:cxn modelId="{32F48D4D-248F-E042-B6D8-0751378A3EB4}" type="presParOf" srcId="{E29F4143-EBF5-314C-AC0A-8BA2ECB2D8D2}" destId="{0B7807E3-2913-8341-80DE-34B1B33E0F69}" srcOrd="2" destOrd="0" presId="urn:microsoft.com/office/officeart/2005/8/layout/orgChart1"/>
    <dgm:cxn modelId="{CC44B8C6-9204-5E4E-8216-5C6E5F56E1B3}" type="presParOf" srcId="{A251D439-7CD8-A343-B487-B3B05198362E}" destId="{F5A7F42B-AE9D-7C41-8FBB-9EA06F533E80}" srcOrd="2" destOrd="0" presId="urn:microsoft.com/office/officeart/2005/8/layout/orgChart1"/>
    <dgm:cxn modelId="{EA7D0109-F427-6E4C-9C62-7A13928EF6E3}" type="presParOf" srcId="{F5A7F42B-AE9D-7C41-8FBB-9EA06F533E80}" destId="{90354B26-37A6-1C40-BCC2-37B75BED8942}" srcOrd="0" destOrd="0" presId="urn:microsoft.com/office/officeart/2005/8/layout/orgChart1"/>
    <dgm:cxn modelId="{F3DB927D-A5A2-C549-B20E-F919B4567C71}" type="presParOf" srcId="{F5A7F42B-AE9D-7C41-8FBB-9EA06F533E80}" destId="{B8A0A20D-69B8-2547-9C40-B6590611A5C5}" srcOrd="1" destOrd="0" presId="urn:microsoft.com/office/officeart/2005/8/layout/orgChart1"/>
    <dgm:cxn modelId="{DE25C4BF-8689-0B44-B7D1-86FE2A3178C6}" type="presParOf" srcId="{B8A0A20D-69B8-2547-9C40-B6590611A5C5}" destId="{7B588F15-F383-7A48-BEDB-1E90C05AEB3E}" srcOrd="0" destOrd="0" presId="urn:microsoft.com/office/officeart/2005/8/layout/orgChart1"/>
    <dgm:cxn modelId="{95A15947-1581-FE4F-AB39-8393B3CCC01C}" type="presParOf" srcId="{7B588F15-F383-7A48-BEDB-1E90C05AEB3E}" destId="{2F617AB3-480A-5842-B950-258BBCC436BA}" srcOrd="0" destOrd="0" presId="urn:microsoft.com/office/officeart/2005/8/layout/orgChart1"/>
    <dgm:cxn modelId="{5C7DED5B-62A6-3D4C-BB34-A4EEC05EEBDA}" type="presParOf" srcId="{7B588F15-F383-7A48-BEDB-1E90C05AEB3E}" destId="{808C2C72-A8BB-C94E-90C4-26FEC3B2D1CD}" srcOrd="1" destOrd="0" presId="urn:microsoft.com/office/officeart/2005/8/layout/orgChart1"/>
    <dgm:cxn modelId="{926902AB-B2D3-1144-82E4-62AA4419472F}" type="presParOf" srcId="{B8A0A20D-69B8-2547-9C40-B6590611A5C5}" destId="{D6F18AB7-1E7D-8D43-82E1-130891E1F5AB}" srcOrd="1" destOrd="0" presId="urn:microsoft.com/office/officeart/2005/8/layout/orgChart1"/>
    <dgm:cxn modelId="{7B4BB38B-7253-4449-B111-82AE88EAC099}" type="presParOf" srcId="{B8A0A20D-69B8-2547-9C40-B6590611A5C5}" destId="{57BBE8B6-820D-B948-9FBD-69A54E8F9114}" srcOrd="2" destOrd="0" presId="urn:microsoft.com/office/officeart/2005/8/layout/orgChart1"/>
    <dgm:cxn modelId="{D0FBF549-B3E6-1843-BB54-5B56FA209B40}" type="presParOf" srcId="{57BBE8B6-820D-B948-9FBD-69A54E8F9114}" destId="{02D0779C-F920-BF4C-B305-DC4E9A2AE20A}" srcOrd="0" destOrd="0" presId="urn:microsoft.com/office/officeart/2005/8/layout/orgChart1"/>
    <dgm:cxn modelId="{8A905298-8425-2041-AE18-D1E074846C2D}" type="presParOf" srcId="{57BBE8B6-820D-B948-9FBD-69A54E8F9114}" destId="{C77046E4-0EC8-D34E-A995-DC49CD143F5C}" srcOrd="1" destOrd="0" presId="urn:microsoft.com/office/officeart/2005/8/layout/orgChart1"/>
    <dgm:cxn modelId="{0C7EF2BE-FBD9-4048-A4FD-C652089832CF}" type="presParOf" srcId="{C77046E4-0EC8-D34E-A995-DC49CD143F5C}" destId="{521C124F-E995-5540-8B22-9C39BE819D9A}" srcOrd="0" destOrd="0" presId="urn:microsoft.com/office/officeart/2005/8/layout/orgChart1"/>
    <dgm:cxn modelId="{3120AFB0-8BB0-234B-8B23-496C416150F3}" type="presParOf" srcId="{521C124F-E995-5540-8B22-9C39BE819D9A}" destId="{15794D9B-D898-1444-A9BE-569CDF141BC3}" srcOrd="0" destOrd="0" presId="urn:microsoft.com/office/officeart/2005/8/layout/orgChart1"/>
    <dgm:cxn modelId="{504E444A-A65A-CD45-8017-3F401C2B9DA6}" type="presParOf" srcId="{521C124F-E995-5540-8B22-9C39BE819D9A}" destId="{9BADE303-82B9-E446-92F9-C9CF85EB72DC}" srcOrd="1" destOrd="0" presId="urn:microsoft.com/office/officeart/2005/8/layout/orgChart1"/>
    <dgm:cxn modelId="{4FC9A804-CA83-7140-B04F-D392A575343B}" type="presParOf" srcId="{C77046E4-0EC8-D34E-A995-DC49CD143F5C}" destId="{8BD8C371-BBF1-1B4F-8FC1-C94100F9379F}" srcOrd="1" destOrd="0" presId="urn:microsoft.com/office/officeart/2005/8/layout/orgChart1"/>
    <dgm:cxn modelId="{F4F41141-2206-014B-8732-75C3B64A2321}" type="presParOf" srcId="{C77046E4-0EC8-D34E-A995-DC49CD143F5C}" destId="{E427877A-FECC-DE40-A29C-F577846E8958}" srcOrd="2" destOrd="0" presId="urn:microsoft.com/office/officeart/2005/8/layout/orgChart1"/>
    <dgm:cxn modelId="{B6A5B97E-9138-8B48-9A44-8CD6723D2A96}" type="presParOf" srcId="{57BBE8B6-820D-B948-9FBD-69A54E8F9114}" destId="{1538F49B-9015-B546-A0D1-EFBB13BBC0EF}" srcOrd="2" destOrd="0" presId="urn:microsoft.com/office/officeart/2005/8/layout/orgChart1"/>
    <dgm:cxn modelId="{53E75E6A-7D20-FF40-80A6-66267D4B8E81}" type="presParOf" srcId="{57BBE8B6-820D-B948-9FBD-69A54E8F9114}" destId="{B14CE8D6-7D1E-ED40-AF89-C8C8B0649152}" srcOrd="3" destOrd="0" presId="urn:microsoft.com/office/officeart/2005/8/layout/orgChart1"/>
    <dgm:cxn modelId="{67F3D84C-EAEA-BB48-ACB9-C2FACD129A7C}" type="presParOf" srcId="{B14CE8D6-7D1E-ED40-AF89-C8C8B0649152}" destId="{07E0D2CB-DBCA-AA48-B803-EA834CD5FBC4}" srcOrd="0" destOrd="0" presId="urn:microsoft.com/office/officeart/2005/8/layout/orgChart1"/>
    <dgm:cxn modelId="{04AB8F92-5D92-1D49-B79B-E59E426FAC6B}" type="presParOf" srcId="{07E0D2CB-DBCA-AA48-B803-EA834CD5FBC4}" destId="{B12C7A5A-C55A-DA46-88FC-AD911F8AEBEC}" srcOrd="0" destOrd="0" presId="urn:microsoft.com/office/officeart/2005/8/layout/orgChart1"/>
    <dgm:cxn modelId="{5D829F11-3CD2-6C4D-B8F8-57E31681ADAF}" type="presParOf" srcId="{07E0D2CB-DBCA-AA48-B803-EA834CD5FBC4}" destId="{04A44BFD-B1CD-4349-945E-D23630A2C527}" srcOrd="1" destOrd="0" presId="urn:microsoft.com/office/officeart/2005/8/layout/orgChart1"/>
    <dgm:cxn modelId="{CA233C2E-50FB-0541-A1B1-746417A6806A}" type="presParOf" srcId="{B14CE8D6-7D1E-ED40-AF89-C8C8B0649152}" destId="{7D8D44C5-6CCA-7640-ABEB-C91B057D92E3}" srcOrd="1" destOrd="0" presId="urn:microsoft.com/office/officeart/2005/8/layout/orgChart1"/>
    <dgm:cxn modelId="{DCBAA588-913D-6C4C-AA53-7668BBA3D714}" type="presParOf" srcId="{B14CE8D6-7D1E-ED40-AF89-C8C8B0649152}" destId="{4D519C5F-87A8-744E-AE2F-A91BCFEE92F5}" srcOrd="2" destOrd="0" presId="urn:microsoft.com/office/officeart/2005/8/layout/orgChart1"/>
    <dgm:cxn modelId="{2AD63DD1-879D-9A4E-B28A-06EE82C0B82F}" type="presParOf" srcId="{57BBE8B6-820D-B948-9FBD-69A54E8F9114}" destId="{16067484-04E8-EB4A-9C8D-086CE5CED5A9}" srcOrd="4" destOrd="0" presId="urn:microsoft.com/office/officeart/2005/8/layout/orgChart1"/>
    <dgm:cxn modelId="{6BA73C04-6E9C-3348-BE36-C8A7D0FDA06D}" type="presParOf" srcId="{57BBE8B6-820D-B948-9FBD-69A54E8F9114}" destId="{5174C24C-E092-8C41-87E4-BB999C663531}" srcOrd="5" destOrd="0" presId="urn:microsoft.com/office/officeart/2005/8/layout/orgChart1"/>
    <dgm:cxn modelId="{A980658B-9FE3-D644-A045-A9DCDA50C020}" type="presParOf" srcId="{5174C24C-E092-8C41-87E4-BB999C663531}" destId="{6E9C3371-0C28-0643-B7A8-F26D5DF43B07}" srcOrd="0" destOrd="0" presId="urn:microsoft.com/office/officeart/2005/8/layout/orgChart1"/>
    <dgm:cxn modelId="{372DAE47-2F8A-6D44-AC0F-8D2207EC6D83}" type="presParOf" srcId="{6E9C3371-0C28-0643-B7A8-F26D5DF43B07}" destId="{79AA5AFF-5983-B943-8761-51785025641C}" srcOrd="0" destOrd="0" presId="urn:microsoft.com/office/officeart/2005/8/layout/orgChart1"/>
    <dgm:cxn modelId="{FEFA69D3-B000-5B44-81AE-4B58398F791B}" type="presParOf" srcId="{6E9C3371-0C28-0643-B7A8-F26D5DF43B07}" destId="{D4E7ABB0-CE68-BC4A-9768-7C4DFC63D746}" srcOrd="1" destOrd="0" presId="urn:microsoft.com/office/officeart/2005/8/layout/orgChart1"/>
    <dgm:cxn modelId="{FF9761FF-1C0A-4346-AF14-AE0199B80766}" type="presParOf" srcId="{5174C24C-E092-8C41-87E4-BB999C663531}" destId="{030C4552-168F-E741-AE02-5BADAC158C81}" srcOrd="1" destOrd="0" presId="urn:microsoft.com/office/officeart/2005/8/layout/orgChart1"/>
    <dgm:cxn modelId="{4ECE9291-DE0C-3149-BDC6-CE50FC2636BA}" type="presParOf" srcId="{5174C24C-E092-8C41-87E4-BB999C663531}" destId="{0D7E2B44-1D6E-D040-A14B-961C10EFD87E}" srcOrd="2" destOrd="0" presId="urn:microsoft.com/office/officeart/2005/8/layout/orgChart1"/>
    <dgm:cxn modelId="{A0580C39-4511-A644-9921-0E2DAE0F522C}" type="presParOf" srcId="{57BBE8B6-820D-B948-9FBD-69A54E8F9114}" destId="{8F360A76-B24D-294E-9F41-209A9262400A}" srcOrd="6" destOrd="0" presId="urn:microsoft.com/office/officeart/2005/8/layout/orgChart1"/>
    <dgm:cxn modelId="{E5121F50-55F3-CE44-B3DB-6836D7AE2D56}" type="presParOf" srcId="{57BBE8B6-820D-B948-9FBD-69A54E8F9114}" destId="{925D4F61-CBAD-BC42-9133-7A1331332585}" srcOrd="7" destOrd="0" presId="urn:microsoft.com/office/officeart/2005/8/layout/orgChart1"/>
    <dgm:cxn modelId="{71E7699E-7E2A-D043-B826-33DFC5D58DF4}" type="presParOf" srcId="{925D4F61-CBAD-BC42-9133-7A1331332585}" destId="{E5AD7B18-5F68-6F46-8A3C-54F2A19EA746}" srcOrd="0" destOrd="0" presId="urn:microsoft.com/office/officeart/2005/8/layout/orgChart1"/>
    <dgm:cxn modelId="{7FB8645D-A559-0140-AFEB-E425B6B672F7}" type="presParOf" srcId="{E5AD7B18-5F68-6F46-8A3C-54F2A19EA746}" destId="{31B60618-C8ED-3C44-9ADC-F5803BEED233}" srcOrd="0" destOrd="0" presId="urn:microsoft.com/office/officeart/2005/8/layout/orgChart1"/>
    <dgm:cxn modelId="{842D128B-9912-6F4E-BBD8-F080B0704D74}" type="presParOf" srcId="{E5AD7B18-5F68-6F46-8A3C-54F2A19EA746}" destId="{7DA80E23-70A8-F541-B7A3-C6E58167603A}" srcOrd="1" destOrd="0" presId="urn:microsoft.com/office/officeart/2005/8/layout/orgChart1"/>
    <dgm:cxn modelId="{FC513B9D-179A-7947-937C-757ED159F525}" type="presParOf" srcId="{925D4F61-CBAD-BC42-9133-7A1331332585}" destId="{38FB6D94-F391-6F49-B541-2636D8CFD009}" srcOrd="1" destOrd="0" presId="urn:microsoft.com/office/officeart/2005/8/layout/orgChart1"/>
    <dgm:cxn modelId="{01F2C006-1870-BB40-AFD6-6D9DAEB1FFB0}" type="presParOf" srcId="{925D4F61-CBAD-BC42-9133-7A1331332585}" destId="{9D78B9A3-C858-1F42-8724-676B210473B8}"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3D79C6-D256-334E-B748-6DCBBC60A22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3D53B90D-0063-4649-B7AE-67A252F81192}">
      <dgm:prSet phldrT="[Text]"/>
      <dgm:spPr/>
      <dgm:t>
        <a:bodyPr/>
        <a:lstStyle/>
        <a:p>
          <a:r>
            <a:rPr lang="en-GB" b="1" dirty="0"/>
            <a:t>TSA Head Account</a:t>
          </a:r>
        </a:p>
      </dgm:t>
    </dgm:pt>
    <dgm:pt modelId="{0480F9CD-B111-3640-9B90-C50A6BD08A11}" type="parTrans" cxnId="{61BE3646-8C17-CC49-A190-D0E1C9ADBD86}">
      <dgm:prSet/>
      <dgm:spPr/>
      <dgm:t>
        <a:bodyPr/>
        <a:lstStyle/>
        <a:p>
          <a:endParaRPr lang="en-GB"/>
        </a:p>
      </dgm:t>
    </dgm:pt>
    <dgm:pt modelId="{A04F5708-E573-2242-B701-DBA9A1D68F30}" type="sibTrans" cxnId="{61BE3646-8C17-CC49-A190-D0E1C9ADBD86}">
      <dgm:prSet/>
      <dgm:spPr/>
      <dgm:t>
        <a:bodyPr/>
        <a:lstStyle/>
        <a:p>
          <a:endParaRPr lang="en-GB"/>
        </a:p>
      </dgm:t>
    </dgm:pt>
    <dgm:pt modelId="{2348E9AA-A28B-2E4D-8467-53A02C7E8507}" type="asst">
      <dgm:prSet phldrT="[Text]"/>
      <dgm:spPr/>
      <dgm:t>
        <a:bodyPr/>
        <a:lstStyle/>
        <a:p>
          <a:r>
            <a:rPr lang="en-GB" dirty="0"/>
            <a:t>General Fund Sub Account</a:t>
          </a:r>
        </a:p>
      </dgm:t>
    </dgm:pt>
    <dgm:pt modelId="{78D6F216-147D-0049-8DAB-CBBA22CFFC99}" type="parTrans" cxnId="{8F22B3A9-AAFF-FF4E-8840-622C077D17C6}">
      <dgm:prSet/>
      <dgm:spPr/>
      <dgm:t>
        <a:bodyPr/>
        <a:lstStyle/>
        <a:p>
          <a:endParaRPr lang="en-GB"/>
        </a:p>
      </dgm:t>
    </dgm:pt>
    <dgm:pt modelId="{11DFFCB8-B275-0046-9B83-63079D8CC0AF}" type="sibTrans" cxnId="{8F22B3A9-AAFF-FF4E-8840-622C077D17C6}">
      <dgm:prSet/>
      <dgm:spPr/>
      <dgm:t>
        <a:bodyPr/>
        <a:lstStyle/>
        <a:p>
          <a:endParaRPr lang="en-GB"/>
        </a:p>
      </dgm:t>
    </dgm:pt>
    <dgm:pt modelId="{340652A5-659F-5246-9A11-3BC28C669DCB}">
      <dgm:prSet phldrT="[Text]"/>
      <dgm:spPr/>
      <dgm:t>
        <a:bodyPr/>
        <a:lstStyle/>
        <a:p>
          <a:r>
            <a:rPr lang="en-GB" dirty="0"/>
            <a:t>Development Fund Sub Account</a:t>
          </a:r>
        </a:p>
      </dgm:t>
    </dgm:pt>
    <dgm:pt modelId="{ABD6504A-B201-7F4E-A421-9610429149C4}" type="parTrans" cxnId="{2C24343E-E4FA-CF49-9712-FF08B7D09E19}">
      <dgm:prSet/>
      <dgm:spPr/>
      <dgm:t>
        <a:bodyPr/>
        <a:lstStyle/>
        <a:p>
          <a:endParaRPr lang="en-GB"/>
        </a:p>
      </dgm:t>
    </dgm:pt>
    <dgm:pt modelId="{3F372DF0-1A56-F64F-872C-C17EDC8122F5}" type="sibTrans" cxnId="{2C24343E-E4FA-CF49-9712-FF08B7D09E19}">
      <dgm:prSet/>
      <dgm:spPr/>
      <dgm:t>
        <a:bodyPr/>
        <a:lstStyle/>
        <a:p>
          <a:endParaRPr lang="en-GB"/>
        </a:p>
      </dgm:t>
    </dgm:pt>
    <dgm:pt modelId="{5BA2CF97-F497-4D47-B0FD-84FFAD9F18D1}">
      <dgm:prSet phldrT="[Text]"/>
      <dgm:spPr/>
      <dgm:t>
        <a:bodyPr/>
        <a:lstStyle/>
        <a:p>
          <a:r>
            <a:rPr lang="en-GB" dirty="0"/>
            <a:t>Multilateral DPs </a:t>
          </a:r>
        </a:p>
      </dgm:t>
    </dgm:pt>
    <dgm:pt modelId="{6BF2011D-12AF-E748-BF79-D953FD965BEE}" type="parTrans" cxnId="{E6F34D04-C531-CE40-AC18-F9ADD00E806E}">
      <dgm:prSet/>
      <dgm:spPr/>
      <dgm:t>
        <a:bodyPr/>
        <a:lstStyle/>
        <a:p>
          <a:endParaRPr lang="en-GB"/>
        </a:p>
      </dgm:t>
    </dgm:pt>
    <dgm:pt modelId="{93CDFA38-BCA6-0D4C-A4F5-0CAFB643535C}" type="sibTrans" cxnId="{E6F34D04-C531-CE40-AC18-F9ADD00E806E}">
      <dgm:prSet/>
      <dgm:spPr/>
      <dgm:t>
        <a:bodyPr/>
        <a:lstStyle/>
        <a:p>
          <a:endParaRPr lang="en-GB"/>
        </a:p>
      </dgm:t>
    </dgm:pt>
    <dgm:pt modelId="{7B6A5CCD-0E72-F947-AFC7-63817FB7AF6B}">
      <dgm:prSet phldrT="[Text]"/>
      <dgm:spPr/>
      <dgm:t>
        <a:bodyPr/>
        <a:lstStyle/>
        <a:p>
          <a:r>
            <a:rPr lang="en-GB" dirty="0"/>
            <a:t>Deposit Fund Sub Account</a:t>
          </a:r>
        </a:p>
      </dgm:t>
    </dgm:pt>
    <dgm:pt modelId="{AE308C85-77FA-3040-97E0-63D8A619F56D}" type="parTrans" cxnId="{A18467EF-B594-4749-8780-DFF377DF6268}">
      <dgm:prSet/>
      <dgm:spPr/>
      <dgm:t>
        <a:bodyPr/>
        <a:lstStyle/>
        <a:p>
          <a:endParaRPr lang="en-GB"/>
        </a:p>
      </dgm:t>
    </dgm:pt>
    <dgm:pt modelId="{74A603BA-51D4-0244-994E-961C925CAF61}" type="sibTrans" cxnId="{A18467EF-B594-4749-8780-DFF377DF6268}">
      <dgm:prSet/>
      <dgm:spPr/>
      <dgm:t>
        <a:bodyPr/>
        <a:lstStyle/>
        <a:p>
          <a:endParaRPr lang="en-GB"/>
        </a:p>
      </dgm:t>
    </dgm:pt>
    <dgm:pt modelId="{A1358836-C9F2-B64A-A944-57C6C3F6424F}">
      <dgm:prSet phldrT="[Text]"/>
      <dgm:spPr/>
      <dgm:t>
        <a:bodyPr/>
        <a:lstStyle/>
        <a:p>
          <a:r>
            <a:rPr lang="en-GB" dirty="0"/>
            <a:t>Bilateral DPs</a:t>
          </a:r>
        </a:p>
      </dgm:t>
    </dgm:pt>
    <dgm:pt modelId="{4C2DB42E-DE24-B443-BDEB-34D2671E890B}" type="parTrans" cxnId="{B108986C-4626-4B44-AF0A-5D97D0DD211E}">
      <dgm:prSet/>
      <dgm:spPr/>
      <dgm:t>
        <a:bodyPr/>
        <a:lstStyle/>
        <a:p>
          <a:endParaRPr lang="en-GB"/>
        </a:p>
      </dgm:t>
    </dgm:pt>
    <dgm:pt modelId="{8291E969-80A8-9841-9267-C89C23F5B16B}" type="sibTrans" cxnId="{B108986C-4626-4B44-AF0A-5D97D0DD211E}">
      <dgm:prSet/>
      <dgm:spPr/>
      <dgm:t>
        <a:bodyPr/>
        <a:lstStyle/>
        <a:p>
          <a:endParaRPr lang="en-GB"/>
        </a:p>
      </dgm:t>
    </dgm:pt>
    <dgm:pt modelId="{24C7B450-F695-BD45-92D8-C26469CFA78D}">
      <dgm:prSet phldrT="[Text]"/>
      <dgm:spPr/>
      <dgm:t>
        <a:bodyPr/>
        <a:lstStyle/>
        <a:p>
          <a:r>
            <a:rPr lang="en-GB" dirty="0"/>
            <a:t>Sinking Fund Sub Account</a:t>
          </a:r>
        </a:p>
      </dgm:t>
    </dgm:pt>
    <dgm:pt modelId="{3936903F-98F8-244A-B380-F3B96D9BFBEE}" type="parTrans" cxnId="{E4D347FF-1A5C-B242-8C9D-B56E925F8281}">
      <dgm:prSet/>
      <dgm:spPr/>
      <dgm:t>
        <a:bodyPr/>
        <a:lstStyle/>
        <a:p>
          <a:endParaRPr lang="en-GB"/>
        </a:p>
      </dgm:t>
    </dgm:pt>
    <dgm:pt modelId="{F8EF7E87-A200-2244-A680-F354F3A61064}" type="sibTrans" cxnId="{E4D347FF-1A5C-B242-8C9D-B56E925F8281}">
      <dgm:prSet/>
      <dgm:spPr/>
      <dgm:t>
        <a:bodyPr/>
        <a:lstStyle/>
        <a:p>
          <a:endParaRPr lang="en-GB"/>
        </a:p>
      </dgm:t>
    </dgm:pt>
    <dgm:pt modelId="{81F369FB-98BA-B049-862C-17C3630F2E77}">
      <dgm:prSet phldrT="[Text]"/>
      <dgm:spPr/>
      <dgm:t>
        <a:bodyPr/>
        <a:lstStyle/>
        <a:p>
          <a:r>
            <a:rPr lang="en-GB" dirty="0"/>
            <a:t>Contingency Fund Sub Account  </a:t>
          </a:r>
        </a:p>
      </dgm:t>
    </dgm:pt>
    <dgm:pt modelId="{D88BB9DB-FE71-EA4A-9CE2-B0790D90A808}" type="parTrans" cxnId="{C7E4AD8F-BE8A-7F44-B534-93179C5934CB}">
      <dgm:prSet/>
      <dgm:spPr/>
      <dgm:t>
        <a:bodyPr/>
        <a:lstStyle/>
        <a:p>
          <a:endParaRPr lang="en-GB"/>
        </a:p>
      </dgm:t>
    </dgm:pt>
    <dgm:pt modelId="{4D5EEF56-3790-2B4E-B439-322AEE05FDDA}" type="sibTrans" cxnId="{C7E4AD8F-BE8A-7F44-B534-93179C5934CB}">
      <dgm:prSet/>
      <dgm:spPr/>
      <dgm:t>
        <a:bodyPr/>
        <a:lstStyle/>
        <a:p>
          <a:endParaRPr lang="en-GB"/>
        </a:p>
      </dgm:t>
    </dgm:pt>
    <dgm:pt modelId="{AEED8BA8-AF83-4667-A4A4-82C3AD563921}">
      <dgm:prSet phldrT="[Text]"/>
      <dgm:spPr/>
      <dgm:t>
        <a:bodyPr/>
        <a:lstStyle/>
        <a:p>
          <a:r>
            <a:rPr lang="en-GB" dirty="0"/>
            <a:t>World Bank</a:t>
          </a:r>
        </a:p>
      </dgm:t>
    </dgm:pt>
    <dgm:pt modelId="{265C0D7D-C7EB-4BFB-A43D-E1B02889F9D7}" type="parTrans" cxnId="{AD199A3E-0E19-4AC7-BFD0-8C8F37E347DB}">
      <dgm:prSet/>
      <dgm:spPr/>
      <dgm:t>
        <a:bodyPr/>
        <a:lstStyle/>
        <a:p>
          <a:endParaRPr lang="en-AU"/>
        </a:p>
      </dgm:t>
    </dgm:pt>
    <dgm:pt modelId="{3EFD7B68-1D90-49AD-9D5E-5E89F3E57BBA}" type="sibTrans" cxnId="{AD199A3E-0E19-4AC7-BFD0-8C8F37E347DB}">
      <dgm:prSet/>
      <dgm:spPr/>
      <dgm:t>
        <a:bodyPr/>
        <a:lstStyle/>
        <a:p>
          <a:endParaRPr lang="en-AU"/>
        </a:p>
      </dgm:t>
    </dgm:pt>
    <dgm:pt modelId="{BF006E6E-6037-4037-A8BE-CFD3F63ED4DB}">
      <dgm:prSet phldrT="[Text]"/>
      <dgm:spPr/>
      <dgm:t>
        <a:bodyPr/>
        <a:lstStyle/>
        <a:p>
          <a:r>
            <a:rPr lang="en-GB" dirty="0"/>
            <a:t>Contingency Fund</a:t>
          </a:r>
        </a:p>
      </dgm:t>
    </dgm:pt>
    <dgm:pt modelId="{B8044F5D-3864-4ECB-9989-BD1FC2673773}" type="parTrans" cxnId="{3D908C17-DCDE-4466-B96B-B894B7425C46}">
      <dgm:prSet/>
      <dgm:spPr/>
      <dgm:t>
        <a:bodyPr/>
        <a:lstStyle/>
        <a:p>
          <a:endParaRPr lang="en-AU"/>
        </a:p>
      </dgm:t>
    </dgm:pt>
    <dgm:pt modelId="{57F9AB90-3997-4647-A74E-A834418C5839}" type="sibTrans" cxnId="{3D908C17-DCDE-4466-B96B-B894B7425C46}">
      <dgm:prSet/>
      <dgm:spPr/>
      <dgm:t>
        <a:bodyPr/>
        <a:lstStyle/>
        <a:p>
          <a:endParaRPr lang="en-AU"/>
        </a:p>
      </dgm:t>
    </dgm:pt>
    <dgm:pt modelId="{8E69E873-AA86-4068-A445-DC1D76374D9F}">
      <dgm:prSet phldrT="[Text]"/>
      <dgm:spPr/>
      <dgm:t>
        <a:bodyPr/>
        <a:lstStyle/>
        <a:p>
          <a:r>
            <a:rPr lang="en-GB" dirty="0"/>
            <a:t>Disaster Relief Fund</a:t>
          </a:r>
        </a:p>
      </dgm:t>
    </dgm:pt>
    <dgm:pt modelId="{3ADABE4B-2F80-47BA-9469-E2C3271E7187}" type="parTrans" cxnId="{1F77B507-192B-4F9F-B06A-7FBCA7CEBD4C}">
      <dgm:prSet/>
      <dgm:spPr/>
      <dgm:t>
        <a:bodyPr/>
        <a:lstStyle/>
        <a:p>
          <a:endParaRPr lang="en-AU"/>
        </a:p>
      </dgm:t>
    </dgm:pt>
    <dgm:pt modelId="{13928477-2169-4868-9ECB-E49EE232B687}" type="sibTrans" cxnId="{1F77B507-192B-4F9F-B06A-7FBCA7CEBD4C}">
      <dgm:prSet/>
      <dgm:spPr/>
      <dgm:t>
        <a:bodyPr/>
        <a:lstStyle/>
        <a:p>
          <a:endParaRPr lang="en-AU"/>
        </a:p>
      </dgm:t>
    </dgm:pt>
    <dgm:pt modelId="{B22A7A6B-5866-446E-841E-F181A0958FA3}">
      <dgm:prSet phldrT="[Text]"/>
      <dgm:spPr/>
      <dgm:t>
        <a:bodyPr/>
        <a:lstStyle/>
        <a:p>
          <a:r>
            <a:rPr lang="en-GB" dirty="0"/>
            <a:t>Debt Sinking Fund</a:t>
          </a:r>
        </a:p>
      </dgm:t>
    </dgm:pt>
    <dgm:pt modelId="{982FC5EF-2470-467F-8B67-60241135F584}" type="parTrans" cxnId="{8C425FB9-CC01-4FA5-B27E-65F8E108189B}">
      <dgm:prSet/>
      <dgm:spPr/>
      <dgm:t>
        <a:bodyPr/>
        <a:lstStyle/>
        <a:p>
          <a:endParaRPr lang="en-AU"/>
        </a:p>
      </dgm:t>
    </dgm:pt>
    <dgm:pt modelId="{00E16A71-152F-4241-93D3-57890A1F5C71}" type="sibTrans" cxnId="{8C425FB9-CC01-4FA5-B27E-65F8E108189B}">
      <dgm:prSet/>
      <dgm:spPr/>
      <dgm:t>
        <a:bodyPr/>
        <a:lstStyle/>
        <a:p>
          <a:endParaRPr lang="en-AU"/>
        </a:p>
      </dgm:t>
    </dgm:pt>
    <dgm:pt modelId="{4A316652-4D84-4EDE-90B8-75FD853A6561}">
      <dgm:prSet phldrT="[Text]"/>
      <dgm:spPr/>
      <dgm:t>
        <a:bodyPr/>
        <a:lstStyle/>
        <a:p>
          <a:r>
            <a:rPr lang="en-GB" dirty="0"/>
            <a:t>Asset Replacement Fund</a:t>
          </a:r>
        </a:p>
      </dgm:t>
    </dgm:pt>
    <dgm:pt modelId="{29D1755C-DDF9-4FBE-93F3-28E9D632DE12}" type="parTrans" cxnId="{2F41922A-69C5-4507-9CD7-E61C2026E4F6}">
      <dgm:prSet/>
      <dgm:spPr/>
      <dgm:t>
        <a:bodyPr/>
        <a:lstStyle/>
        <a:p>
          <a:endParaRPr lang="en-AU"/>
        </a:p>
      </dgm:t>
    </dgm:pt>
    <dgm:pt modelId="{6113F66B-49F9-49D8-9C5A-BA43A62408E1}" type="sibTrans" cxnId="{2F41922A-69C5-4507-9CD7-E61C2026E4F6}">
      <dgm:prSet/>
      <dgm:spPr/>
      <dgm:t>
        <a:bodyPr/>
        <a:lstStyle/>
        <a:p>
          <a:endParaRPr lang="en-AU"/>
        </a:p>
      </dgm:t>
    </dgm:pt>
    <dgm:pt modelId="{0AE63DD9-5602-4E15-BC33-394D54AC4006}">
      <dgm:prSet phldrT="[Text]"/>
      <dgm:spPr/>
      <dgm:t>
        <a:bodyPr/>
        <a:lstStyle/>
        <a:p>
          <a:r>
            <a:rPr lang="en-GB" dirty="0"/>
            <a:t>Money Held in Trust</a:t>
          </a:r>
        </a:p>
      </dgm:t>
    </dgm:pt>
    <dgm:pt modelId="{A245F08B-4445-4D42-BFA4-560397AD8C31}" type="parTrans" cxnId="{CEDC98E6-AC05-4B27-A33A-CAED26599238}">
      <dgm:prSet/>
      <dgm:spPr/>
      <dgm:t>
        <a:bodyPr/>
        <a:lstStyle/>
        <a:p>
          <a:endParaRPr lang="en-AU"/>
        </a:p>
      </dgm:t>
    </dgm:pt>
    <dgm:pt modelId="{FF8610F8-6109-45F6-84B2-618AEAFEF391}" type="sibTrans" cxnId="{CEDC98E6-AC05-4B27-A33A-CAED26599238}">
      <dgm:prSet/>
      <dgm:spPr/>
      <dgm:t>
        <a:bodyPr/>
        <a:lstStyle/>
        <a:p>
          <a:endParaRPr lang="en-AU"/>
        </a:p>
      </dgm:t>
    </dgm:pt>
    <dgm:pt modelId="{472B62F8-470D-4BCC-BE07-0E6CA004E42B}">
      <dgm:prSet phldrT="[Text]"/>
      <dgm:spPr/>
      <dgm:t>
        <a:bodyPr/>
        <a:lstStyle/>
        <a:p>
          <a:r>
            <a:rPr lang="en-GB" dirty="0"/>
            <a:t>Contractors’ Deposit Fund</a:t>
          </a:r>
        </a:p>
      </dgm:t>
    </dgm:pt>
    <dgm:pt modelId="{A92DDB17-11C5-46E8-9139-380F4E922168}" type="parTrans" cxnId="{0CEFC2CB-5882-4C94-A98F-34344241A773}">
      <dgm:prSet/>
      <dgm:spPr/>
      <dgm:t>
        <a:bodyPr/>
        <a:lstStyle/>
        <a:p>
          <a:endParaRPr lang="en-AU"/>
        </a:p>
      </dgm:t>
    </dgm:pt>
    <dgm:pt modelId="{9D2A84C0-6B53-4BAB-B4C8-446CE1B1702A}" type="sibTrans" cxnId="{0CEFC2CB-5882-4C94-A98F-34344241A773}">
      <dgm:prSet/>
      <dgm:spPr/>
      <dgm:t>
        <a:bodyPr/>
        <a:lstStyle/>
        <a:p>
          <a:endParaRPr lang="en-AU"/>
        </a:p>
      </dgm:t>
    </dgm:pt>
    <dgm:pt modelId="{DFDD79DE-43B9-43FF-972B-B1A4E27508E5}">
      <dgm:prSet phldrT="[Text]"/>
      <dgm:spPr/>
      <dgm:t>
        <a:bodyPr/>
        <a:lstStyle/>
        <a:p>
          <a:r>
            <a:rPr lang="en-GB" dirty="0"/>
            <a:t>Importers’ Deposit Fund </a:t>
          </a:r>
        </a:p>
      </dgm:t>
    </dgm:pt>
    <dgm:pt modelId="{4B5A376A-B6FE-44DF-9EE0-AE1E8A95031D}" type="parTrans" cxnId="{E684C5B5-12C4-4C1A-A9A2-A896AE8CDDA5}">
      <dgm:prSet/>
      <dgm:spPr/>
      <dgm:t>
        <a:bodyPr/>
        <a:lstStyle/>
        <a:p>
          <a:endParaRPr lang="en-AU"/>
        </a:p>
      </dgm:t>
    </dgm:pt>
    <dgm:pt modelId="{05A6BCE7-F967-4637-A1E6-F7AB52BEB5B9}" type="sibTrans" cxnId="{E684C5B5-12C4-4C1A-A9A2-A896AE8CDDA5}">
      <dgm:prSet/>
      <dgm:spPr/>
      <dgm:t>
        <a:bodyPr/>
        <a:lstStyle/>
        <a:p>
          <a:endParaRPr lang="en-AU"/>
        </a:p>
      </dgm:t>
    </dgm:pt>
    <dgm:pt modelId="{3F01FE28-1377-4916-9493-5FD8D12B492B}">
      <dgm:prSet phldrT="[Text]"/>
      <dgm:spPr/>
      <dgm:t>
        <a:bodyPr/>
        <a:lstStyle/>
        <a:p>
          <a:r>
            <a:rPr lang="en-GB" dirty="0"/>
            <a:t>IMF</a:t>
          </a:r>
        </a:p>
      </dgm:t>
    </dgm:pt>
    <dgm:pt modelId="{14CF70F3-DDE7-42BC-B9F4-DEE28E1F2C1D}" type="parTrans" cxnId="{0528B042-F6AB-4E1C-AF18-2A4D7F3D2161}">
      <dgm:prSet/>
      <dgm:spPr/>
      <dgm:t>
        <a:bodyPr/>
        <a:lstStyle/>
        <a:p>
          <a:endParaRPr lang="en-AU"/>
        </a:p>
      </dgm:t>
    </dgm:pt>
    <dgm:pt modelId="{770BB68F-CA34-4FE9-9962-B4877D19758A}" type="sibTrans" cxnId="{0528B042-F6AB-4E1C-AF18-2A4D7F3D2161}">
      <dgm:prSet/>
      <dgm:spPr/>
      <dgm:t>
        <a:bodyPr/>
        <a:lstStyle/>
        <a:p>
          <a:endParaRPr lang="en-AU"/>
        </a:p>
      </dgm:t>
    </dgm:pt>
    <dgm:pt modelId="{BF8C8F93-7177-429C-8E78-8039C2C034FD}">
      <dgm:prSet phldrT="[Text]"/>
      <dgm:spPr/>
      <dgm:t>
        <a:bodyPr/>
        <a:lstStyle/>
        <a:p>
          <a:r>
            <a:rPr lang="en-GB" dirty="0"/>
            <a:t>Country 1</a:t>
          </a:r>
        </a:p>
      </dgm:t>
    </dgm:pt>
    <dgm:pt modelId="{F12DA665-6185-46C4-9FAB-A24E69FCBEDA}" type="parTrans" cxnId="{2AAFD0D0-3CA0-4E04-BBF9-8165F81FCEDC}">
      <dgm:prSet/>
      <dgm:spPr/>
      <dgm:t>
        <a:bodyPr/>
        <a:lstStyle/>
        <a:p>
          <a:endParaRPr lang="en-AU"/>
        </a:p>
      </dgm:t>
    </dgm:pt>
    <dgm:pt modelId="{FD12156D-5F3E-4E47-A410-F5AF72D792A9}" type="sibTrans" cxnId="{2AAFD0D0-3CA0-4E04-BBF9-8165F81FCEDC}">
      <dgm:prSet/>
      <dgm:spPr/>
      <dgm:t>
        <a:bodyPr/>
        <a:lstStyle/>
        <a:p>
          <a:endParaRPr lang="en-AU"/>
        </a:p>
      </dgm:t>
    </dgm:pt>
    <dgm:pt modelId="{028860BD-7589-45D9-A135-AA156F3561EE}">
      <dgm:prSet phldrT="[Text]"/>
      <dgm:spPr/>
      <dgm:t>
        <a:bodyPr/>
        <a:lstStyle/>
        <a:p>
          <a:r>
            <a:rPr lang="en-GB" dirty="0"/>
            <a:t>Country 2</a:t>
          </a:r>
        </a:p>
      </dgm:t>
    </dgm:pt>
    <dgm:pt modelId="{08DEA0F3-2583-4825-93CA-5CB3ECC47103}" type="parTrans" cxnId="{65230F4F-386A-424A-8749-79978CFEE30E}">
      <dgm:prSet/>
      <dgm:spPr/>
      <dgm:t>
        <a:bodyPr/>
        <a:lstStyle/>
        <a:p>
          <a:endParaRPr lang="en-AU"/>
        </a:p>
      </dgm:t>
    </dgm:pt>
    <dgm:pt modelId="{23F9BF29-6D85-44E0-945E-2C3B94AFC312}" type="sibTrans" cxnId="{65230F4F-386A-424A-8749-79978CFEE30E}">
      <dgm:prSet/>
      <dgm:spPr/>
      <dgm:t>
        <a:bodyPr/>
        <a:lstStyle/>
        <a:p>
          <a:endParaRPr lang="en-AU"/>
        </a:p>
      </dgm:t>
    </dgm:pt>
    <dgm:pt modelId="{4A37CD51-642B-9D45-BFD0-C512F69AE4A2}" type="asst">
      <dgm:prSet phldrT="[Text]"/>
      <dgm:spPr/>
      <dgm:t>
        <a:bodyPr/>
        <a:lstStyle/>
        <a:p>
          <a:r>
            <a:rPr lang="en-GB" dirty="0"/>
            <a:t>Extrabudgetary Fund Subaccount</a:t>
          </a:r>
        </a:p>
      </dgm:t>
    </dgm:pt>
    <dgm:pt modelId="{9C91FC28-684C-B246-8822-6DBF45E9E6C3}" type="parTrans" cxnId="{FA439846-ED09-074F-99EF-B416A6C24BE0}">
      <dgm:prSet/>
      <dgm:spPr/>
      <dgm:t>
        <a:bodyPr/>
        <a:lstStyle/>
        <a:p>
          <a:endParaRPr lang="en-GB"/>
        </a:p>
      </dgm:t>
    </dgm:pt>
    <dgm:pt modelId="{2A5D4FD7-9FC6-5A47-A57F-34856BBE49DA}" type="sibTrans" cxnId="{FA439846-ED09-074F-99EF-B416A6C24BE0}">
      <dgm:prSet/>
      <dgm:spPr/>
      <dgm:t>
        <a:bodyPr/>
        <a:lstStyle/>
        <a:p>
          <a:endParaRPr lang="en-GB"/>
        </a:p>
      </dgm:t>
    </dgm:pt>
    <dgm:pt modelId="{B0FE47CA-4C29-1C4F-841D-4BE20BE0F1CF}" type="asst">
      <dgm:prSet phldrT="[Text]"/>
      <dgm:spPr/>
      <dgm:t>
        <a:bodyPr/>
        <a:lstStyle/>
        <a:p>
          <a:r>
            <a:rPr lang="en-GB" dirty="0"/>
            <a:t>Special Means/Own Revenues</a:t>
          </a:r>
        </a:p>
      </dgm:t>
    </dgm:pt>
    <dgm:pt modelId="{EE17461F-23E4-3241-8CD5-F784B6281FD2}" type="parTrans" cxnId="{57BF3213-3AC6-034D-85BF-A81CFF1AE4C1}">
      <dgm:prSet/>
      <dgm:spPr/>
      <dgm:t>
        <a:bodyPr/>
        <a:lstStyle/>
        <a:p>
          <a:endParaRPr lang="en-GB"/>
        </a:p>
      </dgm:t>
    </dgm:pt>
    <dgm:pt modelId="{F6C50A7D-93AF-6440-A62F-CAA81E1F631C}" type="sibTrans" cxnId="{57BF3213-3AC6-034D-85BF-A81CFF1AE4C1}">
      <dgm:prSet/>
      <dgm:spPr/>
      <dgm:t>
        <a:bodyPr/>
        <a:lstStyle/>
        <a:p>
          <a:endParaRPr lang="en-GB"/>
        </a:p>
      </dgm:t>
    </dgm:pt>
    <dgm:pt modelId="{530E8574-F20A-0240-B1C7-68D721ED6329}" type="asst">
      <dgm:prSet phldrT="[Text]"/>
      <dgm:spPr/>
      <dgm:t>
        <a:bodyPr/>
        <a:lstStyle/>
        <a:p>
          <a:r>
            <a:rPr lang="en-GB" dirty="0"/>
            <a:t>General Revenues</a:t>
          </a:r>
        </a:p>
      </dgm:t>
    </dgm:pt>
    <dgm:pt modelId="{33AEAEB6-9823-2944-B40A-D9396EFB7051}" type="parTrans" cxnId="{9A7C6A83-ED9D-4E49-8B3C-52869AD3B987}">
      <dgm:prSet/>
      <dgm:spPr/>
      <dgm:t>
        <a:bodyPr/>
        <a:lstStyle/>
        <a:p>
          <a:endParaRPr lang="en-GB"/>
        </a:p>
      </dgm:t>
    </dgm:pt>
    <dgm:pt modelId="{314382AD-6392-D648-86DD-5564E95482B6}" type="sibTrans" cxnId="{9A7C6A83-ED9D-4E49-8B3C-52869AD3B987}">
      <dgm:prSet/>
      <dgm:spPr/>
      <dgm:t>
        <a:bodyPr/>
        <a:lstStyle/>
        <a:p>
          <a:endParaRPr lang="en-GB"/>
        </a:p>
      </dgm:t>
    </dgm:pt>
    <dgm:pt modelId="{958180FA-0271-F845-A824-1965C513E730}" type="pres">
      <dgm:prSet presAssocID="{203D79C6-D256-334E-B748-6DCBBC60A226}" presName="hierChild1" presStyleCnt="0">
        <dgm:presLayoutVars>
          <dgm:orgChart val="1"/>
          <dgm:chPref val="1"/>
          <dgm:dir/>
          <dgm:animOne val="branch"/>
          <dgm:animLvl val="lvl"/>
          <dgm:resizeHandles/>
        </dgm:presLayoutVars>
      </dgm:prSet>
      <dgm:spPr/>
    </dgm:pt>
    <dgm:pt modelId="{6D08842F-BF04-F842-808B-CB22FFA27290}" type="pres">
      <dgm:prSet presAssocID="{3D53B90D-0063-4649-B7AE-67A252F81192}" presName="hierRoot1" presStyleCnt="0">
        <dgm:presLayoutVars>
          <dgm:hierBranch val="init"/>
        </dgm:presLayoutVars>
      </dgm:prSet>
      <dgm:spPr/>
    </dgm:pt>
    <dgm:pt modelId="{5A41FDB5-FCF5-8A43-900F-651A47F3A4F6}" type="pres">
      <dgm:prSet presAssocID="{3D53B90D-0063-4649-B7AE-67A252F81192}" presName="rootComposite1" presStyleCnt="0"/>
      <dgm:spPr/>
    </dgm:pt>
    <dgm:pt modelId="{FD8C0EA5-3574-7144-A977-702C68D01A11}" type="pres">
      <dgm:prSet presAssocID="{3D53B90D-0063-4649-B7AE-67A252F81192}" presName="rootText1" presStyleLbl="node0" presStyleIdx="0" presStyleCnt="1" custScaleX="170980">
        <dgm:presLayoutVars>
          <dgm:chPref val="3"/>
        </dgm:presLayoutVars>
      </dgm:prSet>
      <dgm:spPr/>
    </dgm:pt>
    <dgm:pt modelId="{7EC7B3C7-FE4A-7347-BA6E-D30047F663EB}" type="pres">
      <dgm:prSet presAssocID="{3D53B90D-0063-4649-B7AE-67A252F81192}" presName="rootConnector1" presStyleLbl="node1" presStyleIdx="0" presStyleCnt="0"/>
      <dgm:spPr/>
    </dgm:pt>
    <dgm:pt modelId="{F01B341D-ACB8-A54E-B249-09BF0BB63494}" type="pres">
      <dgm:prSet presAssocID="{3D53B90D-0063-4649-B7AE-67A252F81192}" presName="hierChild2" presStyleCnt="0"/>
      <dgm:spPr/>
    </dgm:pt>
    <dgm:pt modelId="{216D90DD-A46A-B04B-95C8-17BE43A12F47}" type="pres">
      <dgm:prSet presAssocID="{ABD6504A-B201-7F4E-A421-9610429149C4}" presName="Name37" presStyleLbl="parChTrans1D2" presStyleIdx="0" presStyleCnt="6"/>
      <dgm:spPr/>
    </dgm:pt>
    <dgm:pt modelId="{17762858-C8BF-224E-A3E9-9992E3C487F6}" type="pres">
      <dgm:prSet presAssocID="{340652A5-659F-5246-9A11-3BC28C669DCB}" presName="hierRoot2" presStyleCnt="0">
        <dgm:presLayoutVars>
          <dgm:hierBranch val="init"/>
        </dgm:presLayoutVars>
      </dgm:prSet>
      <dgm:spPr/>
    </dgm:pt>
    <dgm:pt modelId="{25871F11-7E89-6343-B550-5796D906CED9}" type="pres">
      <dgm:prSet presAssocID="{340652A5-659F-5246-9A11-3BC28C669DCB}" presName="rootComposite" presStyleCnt="0"/>
      <dgm:spPr/>
    </dgm:pt>
    <dgm:pt modelId="{FD3492C5-0017-8741-ACF9-AD2310C10ECB}" type="pres">
      <dgm:prSet presAssocID="{340652A5-659F-5246-9A11-3BC28C669DCB}" presName="rootText" presStyleLbl="node2" presStyleIdx="0" presStyleCnt="4">
        <dgm:presLayoutVars>
          <dgm:chPref val="3"/>
        </dgm:presLayoutVars>
      </dgm:prSet>
      <dgm:spPr/>
    </dgm:pt>
    <dgm:pt modelId="{1EE7BC51-2874-B544-BEED-68934D2D3AF2}" type="pres">
      <dgm:prSet presAssocID="{340652A5-659F-5246-9A11-3BC28C669DCB}" presName="rootConnector" presStyleLbl="node2" presStyleIdx="0" presStyleCnt="4"/>
      <dgm:spPr/>
    </dgm:pt>
    <dgm:pt modelId="{EB1EF9D5-BF08-1D43-ACD3-F3A5DDCD27BE}" type="pres">
      <dgm:prSet presAssocID="{340652A5-659F-5246-9A11-3BC28C669DCB}" presName="hierChild4" presStyleCnt="0"/>
      <dgm:spPr/>
    </dgm:pt>
    <dgm:pt modelId="{7AC8A079-6870-3747-9DB9-8A20314F0A9A}" type="pres">
      <dgm:prSet presAssocID="{6BF2011D-12AF-E748-BF79-D953FD965BEE}" presName="Name37" presStyleLbl="parChTrans1D3" presStyleIdx="0" presStyleCnt="11"/>
      <dgm:spPr/>
    </dgm:pt>
    <dgm:pt modelId="{45718739-394E-9D4D-B683-F71F9177BDAD}" type="pres">
      <dgm:prSet presAssocID="{5BA2CF97-F497-4D47-B0FD-84FFAD9F18D1}" presName="hierRoot2" presStyleCnt="0">
        <dgm:presLayoutVars>
          <dgm:hierBranch val="init"/>
        </dgm:presLayoutVars>
      </dgm:prSet>
      <dgm:spPr/>
    </dgm:pt>
    <dgm:pt modelId="{3C0B7DEE-DAAC-024B-9965-E98E12FDCBCA}" type="pres">
      <dgm:prSet presAssocID="{5BA2CF97-F497-4D47-B0FD-84FFAD9F18D1}" presName="rootComposite" presStyleCnt="0"/>
      <dgm:spPr/>
    </dgm:pt>
    <dgm:pt modelId="{2321839D-73BA-F44B-AA8A-4323F681CE2F}" type="pres">
      <dgm:prSet presAssocID="{5BA2CF97-F497-4D47-B0FD-84FFAD9F18D1}" presName="rootText" presStyleLbl="node3" presStyleIdx="0" presStyleCnt="9">
        <dgm:presLayoutVars>
          <dgm:chPref val="3"/>
        </dgm:presLayoutVars>
      </dgm:prSet>
      <dgm:spPr/>
    </dgm:pt>
    <dgm:pt modelId="{0EF92080-7091-2845-9160-F31790042BBF}" type="pres">
      <dgm:prSet presAssocID="{5BA2CF97-F497-4D47-B0FD-84FFAD9F18D1}" presName="rootConnector" presStyleLbl="node3" presStyleIdx="0" presStyleCnt="9"/>
      <dgm:spPr/>
    </dgm:pt>
    <dgm:pt modelId="{EBD3299D-CCDE-014F-8CE6-487217A408F2}" type="pres">
      <dgm:prSet presAssocID="{5BA2CF97-F497-4D47-B0FD-84FFAD9F18D1}" presName="hierChild4" presStyleCnt="0"/>
      <dgm:spPr/>
    </dgm:pt>
    <dgm:pt modelId="{649E4786-F7A5-4F77-AC68-5E763C6E0928}" type="pres">
      <dgm:prSet presAssocID="{265C0D7D-C7EB-4BFB-A43D-E1B02889F9D7}" presName="Name37" presStyleLbl="parChTrans1D4" presStyleIdx="0" presStyleCnt="4"/>
      <dgm:spPr/>
    </dgm:pt>
    <dgm:pt modelId="{58CCE98A-25E1-49A7-B569-355339CCB1D0}" type="pres">
      <dgm:prSet presAssocID="{AEED8BA8-AF83-4667-A4A4-82C3AD563921}" presName="hierRoot2" presStyleCnt="0">
        <dgm:presLayoutVars>
          <dgm:hierBranch val="init"/>
        </dgm:presLayoutVars>
      </dgm:prSet>
      <dgm:spPr/>
    </dgm:pt>
    <dgm:pt modelId="{680E000F-3776-4FBF-8189-0AB96025B45B}" type="pres">
      <dgm:prSet presAssocID="{AEED8BA8-AF83-4667-A4A4-82C3AD563921}" presName="rootComposite" presStyleCnt="0"/>
      <dgm:spPr/>
    </dgm:pt>
    <dgm:pt modelId="{AA4FB941-A4E0-4389-A5C9-DF37AD882856}" type="pres">
      <dgm:prSet presAssocID="{AEED8BA8-AF83-4667-A4A4-82C3AD563921}" presName="rootText" presStyleLbl="node4" presStyleIdx="0" presStyleCnt="4">
        <dgm:presLayoutVars>
          <dgm:chPref val="3"/>
        </dgm:presLayoutVars>
      </dgm:prSet>
      <dgm:spPr/>
    </dgm:pt>
    <dgm:pt modelId="{31CDAE98-300A-4514-91A9-4F84D808A2A1}" type="pres">
      <dgm:prSet presAssocID="{AEED8BA8-AF83-4667-A4A4-82C3AD563921}" presName="rootConnector" presStyleLbl="node4" presStyleIdx="0" presStyleCnt="4"/>
      <dgm:spPr/>
    </dgm:pt>
    <dgm:pt modelId="{5307A034-1DBD-447D-A001-563B4B69E56B}" type="pres">
      <dgm:prSet presAssocID="{AEED8BA8-AF83-4667-A4A4-82C3AD563921}" presName="hierChild4" presStyleCnt="0"/>
      <dgm:spPr/>
    </dgm:pt>
    <dgm:pt modelId="{7D85117A-EC4B-4CDE-8EBF-10C9922618EF}" type="pres">
      <dgm:prSet presAssocID="{AEED8BA8-AF83-4667-A4A4-82C3AD563921}" presName="hierChild5" presStyleCnt="0"/>
      <dgm:spPr/>
    </dgm:pt>
    <dgm:pt modelId="{3EE8047B-250E-4012-A229-F9469FEC38E1}" type="pres">
      <dgm:prSet presAssocID="{14CF70F3-DDE7-42BC-B9F4-DEE28E1F2C1D}" presName="Name37" presStyleLbl="parChTrans1D4" presStyleIdx="1" presStyleCnt="4"/>
      <dgm:spPr/>
    </dgm:pt>
    <dgm:pt modelId="{DB652592-71AC-405B-91AC-1FF508CE67B9}" type="pres">
      <dgm:prSet presAssocID="{3F01FE28-1377-4916-9493-5FD8D12B492B}" presName="hierRoot2" presStyleCnt="0">
        <dgm:presLayoutVars>
          <dgm:hierBranch val="init"/>
        </dgm:presLayoutVars>
      </dgm:prSet>
      <dgm:spPr/>
    </dgm:pt>
    <dgm:pt modelId="{5F081970-E6C8-44DD-B8A8-486D05E0D8BA}" type="pres">
      <dgm:prSet presAssocID="{3F01FE28-1377-4916-9493-5FD8D12B492B}" presName="rootComposite" presStyleCnt="0"/>
      <dgm:spPr/>
    </dgm:pt>
    <dgm:pt modelId="{496297F2-6F4E-4839-B538-941C0BD140A0}" type="pres">
      <dgm:prSet presAssocID="{3F01FE28-1377-4916-9493-5FD8D12B492B}" presName="rootText" presStyleLbl="node4" presStyleIdx="1" presStyleCnt="4">
        <dgm:presLayoutVars>
          <dgm:chPref val="3"/>
        </dgm:presLayoutVars>
      </dgm:prSet>
      <dgm:spPr/>
    </dgm:pt>
    <dgm:pt modelId="{CEE88F25-05E9-4F20-8AC2-02AABE0C2895}" type="pres">
      <dgm:prSet presAssocID="{3F01FE28-1377-4916-9493-5FD8D12B492B}" presName="rootConnector" presStyleLbl="node4" presStyleIdx="1" presStyleCnt="4"/>
      <dgm:spPr/>
    </dgm:pt>
    <dgm:pt modelId="{3AEEE5FB-0F84-4BAB-B8C3-E1ADD111CACE}" type="pres">
      <dgm:prSet presAssocID="{3F01FE28-1377-4916-9493-5FD8D12B492B}" presName="hierChild4" presStyleCnt="0"/>
      <dgm:spPr/>
    </dgm:pt>
    <dgm:pt modelId="{03916F00-F9EA-415D-A099-B03DC99A0A23}" type="pres">
      <dgm:prSet presAssocID="{3F01FE28-1377-4916-9493-5FD8D12B492B}" presName="hierChild5" presStyleCnt="0"/>
      <dgm:spPr/>
    </dgm:pt>
    <dgm:pt modelId="{D4457E7C-076A-3D4C-8320-C2D928112C03}" type="pres">
      <dgm:prSet presAssocID="{5BA2CF97-F497-4D47-B0FD-84FFAD9F18D1}" presName="hierChild5" presStyleCnt="0"/>
      <dgm:spPr/>
    </dgm:pt>
    <dgm:pt modelId="{D5807A63-9EAB-5344-8491-524ABC13B425}" type="pres">
      <dgm:prSet presAssocID="{4C2DB42E-DE24-B443-BDEB-34D2671E890B}" presName="Name37" presStyleLbl="parChTrans1D3" presStyleIdx="1" presStyleCnt="11"/>
      <dgm:spPr/>
    </dgm:pt>
    <dgm:pt modelId="{04E95E51-B115-1441-BF42-8838A7F2B712}" type="pres">
      <dgm:prSet presAssocID="{A1358836-C9F2-B64A-A944-57C6C3F6424F}" presName="hierRoot2" presStyleCnt="0">
        <dgm:presLayoutVars>
          <dgm:hierBranch val="init"/>
        </dgm:presLayoutVars>
      </dgm:prSet>
      <dgm:spPr/>
    </dgm:pt>
    <dgm:pt modelId="{FFEC628E-75B7-D64E-9B93-0A26C2F0EC15}" type="pres">
      <dgm:prSet presAssocID="{A1358836-C9F2-B64A-A944-57C6C3F6424F}" presName="rootComposite" presStyleCnt="0"/>
      <dgm:spPr/>
    </dgm:pt>
    <dgm:pt modelId="{24333444-93D8-5649-AB69-D3E54238441E}" type="pres">
      <dgm:prSet presAssocID="{A1358836-C9F2-B64A-A944-57C6C3F6424F}" presName="rootText" presStyleLbl="node3" presStyleIdx="1" presStyleCnt="9">
        <dgm:presLayoutVars>
          <dgm:chPref val="3"/>
        </dgm:presLayoutVars>
      </dgm:prSet>
      <dgm:spPr/>
    </dgm:pt>
    <dgm:pt modelId="{FB576683-CC00-5C48-9E58-01E180630400}" type="pres">
      <dgm:prSet presAssocID="{A1358836-C9F2-B64A-A944-57C6C3F6424F}" presName="rootConnector" presStyleLbl="node3" presStyleIdx="1" presStyleCnt="9"/>
      <dgm:spPr/>
    </dgm:pt>
    <dgm:pt modelId="{44124F45-3414-6648-AE78-56C72607C651}" type="pres">
      <dgm:prSet presAssocID="{A1358836-C9F2-B64A-A944-57C6C3F6424F}" presName="hierChild4" presStyleCnt="0"/>
      <dgm:spPr/>
    </dgm:pt>
    <dgm:pt modelId="{7417071A-AC22-4AE5-BF46-582DF70C2426}" type="pres">
      <dgm:prSet presAssocID="{F12DA665-6185-46C4-9FAB-A24E69FCBEDA}" presName="Name37" presStyleLbl="parChTrans1D4" presStyleIdx="2" presStyleCnt="4"/>
      <dgm:spPr/>
    </dgm:pt>
    <dgm:pt modelId="{CC4BC31E-9DE1-4A7E-881C-33221C21AD58}" type="pres">
      <dgm:prSet presAssocID="{BF8C8F93-7177-429C-8E78-8039C2C034FD}" presName="hierRoot2" presStyleCnt="0">
        <dgm:presLayoutVars>
          <dgm:hierBranch val="init"/>
        </dgm:presLayoutVars>
      </dgm:prSet>
      <dgm:spPr/>
    </dgm:pt>
    <dgm:pt modelId="{D30F1D3F-1B7B-46EB-9668-E63480E1B631}" type="pres">
      <dgm:prSet presAssocID="{BF8C8F93-7177-429C-8E78-8039C2C034FD}" presName="rootComposite" presStyleCnt="0"/>
      <dgm:spPr/>
    </dgm:pt>
    <dgm:pt modelId="{C8FEB464-191D-4CBE-B295-BD791E82F992}" type="pres">
      <dgm:prSet presAssocID="{BF8C8F93-7177-429C-8E78-8039C2C034FD}" presName="rootText" presStyleLbl="node4" presStyleIdx="2" presStyleCnt="4">
        <dgm:presLayoutVars>
          <dgm:chPref val="3"/>
        </dgm:presLayoutVars>
      </dgm:prSet>
      <dgm:spPr/>
    </dgm:pt>
    <dgm:pt modelId="{CB41901A-6D18-4F15-9F87-21B2E2B12F20}" type="pres">
      <dgm:prSet presAssocID="{BF8C8F93-7177-429C-8E78-8039C2C034FD}" presName="rootConnector" presStyleLbl="node4" presStyleIdx="2" presStyleCnt="4"/>
      <dgm:spPr/>
    </dgm:pt>
    <dgm:pt modelId="{8EA0CD5D-7F4B-4A8F-A25C-C39DF726C041}" type="pres">
      <dgm:prSet presAssocID="{BF8C8F93-7177-429C-8E78-8039C2C034FD}" presName="hierChild4" presStyleCnt="0"/>
      <dgm:spPr/>
    </dgm:pt>
    <dgm:pt modelId="{7DF46DB8-BD2E-4184-B591-538A908545EF}" type="pres">
      <dgm:prSet presAssocID="{BF8C8F93-7177-429C-8E78-8039C2C034FD}" presName="hierChild5" presStyleCnt="0"/>
      <dgm:spPr/>
    </dgm:pt>
    <dgm:pt modelId="{FF7F68AC-C1FF-4D0F-9876-8AF1A89FC551}" type="pres">
      <dgm:prSet presAssocID="{08DEA0F3-2583-4825-93CA-5CB3ECC47103}" presName="Name37" presStyleLbl="parChTrans1D4" presStyleIdx="3" presStyleCnt="4"/>
      <dgm:spPr/>
    </dgm:pt>
    <dgm:pt modelId="{D2AA434D-535E-4069-86AD-2933B05CD551}" type="pres">
      <dgm:prSet presAssocID="{028860BD-7589-45D9-A135-AA156F3561EE}" presName="hierRoot2" presStyleCnt="0">
        <dgm:presLayoutVars>
          <dgm:hierBranch val="init"/>
        </dgm:presLayoutVars>
      </dgm:prSet>
      <dgm:spPr/>
    </dgm:pt>
    <dgm:pt modelId="{B58059B2-4360-4875-B01E-06AA3AA6FEF4}" type="pres">
      <dgm:prSet presAssocID="{028860BD-7589-45D9-A135-AA156F3561EE}" presName="rootComposite" presStyleCnt="0"/>
      <dgm:spPr/>
    </dgm:pt>
    <dgm:pt modelId="{FFAA8BAE-D10B-4D88-85C0-4EB8A364A79B}" type="pres">
      <dgm:prSet presAssocID="{028860BD-7589-45D9-A135-AA156F3561EE}" presName="rootText" presStyleLbl="node4" presStyleIdx="3" presStyleCnt="4">
        <dgm:presLayoutVars>
          <dgm:chPref val="3"/>
        </dgm:presLayoutVars>
      </dgm:prSet>
      <dgm:spPr/>
    </dgm:pt>
    <dgm:pt modelId="{EEF6D629-EDC3-482B-B6BB-9F4F0D43B0A9}" type="pres">
      <dgm:prSet presAssocID="{028860BD-7589-45D9-A135-AA156F3561EE}" presName="rootConnector" presStyleLbl="node4" presStyleIdx="3" presStyleCnt="4"/>
      <dgm:spPr/>
    </dgm:pt>
    <dgm:pt modelId="{26B1B607-9FCA-444E-BEB1-D334504B9EB5}" type="pres">
      <dgm:prSet presAssocID="{028860BD-7589-45D9-A135-AA156F3561EE}" presName="hierChild4" presStyleCnt="0"/>
      <dgm:spPr/>
    </dgm:pt>
    <dgm:pt modelId="{61DD6DA8-EB59-4296-8F15-7107648764B2}" type="pres">
      <dgm:prSet presAssocID="{028860BD-7589-45D9-A135-AA156F3561EE}" presName="hierChild5" presStyleCnt="0"/>
      <dgm:spPr/>
    </dgm:pt>
    <dgm:pt modelId="{39D7586C-5CAA-D948-987B-D5FB866EDEE3}" type="pres">
      <dgm:prSet presAssocID="{A1358836-C9F2-B64A-A944-57C6C3F6424F}" presName="hierChild5" presStyleCnt="0"/>
      <dgm:spPr/>
    </dgm:pt>
    <dgm:pt modelId="{96BF138A-2585-994C-BF67-A06E69B73AAE}" type="pres">
      <dgm:prSet presAssocID="{340652A5-659F-5246-9A11-3BC28C669DCB}" presName="hierChild5" presStyleCnt="0"/>
      <dgm:spPr/>
    </dgm:pt>
    <dgm:pt modelId="{CD85D7C7-8B26-4D43-9408-AECAEA9464DB}" type="pres">
      <dgm:prSet presAssocID="{AE308C85-77FA-3040-97E0-63D8A619F56D}" presName="Name37" presStyleLbl="parChTrans1D2" presStyleIdx="1" presStyleCnt="6"/>
      <dgm:spPr/>
    </dgm:pt>
    <dgm:pt modelId="{9FD3FEE3-C7FF-5E4D-AD6E-F3876DCA279E}" type="pres">
      <dgm:prSet presAssocID="{7B6A5CCD-0E72-F947-AFC7-63817FB7AF6B}" presName="hierRoot2" presStyleCnt="0">
        <dgm:presLayoutVars>
          <dgm:hierBranch val="init"/>
        </dgm:presLayoutVars>
      </dgm:prSet>
      <dgm:spPr/>
    </dgm:pt>
    <dgm:pt modelId="{81B7ED07-51B9-E148-91AA-FD3944D40DB8}" type="pres">
      <dgm:prSet presAssocID="{7B6A5CCD-0E72-F947-AFC7-63817FB7AF6B}" presName="rootComposite" presStyleCnt="0"/>
      <dgm:spPr/>
    </dgm:pt>
    <dgm:pt modelId="{AA913002-4651-2449-B018-5244456493E6}" type="pres">
      <dgm:prSet presAssocID="{7B6A5CCD-0E72-F947-AFC7-63817FB7AF6B}" presName="rootText" presStyleLbl="node2" presStyleIdx="1" presStyleCnt="4">
        <dgm:presLayoutVars>
          <dgm:chPref val="3"/>
        </dgm:presLayoutVars>
      </dgm:prSet>
      <dgm:spPr/>
    </dgm:pt>
    <dgm:pt modelId="{D27AF7B5-5551-4C4D-B4C5-EB8CDA65FC58}" type="pres">
      <dgm:prSet presAssocID="{7B6A5CCD-0E72-F947-AFC7-63817FB7AF6B}" presName="rootConnector" presStyleLbl="node2" presStyleIdx="1" presStyleCnt="4"/>
      <dgm:spPr/>
    </dgm:pt>
    <dgm:pt modelId="{7A0976D5-66E4-864B-A8E9-763AD966AC12}" type="pres">
      <dgm:prSet presAssocID="{7B6A5CCD-0E72-F947-AFC7-63817FB7AF6B}" presName="hierChild4" presStyleCnt="0"/>
      <dgm:spPr/>
    </dgm:pt>
    <dgm:pt modelId="{027F83A8-5CE8-4376-A10C-3078C1B805B2}" type="pres">
      <dgm:prSet presAssocID="{A245F08B-4445-4D42-BFA4-560397AD8C31}" presName="Name37" presStyleLbl="parChTrans1D3" presStyleIdx="2" presStyleCnt="11"/>
      <dgm:spPr/>
    </dgm:pt>
    <dgm:pt modelId="{36D01405-D999-4828-BFF8-9FAB1094AA5F}" type="pres">
      <dgm:prSet presAssocID="{0AE63DD9-5602-4E15-BC33-394D54AC4006}" presName="hierRoot2" presStyleCnt="0">
        <dgm:presLayoutVars>
          <dgm:hierBranch val="init"/>
        </dgm:presLayoutVars>
      </dgm:prSet>
      <dgm:spPr/>
    </dgm:pt>
    <dgm:pt modelId="{A3081AEC-7256-4D35-90C0-D715E350B51F}" type="pres">
      <dgm:prSet presAssocID="{0AE63DD9-5602-4E15-BC33-394D54AC4006}" presName="rootComposite" presStyleCnt="0"/>
      <dgm:spPr/>
    </dgm:pt>
    <dgm:pt modelId="{0770CCCE-A6E3-4477-A699-DB097197A436}" type="pres">
      <dgm:prSet presAssocID="{0AE63DD9-5602-4E15-BC33-394D54AC4006}" presName="rootText" presStyleLbl="node3" presStyleIdx="2" presStyleCnt="9">
        <dgm:presLayoutVars>
          <dgm:chPref val="3"/>
        </dgm:presLayoutVars>
      </dgm:prSet>
      <dgm:spPr/>
    </dgm:pt>
    <dgm:pt modelId="{0960D3B5-8A1C-4375-B46E-96637FF6147C}" type="pres">
      <dgm:prSet presAssocID="{0AE63DD9-5602-4E15-BC33-394D54AC4006}" presName="rootConnector" presStyleLbl="node3" presStyleIdx="2" presStyleCnt="9"/>
      <dgm:spPr/>
    </dgm:pt>
    <dgm:pt modelId="{22388BC8-B80C-4CEC-A6F4-80E959E0CD59}" type="pres">
      <dgm:prSet presAssocID="{0AE63DD9-5602-4E15-BC33-394D54AC4006}" presName="hierChild4" presStyleCnt="0"/>
      <dgm:spPr/>
    </dgm:pt>
    <dgm:pt modelId="{85629285-C9A7-4C82-9C5A-97ECFA5B31BB}" type="pres">
      <dgm:prSet presAssocID="{0AE63DD9-5602-4E15-BC33-394D54AC4006}" presName="hierChild5" presStyleCnt="0"/>
      <dgm:spPr/>
    </dgm:pt>
    <dgm:pt modelId="{C9750FC7-E3A8-4764-AA19-EA1F1570099B}" type="pres">
      <dgm:prSet presAssocID="{A92DDB17-11C5-46E8-9139-380F4E922168}" presName="Name37" presStyleLbl="parChTrans1D3" presStyleIdx="3" presStyleCnt="11"/>
      <dgm:spPr/>
    </dgm:pt>
    <dgm:pt modelId="{2F7AE63D-81C6-43B3-AEF5-B779BFD2DF2C}" type="pres">
      <dgm:prSet presAssocID="{472B62F8-470D-4BCC-BE07-0E6CA004E42B}" presName="hierRoot2" presStyleCnt="0">
        <dgm:presLayoutVars>
          <dgm:hierBranch val="init"/>
        </dgm:presLayoutVars>
      </dgm:prSet>
      <dgm:spPr/>
    </dgm:pt>
    <dgm:pt modelId="{8323BC18-71E6-433C-9835-6A1EB9C8FA4E}" type="pres">
      <dgm:prSet presAssocID="{472B62F8-470D-4BCC-BE07-0E6CA004E42B}" presName="rootComposite" presStyleCnt="0"/>
      <dgm:spPr/>
    </dgm:pt>
    <dgm:pt modelId="{F315333C-42B2-4807-95C6-506AC2CBF63D}" type="pres">
      <dgm:prSet presAssocID="{472B62F8-470D-4BCC-BE07-0E6CA004E42B}" presName="rootText" presStyleLbl="node3" presStyleIdx="3" presStyleCnt="9">
        <dgm:presLayoutVars>
          <dgm:chPref val="3"/>
        </dgm:presLayoutVars>
      </dgm:prSet>
      <dgm:spPr/>
    </dgm:pt>
    <dgm:pt modelId="{A680FFAC-11FC-4989-8226-E699148D3FBF}" type="pres">
      <dgm:prSet presAssocID="{472B62F8-470D-4BCC-BE07-0E6CA004E42B}" presName="rootConnector" presStyleLbl="node3" presStyleIdx="3" presStyleCnt="9"/>
      <dgm:spPr/>
    </dgm:pt>
    <dgm:pt modelId="{0C4A76F5-78D1-4D1B-A2B4-7456DEAC59BB}" type="pres">
      <dgm:prSet presAssocID="{472B62F8-470D-4BCC-BE07-0E6CA004E42B}" presName="hierChild4" presStyleCnt="0"/>
      <dgm:spPr/>
    </dgm:pt>
    <dgm:pt modelId="{A434FE7D-90A6-49F6-9ECC-FBABD719ABBE}" type="pres">
      <dgm:prSet presAssocID="{472B62F8-470D-4BCC-BE07-0E6CA004E42B}" presName="hierChild5" presStyleCnt="0"/>
      <dgm:spPr/>
    </dgm:pt>
    <dgm:pt modelId="{47EFC626-3576-4854-A6D1-31AD746F03A4}" type="pres">
      <dgm:prSet presAssocID="{4B5A376A-B6FE-44DF-9EE0-AE1E8A95031D}" presName="Name37" presStyleLbl="parChTrans1D3" presStyleIdx="4" presStyleCnt="11"/>
      <dgm:spPr/>
    </dgm:pt>
    <dgm:pt modelId="{E3D58C04-7B75-4037-81B6-8C0C07C78B9E}" type="pres">
      <dgm:prSet presAssocID="{DFDD79DE-43B9-43FF-972B-B1A4E27508E5}" presName="hierRoot2" presStyleCnt="0">
        <dgm:presLayoutVars>
          <dgm:hierBranch val="init"/>
        </dgm:presLayoutVars>
      </dgm:prSet>
      <dgm:spPr/>
    </dgm:pt>
    <dgm:pt modelId="{1AC94E5D-4B37-4B53-98E6-BBD80A9A2889}" type="pres">
      <dgm:prSet presAssocID="{DFDD79DE-43B9-43FF-972B-B1A4E27508E5}" presName="rootComposite" presStyleCnt="0"/>
      <dgm:spPr/>
    </dgm:pt>
    <dgm:pt modelId="{5DE35EBF-7D65-4333-8E2B-3FF006AF9FDC}" type="pres">
      <dgm:prSet presAssocID="{DFDD79DE-43B9-43FF-972B-B1A4E27508E5}" presName="rootText" presStyleLbl="node3" presStyleIdx="4" presStyleCnt="9">
        <dgm:presLayoutVars>
          <dgm:chPref val="3"/>
        </dgm:presLayoutVars>
      </dgm:prSet>
      <dgm:spPr/>
    </dgm:pt>
    <dgm:pt modelId="{608E580C-5834-470A-BB24-F7F57A2106D7}" type="pres">
      <dgm:prSet presAssocID="{DFDD79DE-43B9-43FF-972B-B1A4E27508E5}" presName="rootConnector" presStyleLbl="node3" presStyleIdx="4" presStyleCnt="9"/>
      <dgm:spPr/>
    </dgm:pt>
    <dgm:pt modelId="{55CAD0C9-06FC-46C6-9CCA-E48A0FCD7B26}" type="pres">
      <dgm:prSet presAssocID="{DFDD79DE-43B9-43FF-972B-B1A4E27508E5}" presName="hierChild4" presStyleCnt="0"/>
      <dgm:spPr/>
    </dgm:pt>
    <dgm:pt modelId="{EEF19A0B-3AD5-41D1-8D95-3CB815834195}" type="pres">
      <dgm:prSet presAssocID="{DFDD79DE-43B9-43FF-972B-B1A4E27508E5}" presName="hierChild5" presStyleCnt="0"/>
      <dgm:spPr/>
    </dgm:pt>
    <dgm:pt modelId="{322BA675-037A-CD4C-8A60-1AFC7D7430E6}" type="pres">
      <dgm:prSet presAssocID="{7B6A5CCD-0E72-F947-AFC7-63817FB7AF6B}" presName="hierChild5" presStyleCnt="0"/>
      <dgm:spPr/>
    </dgm:pt>
    <dgm:pt modelId="{371FB7BC-54EB-844F-B1F3-FDBBC604898E}" type="pres">
      <dgm:prSet presAssocID="{3936903F-98F8-244A-B380-F3B96D9BFBEE}" presName="Name37" presStyleLbl="parChTrans1D2" presStyleIdx="2" presStyleCnt="6"/>
      <dgm:spPr/>
    </dgm:pt>
    <dgm:pt modelId="{E27C6403-3298-C248-B2E0-7D9B92A910D8}" type="pres">
      <dgm:prSet presAssocID="{24C7B450-F695-BD45-92D8-C26469CFA78D}" presName="hierRoot2" presStyleCnt="0">
        <dgm:presLayoutVars>
          <dgm:hierBranch val="init"/>
        </dgm:presLayoutVars>
      </dgm:prSet>
      <dgm:spPr/>
    </dgm:pt>
    <dgm:pt modelId="{DB6C7084-3E42-AC4B-A212-8ACDCFBCD8DA}" type="pres">
      <dgm:prSet presAssocID="{24C7B450-F695-BD45-92D8-C26469CFA78D}" presName="rootComposite" presStyleCnt="0"/>
      <dgm:spPr/>
    </dgm:pt>
    <dgm:pt modelId="{FE35C4EC-1012-0642-B1F2-E20EAF7D2FF1}" type="pres">
      <dgm:prSet presAssocID="{24C7B450-F695-BD45-92D8-C26469CFA78D}" presName="rootText" presStyleLbl="node2" presStyleIdx="2" presStyleCnt="4">
        <dgm:presLayoutVars>
          <dgm:chPref val="3"/>
        </dgm:presLayoutVars>
      </dgm:prSet>
      <dgm:spPr/>
    </dgm:pt>
    <dgm:pt modelId="{30A55677-3FA0-7340-887F-8DFFD58BA65F}" type="pres">
      <dgm:prSet presAssocID="{24C7B450-F695-BD45-92D8-C26469CFA78D}" presName="rootConnector" presStyleLbl="node2" presStyleIdx="2" presStyleCnt="4"/>
      <dgm:spPr/>
    </dgm:pt>
    <dgm:pt modelId="{121C8360-3121-6F41-BF0F-B2D942638FC4}" type="pres">
      <dgm:prSet presAssocID="{24C7B450-F695-BD45-92D8-C26469CFA78D}" presName="hierChild4" presStyleCnt="0"/>
      <dgm:spPr/>
    </dgm:pt>
    <dgm:pt modelId="{521048A3-E6A4-4061-8657-55A67918227B}" type="pres">
      <dgm:prSet presAssocID="{982FC5EF-2470-467F-8B67-60241135F584}" presName="Name37" presStyleLbl="parChTrans1D3" presStyleIdx="5" presStyleCnt="11"/>
      <dgm:spPr/>
    </dgm:pt>
    <dgm:pt modelId="{894A668C-AEE4-46B0-A56D-A4932BC9380B}" type="pres">
      <dgm:prSet presAssocID="{B22A7A6B-5866-446E-841E-F181A0958FA3}" presName="hierRoot2" presStyleCnt="0">
        <dgm:presLayoutVars>
          <dgm:hierBranch val="init"/>
        </dgm:presLayoutVars>
      </dgm:prSet>
      <dgm:spPr/>
    </dgm:pt>
    <dgm:pt modelId="{FF6DEC41-D128-4095-B37D-E0136CFE0C80}" type="pres">
      <dgm:prSet presAssocID="{B22A7A6B-5866-446E-841E-F181A0958FA3}" presName="rootComposite" presStyleCnt="0"/>
      <dgm:spPr/>
    </dgm:pt>
    <dgm:pt modelId="{C029E59A-50C8-462E-9D59-07FC26B392F9}" type="pres">
      <dgm:prSet presAssocID="{B22A7A6B-5866-446E-841E-F181A0958FA3}" presName="rootText" presStyleLbl="node3" presStyleIdx="5" presStyleCnt="9">
        <dgm:presLayoutVars>
          <dgm:chPref val="3"/>
        </dgm:presLayoutVars>
      </dgm:prSet>
      <dgm:spPr/>
    </dgm:pt>
    <dgm:pt modelId="{299A739C-D4D7-4EDC-BA20-E41245E8D6C4}" type="pres">
      <dgm:prSet presAssocID="{B22A7A6B-5866-446E-841E-F181A0958FA3}" presName="rootConnector" presStyleLbl="node3" presStyleIdx="5" presStyleCnt="9"/>
      <dgm:spPr/>
    </dgm:pt>
    <dgm:pt modelId="{48E55396-0D9A-4E76-B9D8-CD3919BB5C34}" type="pres">
      <dgm:prSet presAssocID="{B22A7A6B-5866-446E-841E-F181A0958FA3}" presName="hierChild4" presStyleCnt="0"/>
      <dgm:spPr/>
    </dgm:pt>
    <dgm:pt modelId="{7A4E6FCC-BCF3-4A14-A446-065A5600D6A5}" type="pres">
      <dgm:prSet presAssocID="{B22A7A6B-5866-446E-841E-F181A0958FA3}" presName="hierChild5" presStyleCnt="0"/>
      <dgm:spPr/>
    </dgm:pt>
    <dgm:pt modelId="{D6508279-68B0-440A-A409-0E1E7C58FA01}" type="pres">
      <dgm:prSet presAssocID="{29D1755C-DDF9-4FBE-93F3-28E9D632DE12}" presName="Name37" presStyleLbl="parChTrans1D3" presStyleIdx="6" presStyleCnt="11"/>
      <dgm:spPr/>
    </dgm:pt>
    <dgm:pt modelId="{0D33F94E-D2FB-43C9-88AA-43C9285A5F05}" type="pres">
      <dgm:prSet presAssocID="{4A316652-4D84-4EDE-90B8-75FD853A6561}" presName="hierRoot2" presStyleCnt="0">
        <dgm:presLayoutVars>
          <dgm:hierBranch val="init"/>
        </dgm:presLayoutVars>
      </dgm:prSet>
      <dgm:spPr/>
    </dgm:pt>
    <dgm:pt modelId="{CA5723F0-27C5-4912-B9DD-26D0D1F38793}" type="pres">
      <dgm:prSet presAssocID="{4A316652-4D84-4EDE-90B8-75FD853A6561}" presName="rootComposite" presStyleCnt="0"/>
      <dgm:spPr/>
    </dgm:pt>
    <dgm:pt modelId="{30F50AE0-79B9-4387-B52C-812771C09EA4}" type="pres">
      <dgm:prSet presAssocID="{4A316652-4D84-4EDE-90B8-75FD853A6561}" presName="rootText" presStyleLbl="node3" presStyleIdx="6" presStyleCnt="9">
        <dgm:presLayoutVars>
          <dgm:chPref val="3"/>
        </dgm:presLayoutVars>
      </dgm:prSet>
      <dgm:spPr/>
    </dgm:pt>
    <dgm:pt modelId="{366F088F-53A6-4EA3-8358-BC5F3F67AA1D}" type="pres">
      <dgm:prSet presAssocID="{4A316652-4D84-4EDE-90B8-75FD853A6561}" presName="rootConnector" presStyleLbl="node3" presStyleIdx="6" presStyleCnt="9"/>
      <dgm:spPr/>
    </dgm:pt>
    <dgm:pt modelId="{A12EF4DE-6A39-4564-A21D-DB172A870A7F}" type="pres">
      <dgm:prSet presAssocID="{4A316652-4D84-4EDE-90B8-75FD853A6561}" presName="hierChild4" presStyleCnt="0"/>
      <dgm:spPr/>
    </dgm:pt>
    <dgm:pt modelId="{20A40095-BEDB-4774-B840-2804D2775C90}" type="pres">
      <dgm:prSet presAssocID="{4A316652-4D84-4EDE-90B8-75FD853A6561}" presName="hierChild5" presStyleCnt="0"/>
      <dgm:spPr/>
    </dgm:pt>
    <dgm:pt modelId="{83B15279-E5E7-BA4E-8EC9-D91757807856}" type="pres">
      <dgm:prSet presAssocID="{24C7B450-F695-BD45-92D8-C26469CFA78D}" presName="hierChild5" presStyleCnt="0"/>
      <dgm:spPr/>
    </dgm:pt>
    <dgm:pt modelId="{C6F12E4D-6E3E-8645-A3F9-DCEFDD2FF576}" type="pres">
      <dgm:prSet presAssocID="{D88BB9DB-FE71-EA4A-9CE2-B0790D90A808}" presName="Name37" presStyleLbl="parChTrans1D2" presStyleIdx="3" presStyleCnt="6"/>
      <dgm:spPr/>
    </dgm:pt>
    <dgm:pt modelId="{F23948F0-2443-BE47-A9B4-E911FB381D55}" type="pres">
      <dgm:prSet presAssocID="{81F369FB-98BA-B049-862C-17C3630F2E77}" presName="hierRoot2" presStyleCnt="0">
        <dgm:presLayoutVars>
          <dgm:hierBranch val="init"/>
        </dgm:presLayoutVars>
      </dgm:prSet>
      <dgm:spPr/>
    </dgm:pt>
    <dgm:pt modelId="{28A3D366-BE76-1B4D-837D-88B9B7031971}" type="pres">
      <dgm:prSet presAssocID="{81F369FB-98BA-B049-862C-17C3630F2E77}" presName="rootComposite" presStyleCnt="0"/>
      <dgm:spPr/>
    </dgm:pt>
    <dgm:pt modelId="{708005BC-B4F7-384E-A61A-DF86286954C9}" type="pres">
      <dgm:prSet presAssocID="{81F369FB-98BA-B049-862C-17C3630F2E77}" presName="rootText" presStyleLbl="node2" presStyleIdx="3" presStyleCnt="4">
        <dgm:presLayoutVars>
          <dgm:chPref val="3"/>
        </dgm:presLayoutVars>
      </dgm:prSet>
      <dgm:spPr/>
    </dgm:pt>
    <dgm:pt modelId="{76F33118-E74D-EF43-9E73-E0486AA2B764}" type="pres">
      <dgm:prSet presAssocID="{81F369FB-98BA-B049-862C-17C3630F2E77}" presName="rootConnector" presStyleLbl="node2" presStyleIdx="3" presStyleCnt="4"/>
      <dgm:spPr/>
    </dgm:pt>
    <dgm:pt modelId="{E125025F-9741-2644-99BD-6D3A0FDE868E}" type="pres">
      <dgm:prSet presAssocID="{81F369FB-98BA-B049-862C-17C3630F2E77}" presName="hierChild4" presStyleCnt="0"/>
      <dgm:spPr/>
    </dgm:pt>
    <dgm:pt modelId="{D1B72EA3-3ADC-47B5-B9A1-530A6129F6DF}" type="pres">
      <dgm:prSet presAssocID="{B8044F5D-3864-4ECB-9989-BD1FC2673773}" presName="Name37" presStyleLbl="parChTrans1D3" presStyleIdx="7" presStyleCnt="11"/>
      <dgm:spPr/>
    </dgm:pt>
    <dgm:pt modelId="{BE9E0262-8E20-4267-BEE8-F05B43D8B468}" type="pres">
      <dgm:prSet presAssocID="{BF006E6E-6037-4037-A8BE-CFD3F63ED4DB}" presName="hierRoot2" presStyleCnt="0">
        <dgm:presLayoutVars>
          <dgm:hierBranch val="init"/>
        </dgm:presLayoutVars>
      </dgm:prSet>
      <dgm:spPr/>
    </dgm:pt>
    <dgm:pt modelId="{578A7275-C470-483C-8746-47B3FD90861C}" type="pres">
      <dgm:prSet presAssocID="{BF006E6E-6037-4037-A8BE-CFD3F63ED4DB}" presName="rootComposite" presStyleCnt="0"/>
      <dgm:spPr/>
    </dgm:pt>
    <dgm:pt modelId="{90A7458B-19E1-454D-AA22-654B33DFF40E}" type="pres">
      <dgm:prSet presAssocID="{BF006E6E-6037-4037-A8BE-CFD3F63ED4DB}" presName="rootText" presStyleLbl="node3" presStyleIdx="7" presStyleCnt="9">
        <dgm:presLayoutVars>
          <dgm:chPref val="3"/>
        </dgm:presLayoutVars>
      </dgm:prSet>
      <dgm:spPr/>
    </dgm:pt>
    <dgm:pt modelId="{113F2BE2-C815-4A4B-9166-17675D7FBF70}" type="pres">
      <dgm:prSet presAssocID="{BF006E6E-6037-4037-A8BE-CFD3F63ED4DB}" presName="rootConnector" presStyleLbl="node3" presStyleIdx="7" presStyleCnt="9"/>
      <dgm:spPr/>
    </dgm:pt>
    <dgm:pt modelId="{1C6A4B94-92A7-48C6-A543-C42B608B2AF4}" type="pres">
      <dgm:prSet presAssocID="{BF006E6E-6037-4037-A8BE-CFD3F63ED4DB}" presName="hierChild4" presStyleCnt="0"/>
      <dgm:spPr/>
    </dgm:pt>
    <dgm:pt modelId="{9CF17EF1-EEEF-406E-926C-530CF02ADEF6}" type="pres">
      <dgm:prSet presAssocID="{BF006E6E-6037-4037-A8BE-CFD3F63ED4DB}" presName="hierChild5" presStyleCnt="0"/>
      <dgm:spPr/>
    </dgm:pt>
    <dgm:pt modelId="{BDE4841C-83DF-4426-A0C8-C8501A120189}" type="pres">
      <dgm:prSet presAssocID="{3ADABE4B-2F80-47BA-9469-E2C3271E7187}" presName="Name37" presStyleLbl="parChTrans1D3" presStyleIdx="8" presStyleCnt="11"/>
      <dgm:spPr/>
    </dgm:pt>
    <dgm:pt modelId="{9B097325-3A13-4A41-BD08-4CE23599164E}" type="pres">
      <dgm:prSet presAssocID="{8E69E873-AA86-4068-A445-DC1D76374D9F}" presName="hierRoot2" presStyleCnt="0">
        <dgm:presLayoutVars>
          <dgm:hierBranch val="init"/>
        </dgm:presLayoutVars>
      </dgm:prSet>
      <dgm:spPr/>
    </dgm:pt>
    <dgm:pt modelId="{FCEEC79F-23A1-4669-8DBC-38B505CDAA61}" type="pres">
      <dgm:prSet presAssocID="{8E69E873-AA86-4068-A445-DC1D76374D9F}" presName="rootComposite" presStyleCnt="0"/>
      <dgm:spPr/>
    </dgm:pt>
    <dgm:pt modelId="{AFC32B93-A2F6-41CE-9063-3E4FA68191AE}" type="pres">
      <dgm:prSet presAssocID="{8E69E873-AA86-4068-A445-DC1D76374D9F}" presName="rootText" presStyleLbl="node3" presStyleIdx="8" presStyleCnt="9">
        <dgm:presLayoutVars>
          <dgm:chPref val="3"/>
        </dgm:presLayoutVars>
      </dgm:prSet>
      <dgm:spPr/>
    </dgm:pt>
    <dgm:pt modelId="{0C5B55EC-2409-4B96-84BF-930FA829B0CB}" type="pres">
      <dgm:prSet presAssocID="{8E69E873-AA86-4068-A445-DC1D76374D9F}" presName="rootConnector" presStyleLbl="node3" presStyleIdx="8" presStyleCnt="9"/>
      <dgm:spPr/>
    </dgm:pt>
    <dgm:pt modelId="{ADDB39C1-B506-4CC4-B888-D4EFF14B320A}" type="pres">
      <dgm:prSet presAssocID="{8E69E873-AA86-4068-A445-DC1D76374D9F}" presName="hierChild4" presStyleCnt="0"/>
      <dgm:spPr/>
    </dgm:pt>
    <dgm:pt modelId="{F4C03711-9CD5-40A5-8AC9-9A4EF27BDCB2}" type="pres">
      <dgm:prSet presAssocID="{8E69E873-AA86-4068-A445-DC1D76374D9F}" presName="hierChild5" presStyleCnt="0"/>
      <dgm:spPr/>
    </dgm:pt>
    <dgm:pt modelId="{05EE3250-D1E3-F74E-B18B-7DFA8869F52F}" type="pres">
      <dgm:prSet presAssocID="{81F369FB-98BA-B049-862C-17C3630F2E77}" presName="hierChild5" presStyleCnt="0"/>
      <dgm:spPr/>
    </dgm:pt>
    <dgm:pt modelId="{B74344CB-BFFA-5845-8C30-DF3966DD5DAE}" type="pres">
      <dgm:prSet presAssocID="{3D53B90D-0063-4649-B7AE-67A252F81192}" presName="hierChild3" presStyleCnt="0"/>
      <dgm:spPr/>
    </dgm:pt>
    <dgm:pt modelId="{4356FCE8-E871-2641-B4FE-E0B6B696F702}" type="pres">
      <dgm:prSet presAssocID="{78D6F216-147D-0049-8DAB-CBBA22CFFC99}" presName="Name111" presStyleLbl="parChTrans1D2" presStyleIdx="4" presStyleCnt="6"/>
      <dgm:spPr/>
    </dgm:pt>
    <dgm:pt modelId="{4B63E90F-9C42-2D4F-8D04-6DE63E0CEC08}" type="pres">
      <dgm:prSet presAssocID="{2348E9AA-A28B-2E4D-8467-53A02C7E8507}" presName="hierRoot3" presStyleCnt="0">
        <dgm:presLayoutVars>
          <dgm:hierBranch val="init"/>
        </dgm:presLayoutVars>
      </dgm:prSet>
      <dgm:spPr/>
    </dgm:pt>
    <dgm:pt modelId="{A8AA818B-CFEC-6042-AD63-62B7F5174FD3}" type="pres">
      <dgm:prSet presAssocID="{2348E9AA-A28B-2E4D-8467-53A02C7E8507}" presName="rootComposite3" presStyleCnt="0"/>
      <dgm:spPr/>
    </dgm:pt>
    <dgm:pt modelId="{39196EF1-7BFF-0F40-92D4-9444F0463712}" type="pres">
      <dgm:prSet presAssocID="{2348E9AA-A28B-2E4D-8467-53A02C7E8507}" presName="rootText3" presStyleLbl="asst1" presStyleIdx="0" presStyleCnt="4" custLinFactNeighborX="-1986" custLinFactNeighborY="-2648">
        <dgm:presLayoutVars>
          <dgm:chPref val="3"/>
        </dgm:presLayoutVars>
      </dgm:prSet>
      <dgm:spPr/>
    </dgm:pt>
    <dgm:pt modelId="{AF042DDA-377A-DE42-9944-F744B4258569}" type="pres">
      <dgm:prSet presAssocID="{2348E9AA-A28B-2E4D-8467-53A02C7E8507}" presName="rootConnector3" presStyleLbl="asst1" presStyleIdx="0" presStyleCnt="4"/>
      <dgm:spPr/>
    </dgm:pt>
    <dgm:pt modelId="{77591E17-0B0E-654B-8702-29BDF73BF73C}" type="pres">
      <dgm:prSet presAssocID="{2348E9AA-A28B-2E4D-8467-53A02C7E8507}" presName="hierChild6" presStyleCnt="0"/>
      <dgm:spPr/>
    </dgm:pt>
    <dgm:pt modelId="{DF6E0F7D-F8CD-3944-AF9D-5E8D6E8B730B}" type="pres">
      <dgm:prSet presAssocID="{2348E9AA-A28B-2E4D-8467-53A02C7E8507}" presName="hierChild7" presStyleCnt="0"/>
      <dgm:spPr/>
    </dgm:pt>
    <dgm:pt modelId="{2202CF57-B923-2F4C-9CCD-36877464040A}" type="pres">
      <dgm:prSet presAssocID="{33AEAEB6-9823-2944-B40A-D9396EFB7051}" presName="Name111" presStyleLbl="parChTrans1D3" presStyleIdx="9" presStyleCnt="11"/>
      <dgm:spPr/>
    </dgm:pt>
    <dgm:pt modelId="{6E8BF43C-4E6B-5B4D-92FD-A471509C44DE}" type="pres">
      <dgm:prSet presAssocID="{530E8574-F20A-0240-B1C7-68D721ED6329}" presName="hierRoot3" presStyleCnt="0">
        <dgm:presLayoutVars>
          <dgm:hierBranch val="init"/>
        </dgm:presLayoutVars>
      </dgm:prSet>
      <dgm:spPr/>
    </dgm:pt>
    <dgm:pt modelId="{D50413F7-5439-3640-91BC-891798F301A0}" type="pres">
      <dgm:prSet presAssocID="{530E8574-F20A-0240-B1C7-68D721ED6329}" presName="rootComposite3" presStyleCnt="0"/>
      <dgm:spPr/>
    </dgm:pt>
    <dgm:pt modelId="{25157AAD-5E82-A342-8B17-604BB5F194E0}" type="pres">
      <dgm:prSet presAssocID="{530E8574-F20A-0240-B1C7-68D721ED6329}" presName="rootText3" presStyleLbl="asst1" presStyleIdx="1" presStyleCnt="4">
        <dgm:presLayoutVars>
          <dgm:chPref val="3"/>
        </dgm:presLayoutVars>
      </dgm:prSet>
      <dgm:spPr/>
    </dgm:pt>
    <dgm:pt modelId="{4C2E0C45-8732-2147-91E0-6EA36158C45B}" type="pres">
      <dgm:prSet presAssocID="{530E8574-F20A-0240-B1C7-68D721ED6329}" presName="rootConnector3" presStyleLbl="asst1" presStyleIdx="1" presStyleCnt="4"/>
      <dgm:spPr/>
    </dgm:pt>
    <dgm:pt modelId="{EAD9527C-7135-E442-80BA-9CE593EC14EF}" type="pres">
      <dgm:prSet presAssocID="{530E8574-F20A-0240-B1C7-68D721ED6329}" presName="hierChild6" presStyleCnt="0"/>
      <dgm:spPr/>
    </dgm:pt>
    <dgm:pt modelId="{F08F04CF-D9D1-D24E-AC9B-71F902F351C9}" type="pres">
      <dgm:prSet presAssocID="{530E8574-F20A-0240-B1C7-68D721ED6329}" presName="hierChild7" presStyleCnt="0"/>
      <dgm:spPr/>
    </dgm:pt>
    <dgm:pt modelId="{79F097E6-B961-414A-A7CA-EE4FADF54E0F}" type="pres">
      <dgm:prSet presAssocID="{EE17461F-23E4-3241-8CD5-F784B6281FD2}" presName="Name111" presStyleLbl="parChTrans1D3" presStyleIdx="10" presStyleCnt="11"/>
      <dgm:spPr/>
    </dgm:pt>
    <dgm:pt modelId="{38FB3C1B-45CE-024A-95D1-5B986C6525AD}" type="pres">
      <dgm:prSet presAssocID="{B0FE47CA-4C29-1C4F-841D-4BE20BE0F1CF}" presName="hierRoot3" presStyleCnt="0">
        <dgm:presLayoutVars>
          <dgm:hierBranch val="init"/>
        </dgm:presLayoutVars>
      </dgm:prSet>
      <dgm:spPr/>
    </dgm:pt>
    <dgm:pt modelId="{574405FB-93A7-0446-B0FE-ED421EE80D54}" type="pres">
      <dgm:prSet presAssocID="{B0FE47CA-4C29-1C4F-841D-4BE20BE0F1CF}" presName="rootComposite3" presStyleCnt="0"/>
      <dgm:spPr/>
    </dgm:pt>
    <dgm:pt modelId="{B327F2A9-987F-E54F-8D50-E8E120284747}" type="pres">
      <dgm:prSet presAssocID="{B0FE47CA-4C29-1C4F-841D-4BE20BE0F1CF}" presName="rootText3" presStyleLbl="asst1" presStyleIdx="2" presStyleCnt="4">
        <dgm:presLayoutVars>
          <dgm:chPref val="3"/>
        </dgm:presLayoutVars>
      </dgm:prSet>
      <dgm:spPr/>
    </dgm:pt>
    <dgm:pt modelId="{8B04BF9C-54D8-7447-9D30-1159E5D3492B}" type="pres">
      <dgm:prSet presAssocID="{B0FE47CA-4C29-1C4F-841D-4BE20BE0F1CF}" presName="rootConnector3" presStyleLbl="asst1" presStyleIdx="2" presStyleCnt="4"/>
      <dgm:spPr/>
    </dgm:pt>
    <dgm:pt modelId="{066588FB-3FED-744A-B658-E340BC0886C1}" type="pres">
      <dgm:prSet presAssocID="{B0FE47CA-4C29-1C4F-841D-4BE20BE0F1CF}" presName="hierChild6" presStyleCnt="0"/>
      <dgm:spPr/>
    </dgm:pt>
    <dgm:pt modelId="{9B1F71AF-7FC9-394A-8984-3E3354BCC5F9}" type="pres">
      <dgm:prSet presAssocID="{B0FE47CA-4C29-1C4F-841D-4BE20BE0F1CF}" presName="hierChild7" presStyleCnt="0"/>
      <dgm:spPr/>
    </dgm:pt>
    <dgm:pt modelId="{F47FC40A-347E-8448-B70F-61EEF9AC37DE}" type="pres">
      <dgm:prSet presAssocID="{9C91FC28-684C-B246-8822-6DBF45E9E6C3}" presName="Name111" presStyleLbl="parChTrans1D2" presStyleIdx="5" presStyleCnt="6"/>
      <dgm:spPr/>
    </dgm:pt>
    <dgm:pt modelId="{9D6794C1-7F28-2744-8EF4-1FBFB8F55636}" type="pres">
      <dgm:prSet presAssocID="{4A37CD51-642B-9D45-BFD0-C512F69AE4A2}" presName="hierRoot3" presStyleCnt="0">
        <dgm:presLayoutVars>
          <dgm:hierBranch val="init"/>
        </dgm:presLayoutVars>
      </dgm:prSet>
      <dgm:spPr/>
    </dgm:pt>
    <dgm:pt modelId="{CA1CC748-9C14-434A-8F8D-2865FF357473}" type="pres">
      <dgm:prSet presAssocID="{4A37CD51-642B-9D45-BFD0-C512F69AE4A2}" presName="rootComposite3" presStyleCnt="0"/>
      <dgm:spPr/>
    </dgm:pt>
    <dgm:pt modelId="{1B902815-735B-094C-8831-3407B536EDC4}" type="pres">
      <dgm:prSet presAssocID="{4A37CD51-642B-9D45-BFD0-C512F69AE4A2}" presName="rootText3" presStyleLbl="asst1" presStyleIdx="3" presStyleCnt="4">
        <dgm:presLayoutVars>
          <dgm:chPref val="3"/>
        </dgm:presLayoutVars>
      </dgm:prSet>
      <dgm:spPr/>
    </dgm:pt>
    <dgm:pt modelId="{F1635B45-0E3D-3343-A7AE-D46D69E27F69}" type="pres">
      <dgm:prSet presAssocID="{4A37CD51-642B-9D45-BFD0-C512F69AE4A2}" presName="rootConnector3" presStyleLbl="asst1" presStyleIdx="3" presStyleCnt="4"/>
      <dgm:spPr/>
    </dgm:pt>
    <dgm:pt modelId="{BD0F681D-F6DC-2D47-8F69-DDF4CD2556A4}" type="pres">
      <dgm:prSet presAssocID="{4A37CD51-642B-9D45-BFD0-C512F69AE4A2}" presName="hierChild6" presStyleCnt="0"/>
      <dgm:spPr/>
    </dgm:pt>
    <dgm:pt modelId="{1E52F93C-3227-D041-B40D-2A50827E6630}" type="pres">
      <dgm:prSet presAssocID="{4A37CD51-642B-9D45-BFD0-C512F69AE4A2}" presName="hierChild7" presStyleCnt="0"/>
      <dgm:spPr/>
    </dgm:pt>
  </dgm:ptLst>
  <dgm:cxnLst>
    <dgm:cxn modelId="{FFEEF500-7D8E-467C-B216-B3716B517F93}" type="presOf" srcId="{3ADABE4B-2F80-47BA-9469-E2C3271E7187}" destId="{BDE4841C-83DF-4426-A0C8-C8501A120189}" srcOrd="0" destOrd="0" presId="urn:microsoft.com/office/officeart/2005/8/layout/orgChart1"/>
    <dgm:cxn modelId="{E6F34D04-C531-CE40-AC18-F9ADD00E806E}" srcId="{340652A5-659F-5246-9A11-3BC28C669DCB}" destId="{5BA2CF97-F497-4D47-B0FD-84FFAD9F18D1}" srcOrd="0" destOrd="0" parTransId="{6BF2011D-12AF-E748-BF79-D953FD965BEE}" sibTransId="{93CDFA38-BCA6-0D4C-A4F5-0CAFB643535C}"/>
    <dgm:cxn modelId="{1F77B507-192B-4F9F-B06A-7FBCA7CEBD4C}" srcId="{81F369FB-98BA-B049-862C-17C3630F2E77}" destId="{8E69E873-AA86-4068-A445-DC1D76374D9F}" srcOrd="1" destOrd="0" parTransId="{3ADABE4B-2F80-47BA-9469-E2C3271E7187}" sibTransId="{13928477-2169-4868-9ECB-E49EE232B687}"/>
    <dgm:cxn modelId="{9D1AFB09-DCD9-4A77-8DD6-D73FEFCC3520}" type="presOf" srcId="{3F01FE28-1377-4916-9493-5FD8D12B492B}" destId="{496297F2-6F4E-4839-B538-941C0BD140A0}" srcOrd="0" destOrd="0" presId="urn:microsoft.com/office/officeart/2005/8/layout/orgChart1"/>
    <dgm:cxn modelId="{E9D39F0F-E42C-40EB-ACA4-084A22084FDB}" type="presOf" srcId="{028860BD-7589-45D9-A135-AA156F3561EE}" destId="{FFAA8BAE-D10B-4D88-85C0-4EB8A364A79B}" srcOrd="0" destOrd="0" presId="urn:microsoft.com/office/officeart/2005/8/layout/orgChart1"/>
    <dgm:cxn modelId="{26A3EB12-121E-4378-A471-BC90BD783AAC}" type="presOf" srcId="{8E69E873-AA86-4068-A445-DC1D76374D9F}" destId="{AFC32B93-A2F6-41CE-9063-3E4FA68191AE}" srcOrd="0" destOrd="0" presId="urn:microsoft.com/office/officeart/2005/8/layout/orgChart1"/>
    <dgm:cxn modelId="{57BF3213-3AC6-034D-85BF-A81CFF1AE4C1}" srcId="{2348E9AA-A28B-2E4D-8467-53A02C7E8507}" destId="{B0FE47CA-4C29-1C4F-841D-4BE20BE0F1CF}" srcOrd="1" destOrd="0" parTransId="{EE17461F-23E4-3241-8CD5-F784B6281FD2}" sibTransId="{F6C50A7D-93AF-6440-A62F-CAA81E1F631C}"/>
    <dgm:cxn modelId="{92226E17-6557-4540-BDE9-16102CA06F5E}" type="presOf" srcId="{DFDD79DE-43B9-43FF-972B-B1A4E27508E5}" destId="{608E580C-5834-470A-BB24-F7F57A2106D7}" srcOrd="1" destOrd="0" presId="urn:microsoft.com/office/officeart/2005/8/layout/orgChart1"/>
    <dgm:cxn modelId="{3D908C17-DCDE-4466-B96B-B894B7425C46}" srcId="{81F369FB-98BA-B049-862C-17C3630F2E77}" destId="{BF006E6E-6037-4037-A8BE-CFD3F63ED4DB}" srcOrd="0" destOrd="0" parTransId="{B8044F5D-3864-4ECB-9989-BD1FC2673773}" sibTransId="{57F9AB90-3997-4647-A74E-A834418C5839}"/>
    <dgm:cxn modelId="{D2644C1A-96B3-234B-8E4A-04C1ADBE3CC9}" type="presOf" srcId="{9C91FC28-684C-B246-8822-6DBF45E9E6C3}" destId="{F47FC40A-347E-8448-B70F-61EEF9AC37DE}" srcOrd="0" destOrd="0" presId="urn:microsoft.com/office/officeart/2005/8/layout/orgChart1"/>
    <dgm:cxn modelId="{0927401B-871E-4862-8096-257AE660AB4C}" type="presOf" srcId="{982FC5EF-2470-467F-8B67-60241135F584}" destId="{521048A3-E6A4-4061-8657-55A67918227B}" srcOrd="0" destOrd="0" presId="urn:microsoft.com/office/officeart/2005/8/layout/orgChart1"/>
    <dgm:cxn modelId="{80BAE322-46D0-B744-BE63-C84C87CA319D}" type="presOf" srcId="{24C7B450-F695-BD45-92D8-C26469CFA78D}" destId="{FE35C4EC-1012-0642-B1F2-E20EAF7D2FF1}" srcOrd="0" destOrd="0" presId="urn:microsoft.com/office/officeart/2005/8/layout/orgChart1"/>
    <dgm:cxn modelId="{6B0F1C23-4092-5543-8234-F1FEF15DD2E5}" type="presOf" srcId="{5BA2CF97-F497-4D47-B0FD-84FFAD9F18D1}" destId="{0EF92080-7091-2845-9160-F31790042BBF}" srcOrd="1" destOrd="0" presId="urn:microsoft.com/office/officeart/2005/8/layout/orgChart1"/>
    <dgm:cxn modelId="{E3385128-33FC-AF44-AF93-C6B7C2E2A34B}" type="presOf" srcId="{340652A5-659F-5246-9A11-3BC28C669DCB}" destId="{1EE7BC51-2874-B544-BEED-68934D2D3AF2}" srcOrd="1" destOrd="0" presId="urn:microsoft.com/office/officeart/2005/8/layout/orgChart1"/>
    <dgm:cxn modelId="{2F41922A-69C5-4507-9CD7-E61C2026E4F6}" srcId="{24C7B450-F695-BD45-92D8-C26469CFA78D}" destId="{4A316652-4D84-4EDE-90B8-75FD853A6561}" srcOrd="1" destOrd="0" parTransId="{29D1755C-DDF9-4FBE-93F3-28E9D632DE12}" sibTransId="{6113F66B-49F9-49D8-9C5A-BA43A62408E1}"/>
    <dgm:cxn modelId="{E337712F-CD00-2346-9710-0A4DB9BF5AD3}" type="presOf" srcId="{3D53B90D-0063-4649-B7AE-67A252F81192}" destId="{7EC7B3C7-FE4A-7347-BA6E-D30047F663EB}" srcOrd="1" destOrd="0" presId="urn:microsoft.com/office/officeart/2005/8/layout/orgChart1"/>
    <dgm:cxn modelId="{621E3634-51CB-1145-A2C0-A0C7CA421EC9}" type="presOf" srcId="{AE308C85-77FA-3040-97E0-63D8A619F56D}" destId="{CD85D7C7-8B26-4D43-9408-AECAEA9464DB}" srcOrd="0" destOrd="0" presId="urn:microsoft.com/office/officeart/2005/8/layout/orgChart1"/>
    <dgm:cxn modelId="{95B67237-9128-4B2A-A59D-88E0D5B11CA0}" type="presOf" srcId="{F12DA665-6185-46C4-9FAB-A24E69FCBEDA}" destId="{7417071A-AC22-4AE5-BF46-582DF70C2426}" srcOrd="0" destOrd="0" presId="urn:microsoft.com/office/officeart/2005/8/layout/orgChart1"/>
    <dgm:cxn modelId="{47819D37-5590-CC4D-B5E3-C16A6F6EF0E0}" type="presOf" srcId="{340652A5-659F-5246-9A11-3BC28C669DCB}" destId="{FD3492C5-0017-8741-ACF9-AD2310C10ECB}" srcOrd="0" destOrd="0" presId="urn:microsoft.com/office/officeart/2005/8/layout/orgChart1"/>
    <dgm:cxn modelId="{3C2DF337-E061-2A40-A07D-CB892B4E5F76}" type="presOf" srcId="{7B6A5CCD-0E72-F947-AFC7-63817FB7AF6B}" destId="{AA913002-4651-2449-B018-5244456493E6}" srcOrd="0" destOrd="0" presId="urn:microsoft.com/office/officeart/2005/8/layout/orgChart1"/>
    <dgm:cxn modelId="{D6D19A38-EAAF-4695-A271-FEC0B236CE8A}" type="presOf" srcId="{0AE63DD9-5602-4E15-BC33-394D54AC4006}" destId="{0960D3B5-8A1C-4375-B46E-96637FF6147C}" srcOrd="1" destOrd="0" presId="urn:microsoft.com/office/officeart/2005/8/layout/orgChart1"/>
    <dgm:cxn modelId="{B6EE8439-F233-463A-87AB-BC6BC90F32D3}" type="presOf" srcId="{14CF70F3-DDE7-42BC-B9F4-DEE28E1F2C1D}" destId="{3EE8047B-250E-4012-A229-F9469FEC38E1}" srcOrd="0" destOrd="0" presId="urn:microsoft.com/office/officeart/2005/8/layout/orgChart1"/>
    <dgm:cxn modelId="{2C24343E-E4FA-CF49-9712-FF08B7D09E19}" srcId="{3D53B90D-0063-4649-B7AE-67A252F81192}" destId="{340652A5-659F-5246-9A11-3BC28C669DCB}" srcOrd="2" destOrd="0" parTransId="{ABD6504A-B201-7F4E-A421-9610429149C4}" sibTransId="{3F372DF0-1A56-F64F-872C-C17EDC8122F5}"/>
    <dgm:cxn modelId="{AD199A3E-0E19-4AC7-BFD0-8C8F37E347DB}" srcId="{5BA2CF97-F497-4D47-B0FD-84FFAD9F18D1}" destId="{AEED8BA8-AF83-4667-A4A4-82C3AD563921}" srcOrd="0" destOrd="0" parTransId="{265C0D7D-C7EB-4BFB-A43D-E1B02889F9D7}" sibTransId="{3EFD7B68-1D90-49AD-9D5E-5E89F3E57BBA}"/>
    <dgm:cxn modelId="{B59CAE3E-9D69-EA49-9737-9FCAC7C75BAD}" type="presOf" srcId="{3936903F-98F8-244A-B380-F3B96D9BFBEE}" destId="{371FB7BC-54EB-844F-B1F3-FDBBC604898E}" srcOrd="0" destOrd="0" presId="urn:microsoft.com/office/officeart/2005/8/layout/orgChart1"/>
    <dgm:cxn modelId="{2AB11A40-EB29-B845-B4AC-6A286AF898CC}" type="presOf" srcId="{3D53B90D-0063-4649-B7AE-67A252F81192}" destId="{FD8C0EA5-3574-7144-A977-702C68D01A11}" srcOrd="0" destOrd="0" presId="urn:microsoft.com/office/officeart/2005/8/layout/orgChart1"/>
    <dgm:cxn modelId="{4237FB40-E980-4C70-88CE-5647CC51AB3E}" type="presOf" srcId="{08DEA0F3-2583-4825-93CA-5CB3ECC47103}" destId="{FF7F68AC-C1FF-4D0F-9876-8AF1A89FC551}" srcOrd="0" destOrd="0" presId="urn:microsoft.com/office/officeart/2005/8/layout/orgChart1"/>
    <dgm:cxn modelId="{1BDC615C-E36C-F849-880A-16EC010C433B}" type="presOf" srcId="{4C2DB42E-DE24-B443-BDEB-34D2671E890B}" destId="{D5807A63-9EAB-5344-8491-524ABC13B425}" srcOrd="0" destOrd="0" presId="urn:microsoft.com/office/officeart/2005/8/layout/orgChart1"/>
    <dgm:cxn modelId="{C6F03660-1969-4E03-96FB-5C9F13F47918}" type="presOf" srcId="{028860BD-7589-45D9-A135-AA156F3561EE}" destId="{EEF6D629-EDC3-482B-B6BB-9F4F0D43B0A9}" srcOrd="1" destOrd="0" presId="urn:microsoft.com/office/officeart/2005/8/layout/orgChart1"/>
    <dgm:cxn modelId="{80F5D441-7E8A-3340-8F96-855928F5B30D}" type="presOf" srcId="{81F369FB-98BA-B049-862C-17C3630F2E77}" destId="{708005BC-B4F7-384E-A61A-DF86286954C9}" srcOrd="0" destOrd="0" presId="urn:microsoft.com/office/officeart/2005/8/layout/orgChart1"/>
    <dgm:cxn modelId="{1CC2FD61-D19A-4816-BDF7-99242765CC5C}" type="presOf" srcId="{4A316652-4D84-4EDE-90B8-75FD853A6561}" destId="{366F088F-53A6-4EA3-8358-BC5F3F67AA1D}" srcOrd="1" destOrd="0" presId="urn:microsoft.com/office/officeart/2005/8/layout/orgChart1"/>
    <dgm:cxn modelId="{0528B042-F6AB-4E1C-AF18-2A4D7F3D2161}" srcId="{5BA2CF97-F497-4D47-B0FD-84FFAD9F18D1}" destId="{3F01FE28-1377-4916-9493-5FD8D12B492B}" srcOrd="1" destOrd="0" parTransId="{14CF70F3-DDE7-42BC-B9F4-DEE28E1F2C1D}" sibTransId="{770BB68F-CA34-4FE9-9962-B4877D19758A}"/>
    <dgm:cxn modelId="{B9D8D765-9669-4F6F-ACB9-94AF91D3A9AE}" type="presOf" srcId="{472B62F8-470D-4BCC-BE07-0E6CA004E42B}" destId="{F315333C-42B2-4807-95C6-506AC2CBF63D}" srcOrd="0" destOrd="0" presId="urn:microsoft.com/office/officeart/2005/8/layout/orgChart1"/>
    <dgm:cxn modelId="{61BE3646-8C17-CC49-A190-D0E1C9ADBD86}" srcId="{203D79C6-D256-334E-B748-6DCBBC60A226}" destId="{3D53B90D-0063-4649-B7AE-67A252F81192}" srcOrd="0" destOrd="0" parTransId="{0480F9CD-B111-3640-9B90-C50A6BD08A11}" sibTransId="{A04F5708-E573-2242-B701-DBA9A1D68F30}"/>
    <dgm:cxn modelId="{FA439846-ED09-074F-99EF-B416A6C24BE0}" srcId="{3D53B90D-0063-4649-B7AE-67A252F81192}" destId="{4A37CD51-642B-9D45-BFD0-C512F69AE4A2}" srcOrd="1" destOrd="0" parTransId="{9C91FC28-684C-B246-8822-6DBF45E9E6C3}" sibTransId="{2A5D4FD7-9FC6-5A47-A57F-34856BBE49DA}"/>
    <dgm:cxn modelId="{C8562A48-2D38-5A4C-A3CB-00706C582377}" type="presOf" srcId="{530E8574-F20A-0240-B1C7-68D721ED6329}" destId="{4C2E0C45-8732-2147-91E0-6EA36158C45B}" srcOrd="1" destOrd="0" presId="urn:microsoft.com/office/officeart/2005/8/layout/orgChart1"/>
    <dgm:cxn modelId="{B108986C-4626-4B44-AF0A-5D97D0DD211E}" srcId="{340652A5-659F-5246-9A11-3BC28C669DCB}" destId="{A1358836-C9F2-B64A-A944-57C6C3F6424F}" srcOrd="1" destOrd="0" parTransId="{4C2DB42E-DE24-B443-BDEB-34D2671E890B}" sibTransId="{8291E969-80A8-9841-9267-C89C23F5B16B}"/>
    <dgm:cxn modelId="{8D8FD06E-9A7E-417E-BA75-9268A207059E}" type="presOf" srcId="{3F01FE28-1377-4916-9493-5FD8D12B492B}" destId="{CEE88F25-05E9-4F20-8AC2-02AABE0C2895}" srcOrd="1" destOrd="0" presId="urn:microsoft.com/office/officeart/2005/8/layout/orgChart1"/>
    <dgm:cxn modelId="{65230F4F-386A-424A-8749-79978CFEE30E}" srcId="{A1358836-C9F2-B64A-A944-57C6C3F6424F}" destId="{028860BD-7589-45D9-A135-AA156F3561EE}" srcOrd="1" destOrd="0" parTransId="{08DEA0F3-2583-4825-93CA-5CB3ECC47103}" sibTransId="{23F9BF29-6D85-44E0-945E-2C3B94AFC312}"/>
    <dgm:cxn modelId="{6FCA1E6F-6991-4A1D-8D9F-11742FCA2268}" type="presOf" srcId="{A245F08B-4445-4D42-BFA4-560397AD8C31}" destId="{027F83A8-5CE8-4376-A10C-3078C1B805B2}" srcOrd="0" destOrd="0" presId="urn:microsoft.com/office/officeart/2005/8/layout/orgChart1"/>
    <dgm:cxn modelId="{1AFF0050-2455-074E-B4E6-DECA2819EF0C}" type="presOf" srcId="{EE17461F-23E4-3241-8CD5-F784B6281FD2}" destId="{79F097E6-B961-414A-A7CA-EE4FADF54E0F}" srcOrd="0" destOrd="0" presId="urn:microsoft.com/office/officeart/2005/8/layout/orgChart1"/>
    <dgm:cxn modelId="{030D8F55-4957-4218-B546-AA58DDE47C78}" type="presOf" srcId="{DFDD79DE-43B9-43FF-972B-B1A4E27508E5}" destId="{5DE35EBF-7D65-4333-8E2B-3FF006AF9FDC}" srcOrd="0" destOrd="0" presId="urn:microsoft.com/office/officeart/2005/8/layout/orgChart1"/>
    <dgm:cxn modelId="{2F75BB57-1E7E-B646-8315-E82F49EB0F74}" type="presOf" srcId="{B0FE47CA-4C29-1C4F-841D-4BE20BE0F1CF}" destId="{8B04BF9C-54D8-7447-9D30-1159E5D3492B}" srcOrd="1" destOrd="0" presId="urn:microsoft.com/office/officeart/2005/8/layout/orgChart1"/>
    <dgm:cxn modelId="{0AAE1D7D-6AB4-4FD1-AF54-6E7D04EE323E}" type="presOf" srcId="{AEED8BA8-AF83-4667-A4A4-82C3AD563921}" destId="{AA4FB941-A4E0-4389-A5C9-DF37AD882856}" srcOrd="0" destOrd="0" presId="urn:microsoft.com/office/officeart/2005/8/layout/orgChart1"/>
    <dgm:cxn modelId="{CAE29381-0E35-44A1-98E5-9ECABF744AA1}" type="presOf" srcId="{B22A7A6B-5866-446E-841E-F181A0958FA3}" destId="{299A739C-D4D7-4EDC-BA20-E41245E8D6C4}" srcOrd="1" destOrd="0" presId="urn:microsoft.com/office/officeart/2005/8/layout/orgChart1"/>
    <dgm:cxn modelId="{65092182-220A-2049-ADD6-3B93FD98EC2A}" type="presOf" srcId="{203D79C6-D256-334E-B748-6DCBBC60A226}" destId="{958180FA-0271-F845-A824-1965C513E730}" srcOrd="0" destOrd="0" presId="urn:microsoft.com/office/officeart/2005/8/layout/orgChart1"/>
    <dgm:cxn modelId="{9A7C6A83-ED9D-4E49-8B3C-52869AD3B987}" srcId="{2348E9AA-A28B-2E4D-8467-53A02C7E8507}" destId="{530E8574-F20A-0240-B1C7-68D721ED6329}" srcOrd="0" destOrd="0" parTransId="{33AEAEB6-9823-2944-B40A-D9396EFB7051}" sibTransId="{314382AD-6392-D648-86DD-5564E95482B6}"/>
    <dgm:cxn modelId="{BD51E189-668C-1C45-9635-9A1CF331BAF7}" type="presOf" srcId="{B0FE47CA-4C29-1C4F-841D-4BE20BE0F1CF}" destId="{B327F2A9-987F-E54F-8D50-E8E120284747}" srcOrd="0" destOrd="0" presId="urn:microsoft.com/office/officeart/2005/8/layout/orgChart1"/>
    <dgm:cxn modelId="{A5BEE38A-39B1-3C4A-A7FB-076130AB9C60}" type="presOf" srcId="{530E8574-F20A-0240-B1C7-68D721ED6329}" destId="{25157AAD-5E82-A342-8B17-604BB5F194E0}" srcOrd="0" destOrd="0" presId="urn:microsoft.com/office/officeart/2005/8/layout/orgChart1"/>
    <dgm:cxn modelId="{8327628B-5C01-F946-8B99-65813B387A06}" type="presOf" srcId="{81F369FB-98BA-B049-862C-17C3630F2E77}" destId="{76F33118-E74D-EF43-9E73-E0486AA2B764}" srcOrd="1" destOrd="0" presId="urn:microsoft.com/office/officeart/2005/8/layout/orgChart1"/>
    <dgm:cxn modelId="{D6E2458B-985E-C84B-BD01-52B0DEF8782A}" type="presOf" srcId="{A1358836-C9F2-B64A-A944-57C6C3F6424F}" destId="{24333444-93D8-5649-AB69-D3E54238441E}" srcOrd="0" destOrd="0" presId="urn:microsoft.com/office/officeart/2005/8/layout/orgChart1"/>
    <dgm:cxn modelId="{F6240C8C-A408-4325-AD09-2DC443C95F21}" type="presOf" srcId="{29D1755C-DDF9-4FBE-93F3-28E9D632DE12}" destId="{D6508279-68B0-440A-A409-0E1E7C58FA01}" srcOrd="0" destOrd="0" presId="urn:microsoft.com/office/officeart/2005/8/layout/orgChart1"/>
    <dgm:cxn modelId="{7C9CE18C-C603-4899-A654-9C916A77BF81}" type="presOf" srcId="{BF006E6E-6037-4037-A8BE-CFD3F63ED4DB}" destId="{113F2BE2-C815-4A4B-9166-17675D7FBF70}" srcOrd="1" destOrd="0" presId="urn:microsoft.com/office/officeart/2005/8/layout/orgChart1"/>
    <dgm:cxn modelId="{C7E4AD8F-BE8A-7F44-B534-93179C5934CB}" srcId="{3D53B90D-0063-4649-B7AE-67A252F81192}" destId="{81F369FB-98BA-B049-862C-17C3630F2E77}" srcOrd="5" destOrd="0" parTransId="{D88BB9DB-FE71-EA4A-9CE2-B0790D90A808}" sibTransId="{4D5EEF56-3790-2B4E-B439-322AEE05FDDA}"/>
    <dgm:cxn modelId="{C08B1F9D-1708-A440-9EFD-B18A7E48F2A9}" type="presOf" srcId="{78D6F216-147D-0049-8DAB-CBBA22CFFC99}" destId="{4356FCE8-E871-2641-B4FE-E0B6B696F702}" srcOrd="0" destOrd="0" presId="urn:microsoft.com/office/officeart/2005/8/layout/orgChart1"/>
    <dgm:cxn modelId="{5253F7A3-4F71-3D42-A761-5929A251FE0C}" type="presOf" srcId="{33AEAEB6-9823-2944-B40A-D9396EFB7051}" destId="{2202CF57-B923-2F4C-9CCD-36877464040A}" srcOrd="0" destOrd="0" presId="urn:microsoft.com/office/officeart/2005/8/layout/orgChart1"/>
    <dgm:cxn modelId="{8F22B3A9-AAFF-FF4E-8840-622C077D17C6}" srcId="{3D53B90D-0063-4649-B7AE-67A252F81192}" destId="{2348E9AA-A28B-2E4D-8467-53A02C7E8507}" srcOrd="0" destOrd="0" parTransId="{78D6F216-147D-0049-8DAB-CBBA22CFFC99}" sibTransId="{11DFFCB8-B275-0046-9B83-63079D8CC0AF}"/>
    <dgm:cxn modelId="{11FFACAE-6E15-4335-9F53-68D1C0DBB350}" type="presOf" srcId="{4B5A376A-B6FE-44DF-9EE0-AE1E8A95031D}" destId="{47EFC626-3576-4854-A6D1-31AD746F03A4}" srcOrd="0" destOrd="0" presId="urn:microsoft.com/office/officeart/2005/8/layout/orgChart1"/>
    <dgm:cxn modelId="{1F526CB2-169F-4C17-B69F-E4A78CF34E87}" type="presOf" srcId="{8E69E873-AA86-4068-A445-DC1D76374D9F}" destId="{0C5B55EC-2409-4B96-84BF-930FA829B0CB}" srcOrd="1" destOrd="0" presId="urn:microsoft.com/office/officeart/2005/8/layout/orgChart1"/>
    <dgm:cxn modelId="{072229B4-9426-A345-9061-D7A083B26E8C}" type="presOf" srcId="{A1358836-C9F2-B64A-A944-57C6C3F6424F}" destId="{FB576683-CC00-5C48-9E58-01E180630400}" srcOrd="1" destOrd="0" presId="urn:microsoft.com/office/officeart/2005/8/layout/orgChart1"/>
    <dgm:cxn modelId="{BFB232B5-9F9C-46DD-8FA3-CE5736B908D4}" type="presOf" srcId="{A92DDB17-11C5-46E8-9139-380F4E922168}" destId="{C9750FC7-E3A8-4764-AA19-EA1F1570099B}" srcOrd="0" destOrd="0" presId="urn:microsoft.com/office/officeart/2005/8/layout/orgChart1"/>
    <dgm:cxn modelId="{E684C5B5-12C4-4C1A-A9A2-A896AE8CDDA5}" srcId="{7B6A5CCD-0E72-F947-AFC7-63817FB7AF6B}" destId="{DFDD79DE-43B9-43FF-972B-B1A4E27508E5}" srcOrd="2" destOrd="0" parTransId="{4B5A376A-B6FE-44DF-9EE0-AE1E8A95031D}" sibTransId="{05A6BCE7-F967-4637-A1E6-F7AB52BEB5B9}"/>
    <dgm:cxn modelId="{8C425FB9-CC01-4FA5-B27E-65F8E108189B}" srcId="{24C7B450-F695-BD45-92D8-C26469CFA78D}" destId="{B22A7A6B-5866-446E-841E-F181A0958FA3}" srcOrd="0" destOrd="0" parTransId="{982FC5EF-2470-467F-8B67-60241135F584}" sibTransId="{00E16A71-152F-4241-93D3-57890A1F5C71}"/>
    <dgm:cxn modelId="{641D87BA-BE08-4180-BEEA-E3F8CBE7BEF6}" type="presOf" srcId="{BF8C8F93-7177-429C-8E78-8039C2C034FD}" destId="{C8FEB464-191D-4CBE-B295-BD791E82F992}" srcOrd="0" destOrd="0" presId="urn:microsoft.com/office/officeart/2005/8/layout/orgChart1"/>
    <dgm:cxn modelId="{F02605BD-D4A8-4598-9215-ADFBAB2AC9EA}" type="presOf" srcId="{AEED8BA8-AF83-4667-A4A4-82C3AD563921}" destId="{31CDAE98-300A-4514-91A9-4F84D808A2A1}" srcOrd="1" destOrd="0" presId="urn:microsoft.com/office/officeart/2005/8/layout/orgChart1"/>
    <dgm:cxn modelId="{4FBF96BD-33D3-0841-BFC2-CBBB31BA714B}" type="presOf" srcId="{4A37CD51-642B-9D45-BFD0-C512F69AE4A2}" destId="{F1635B45-0E3D-3343-A7AE-D46D69E27F69}" srcOrd="1" destOrd="0" presId="urn:microsoft.com/office/officeart/2005/8/layout/orgChart1"/>
    <dgm:cxn modelId="{620347BF-C5E5-498C-8CDF-E3854AD4A846}" type="presOf" srcId="{265C0D7D-C7EB-4BFB-A43D-E1B02889F9D7}" destId="{649E4786-F7A5-4F77-AC68-5E763C6E0928}" srcOrd="0" destOrd="0" presId="urn:microsoft.com/office/officeart/2005/8/layout/orgChart1"/>
    <dgm:cxn modelId="{88FEB6BF-2BE4-494E-92E2-6D7AF4643C8D}" type="presOf" srcId="{2348E9AA-A28B-2E4D-8467-53A02C7E8507}" destId="{AF042DDA-377A-DE42-9944-F744B4258569}" srcOrd="1" destOrd="0" presId="urn:microsoft.com/office/officeart/2005/8/layout/orgChart1"/>
    <dgm:cxn modelId="{61F29DC3-576F-4719-A7AF-ABA2C53BC57F}" type="presOf" srcId="{B8044F5D-3864-4ECB-9989-BD1FC2673773}" destId="{D1B72EA3-3ADC-47B5-B9A1-530A6129F6DF}" srcOrd="0" destOrd="0" presId="urn:microsoft.com/office/officeart/2005/8/layout/orgChart1"/>
    <dgm:cxn modelId="{C76542C8-9643-8B40-AC57-B8B7313A007C}" type="presOf" srcId="{4A37CD51-642B-9D45-BFD0-C512F69AE4A2}" destId="{1B902815-735B-094C-8831-3407B536EDC4}" srcOrd="0" destOrd="0" presId="urn:microsoft.com/office/officeart/2005/8/layout/orgChart1"/>
    <dgm:cxn modelId="{0CEFC2CB-5882-4C94-A98F-34344241A773}" srcId="{7B6A5CCD-0E72-F947-AFC7-63817FB7AF6B}" destId="{472B62F8-470D-4BCC-BE07-0E6CA004E42B}" srcOrd="1" destOrd="0" parTransId="{A92DDB17-11C5-46E8-9139-380F4E922168}" sibTransId="{9D2A84C0-6B53-4BAB-B4C8-446CE1B1702A}"/>
    <dgm:cxn modelId="{5E2172CE-F770-40C7-936F-54DADC5E2E7A}" type="presOf" srcId="{BF8C8F93-7177-429C-8E78-8039C2C034FD}" destId="{CB41901A-6D18-4F15-9F87-21B2E2B12F20}" srcOrd="1" destOrd="0" presId="urn:microsoft.com/office/officeart/2005/8/layout/orgChart1"/>
    <dgm:cxn modelId="{7702B9CE-80D1-43DF-AEE2-F7BE328A6580}" type="presOf" srcId="{BF006E6E-6037-4037-A8BE-CFD3F63ED4DB}" destId="{90A7458B-19E1-454D-AA22-654B33DFF40E}" srcOrd="0" destOrd="0" presId="urn:microsoft.com/office/officeart/2005/8/layout/orgChart1"/>
    <dgm:cxn modelId="{2AAFD0D0-3CA0-4E04-BBF9-8165F81FCEDC}" srcId="{A1358836-C9F2-B64A-A944-57C6C3F6424F}" destId="{BF8C8F93-7177-429C-8E78-8039C2C034FD}" srcOrd="0" destOrd="0" parTransId="{F12DA665-6185-46C4-9FAB-A24E69FCBEDA}" sibTransId="{FD12156D-5F3E-4E47-A410-F5AF72D792A9}"/>
    <dgm:cxn modelId="{502ADCD0-D097-4B3F-B8B3-E0F11240258B}" type="presOf" srcId="{4A316652-4D84-4EDE-90B8-75FD853A6561}" destId="{30F50AE0-79B9-4387-B52C-812771C09EA4}" srcOrd="0" destOrd="0" presId="urn:microsoft.com/office/officeart/2005/8/layout/orgChart1"/>
    <dgm:cxn modelId="{40C3DDD8-6D68-C04A-B552-768A18400B17}" type="presOf" srcId="{5BA2CF97-F497-4D47-B0FD-84FFAD9F18D1}" destId="{2321839D-73BA-F44B-AA8A-4323F681CE2F}" srcOrd="0" destOrd="0" presId="urn:microsoft.com/office/officeart/2005/8/layout/orgChart1"/>
    <dgm:cxn modelId="{90923ADE-39AC-4848-A8E8-A2888C883912}" type="presOf" srcId="{24C7B450-F695-BD45-92D8-C26469CFA78D}" destId="{30A55677-3FA0-7340-887F-8DFFD58BA65F}" srcOrd="1" destOrd="0" presId="urn:microsoft.com/office/officeart/2005/8/layout/orgChart1"/>
    <dgm:cxn modelId="{5C36A6E0-07AD-6145-BD97-6687DB0D3322}" type="presOf" srcId="{2348E9AA-A28B-2E4D-8467-53A02C7E8507}" destId="{39196EF1-7BFF-0F40-92D4-9444F0463712}" srcOrd="0" destOrd="0" presId="urn:microsoft.com/office/officeart/2005/8/layout/orgChart1"/>
    <dgm:cxn modelId="{BCEBD6E0-F109-4D6A-8B07-F866C90459D5}" type="presOf" srcId="{B22A7A6B-5866-446E-841E-F181A0958FA3}" destId="{C029E59A-50C8-462E-9D59-07FC26B392F9}" srcOrd="0" destOrd="0" presId="urn:microsoft.com/office/officeart/2005/8/layout/orgChart1"/>
    <dgm:cxn modelId="{CEDC98E6-AC05-4B27-A33A-CAED26599238}" srcId="{7B6A5CCD-0E72-F947-AFC7-63817FB7AF6B}" destId="{0AE63DD9-5602-4E15-BC33-394D54AC4006}" srcOrd="0" destOrd="0" parTransId="{A245F08B-4445-4D42-BFA4-560397AD8C31}" sibTransId="{FF8610F8-6109-45F6-84B2-618AEAFEF391}"/>
    <dgm:cxn modelId="{A18467EF-B594-4749-8780-DFF377DF6268}" srcId="{3D53B90D-0063-4649-B7AE-67A252F81192}" destId="{7B6A5CCD-0E72-F947-AFC7-63817FB7AF6B}" srcOrd="3" destOrd="0" parTransId="{AE308C85-77FA-3040-97E0-63D8A619F56D}" sibTransId="{74A603BA-51D4-0244-994E-961C925CAF61}"/>
    <dgm:cxn modelId="{587234F2-DE33-488A-8D83-F3E0058D7430}" type="presOf" srcId="{0AE63DD9-5602-4E15-BC33-394D54AC4006}" destId="{0770CCCE-A6E3-4477-A699-DB097197A436}" srcOrd="0" destOrd="0" presId="urn:microsoft.com/office/officeart/2005/8/layout/orgChart1"/>
    <dgm:cxn modelId="{B7B33AF3-E9AE-4E4D-A8B8-1BC0DF1C9096}" type="presOf" srcId="{6BF2011D-12AF-E748-BF79-D953FD965BEE}" destId="{7AC8A079-6870-3747-9DB9-8A20314F0A9A}" srcOrd="0" destOrd="0" presId="urn:microsoft.com/office/officeart/2005/8/layout/orgChart1"/>
    <dgm:cxn modelId="{3E4F96F3-C998-8549-AFCF-EE3A30A3995F}" type="presOf" srcId="{D88BB9DB-FE71-EA4A-9CE2-B0790D90A808}" destId="{C6F12E4D-6E3E-8645-A3F9-DCEFDD2FF576}" srcOrd="0" destOrd="0" presId="urn:microsoft.com/office/officeart/2005/8/layout/orgChart1"/>
    <dgm:cxn modelId="{EA4C3BF4-AA8F-B346-B64A-A44E04DD3625}" type="presOf" srcId="{ABD6504A-B201-7F4E-A421-9610429149C4}" destId="{216D90DD-A46A-B04B-95C8-17BE43A12F47}" srcOrd="0" destOrd="0" presId="urn:microsoft.com/office/officeart/2005/8/layout/orgChart1"/>
    <dgm:cxn modelId="{51F07FF8-A3FF-426D-87E9-A72722E1BCBC}" type="presOf" srcId="{472B62F8-470D-4BCC-BE07-0E6CA004E42B}" destId="{A680FFAC-11FC-4989-8226-E699148D3FBF}" srcOrd="1" destOrd="0" presId="urn:microsoft.com/office/officeart/2005/8/layout/orgChart1"/>
    <dgm:cxn modelId="{769EE7FB-0AD9-6D4B-80F8-E61534175187}" type="presOf" srcId="{7B6A5CCD-0E72-F947-AFC7-63817FB7AF6B}" destId="{D27AF7B5-5551-4C4D-B4C5-EB8CDA65FC58}" srcOrd="1" destOrd="0" presId="urn:microsoft.com/office/officeart/2005/8/layout/orgChart1"/>
    <dgm:cxn modelId="{E4D347FF-1A5C-B242-8C9D-B56E925F8281}" srcId="{3D53B90D-0063-4649-B7AE-67A252F81192}" destId="{24C7B450-F695-BD45-92D8-C26469CFA78D}" srcOrd="4" destOrd="0" parTransId="{3936903F-98F8-244A-B380-F3B96D9BFBEE}" sibTransId="{F8EF7E87-A200-2244-A680-F354F3A61064}"/>
    <dgm:cxn modelId="{57F6BAF4-8D95-344F-B552-402E8B20F31C}" type="presParOf" srcId="{958180FA-0271-F845-A824-1965C513E730}" destId="{6D08842F-BF04-F842-808B-CB22FFA27290}" srcOrd="0" destOrd="0" presId="urn:microsoft.com/office/officeart/2005/8/layout/orgChart1"/>
    <dgm:cxn modelId="{C3BFDD64-2DB2-E742-8716-0EC8C9E7DFCC}" type="presParOf" srcId="{6D08842F-BF04-F842-808B-CB22FFA27290}" destId="{5A41FDB5-FCF5-8A43-900F-651A47F3A4F6}" srcOrd="0" destOrd="0" presId="urn:microsoft.com/office/officeart/2005/8/layout/orgChart1"/>
    <dgm:cxn modelId="{C46E62CA-266F-F04C-8FF4-D839938B17EB}" type="presParOf" srcId="{5A41FDB5-FCF5-8A43-900F-651A47F3A4F6}" destId="{FD8C0EA5-3574-7144-A977-702C68D01A11}" srcOrd="0" destOrd="0" presId="urn:microsoft.com/office/officeart/2005/8/layout/orgChart1"/>
    <dgm:cxn modelId="{9F85AEF7-2392-9645-AF8E-4AFB85A08007}" type="presParOf" srcId="{5A41FDB5-FCF5-8A43-900F-651A47F3A4F6}" destId="{7EC7B3C7-FE4A-7347-BA6E-D30047F663EB}" srcOrd="1" destOrd="0" presId="urn:microsoft.com/office/officeart/2005/8/layout/orgChart1"/>
    <dgm:cxn modelId="{285478F8-EF35-0644-B3BD-01F4B01677B9}" type="presParOf" srcId="{6D08842F-BF04-F842-808B-CB22FFA27290}" destId="{F01B341D-ACB8-A54E-B249-09BF0BB63494}" srcOrd="1" destOrd="0" presId="urn:microsoft.com/office/officeart/2005/8/layout/orgChart1"/>
    <dgm:cxn modelId="{E5220872-3B14-564D-B95A-F858A4400834}" type="presParOf" srcId="{F01B341D-ACB8-A54E-B249-09BF0BB63494}" destId="{216D90DD-A46A-B04B-95C8-17BE43A12F47}" srcOrd="0" destOrd="0" presId="urn:microsoft.com/office/officeart/2005/8/layout/orgChart1"/>
    <dgm:cxn modelId="{96F618AD-2546-1143-A661-5DC9F49BA74A}" type="presParOf" srcId="{F01B341D-ACB8-A54E-B249-09BF0BB63494}" destId="{17762858-C8BF-224E-A3E9-9992E3C487F6}" srcOrd="1" destOrd="0" presId="urn:microsoft.com/office/officeart/2005/8/layout/orgChart1"/>
    <dgm:cxn modelId="{38620001-7087-B047-9045-0D8E182F5D5E}" type="presParOf" srcId="{17762858-C8BF-224E-A3E9-9992E3C487F6}" destId="{25871F11-7E89-6343-B550-5796D906CED9}" srcOrd="0" destOrd="0" presId="urn:microsoft.com/office/officeart/2005/8/layout/orgChart1"/>
    <dgm:cxn modelId="{6D50852B-27E3-8244-B96D-77FD9862F57D}" type="presParOf" srcId="{25871F11-7E89-6343-B550-5796D906CED9}" destId="{FD3492C5-0017-8741-ACF9-AD2310C10ECB}" srcOrd="0" destOrd="0" presId="urn:microsoft.com/office/officeart/2005/8/layout/orgChart1"/>
    <dgm:cxn modelId="{874A848F-175F-4B42-AE83-77594BC1863A}" type="presParOf" srcId="{25871F11-7E89-6343-B550-5796D906CED9}" destId="{1EE7BC51-2874-B544-BEED-68934D2D3AF2}" srcOrd="1" destOrd="0" presId="urn:microsoft.com/office/officeart/2005/8/layout/orgChart1"/>
    <dgm:cxn modelId="{B7569A78-E088-704C-A393-9826E462E8FC}" type="presParOf" srcId="{17762858-C8BF-224E-A3E9-9992E3C487F6}" destId="{EB1EF9D5-BF08-1D43-ACD3-F3A5DDCD27BE}" srcOrd="1" destOrd="0" presId="urn:microsoft.com/office/officeart/2005/8/layout/orgChart1"/>
    <dgm:cxn modelId="{D1CFFB1F-5C5C-2940-8614-E578A9F8F35B}" type="presParOf" srcId="{EB1EF9D5-BF08-1D43-ACD3-F3A5DDCD27BE}" destId="{7AC8A079-6870-3747-9DB9-8A20314F0A9A}" srcOrd="0" destOrd="0" presId="urn:microsoft.com/office/officeart/2005/8/layout/orgChart1"/>
    <dgm:cxn modelId="{60473D96-2981-0545-B188-3D34AE6F7E8A}" type="presParOf" srcId="{EB1EF9D5-BF08-1D43-ACD3-F3A5DDCD27BE}" destId="{45718739-394E-9D4D-B683-F71F9177BDAD}" srcOrd="1" destOrd="0" presId="urn:microsoft.com/office/officeart/2005/8/layout/orgChart1"/>
    <dgm:cxn modelId="{E727C8BE-17F1-E24B-97A4-354DC5C699ED}" type="presParOf" srcId="{45718739-394E-9D4D-B683-F71F9177BDAD}" destId="{3C0B7DEE-DAAC-024B-9965-E98E12FDCBCA}" srcOrd="0" destOrd="0" presId="urn:microsoft.com/office/officeart/2005/8/layout/orgChart1"/>
    <dgm:cxn modelId="{0F7532E9-5570-184D-8C75-AC4DB37901F5}" type="presParOf" srcId="{3C0B7DEE-DAAC-024B-9965-E98E12FDCBCA}" destId="{2321839D-73BA-F44B-AA8A-4323F681CE2F}" srcOrd="0" destOrd="0" presId="urn:microsoft.com/office/officeart/2005/8/layout/orgChart1"/>
    <dgm:cxn modelId="{EAF5C7AF-78BF-EE45-A702-7D433A5A3DF9}" type="presParOf" srcId="{3C0B7DEE-DAAC-024B-9965-E98E12FDCBCA}" destId="{0EF92080-7091-2845-9160-F31790042BBF}" srcOrd="1" destOrd="0" presId="urn:microsoft.com/office/officeart/2005/8/layout/orgChart1"/>
    <dgm:cxn modelId="{6D8FE73B-FBAF-4145-B467-0D7743EA31DC}" type="presParOf" srcId="{45718739-394E-9D4D-B683-F71F9177BDAD}" destId="{EBD3299D-CCDE-014F-8CE6-487217A408F2}" srcOrd="1" destOrd="0" presId="urn:microsoft.com/office/officeart/2005/8/layout/orgChart1"/>
    <dgm:cxn modelId="{18C9FF0E-A10C-4F53-8885-30AE6902F7E3}" type="presParOf" srcId="{EBD3299D-CCDE-014F-8CE6-487217A408F2}" destId="{649E4786-F7A5-4F77-AC68-5E763C6E0928}" srcOrd="0" destOrd="0" presId="urn:microsoft.com/office/officeart/2005/8/layout/orgChart1"/>
    <dgm:cxn modelId="{E846FCD1-6A9C-49CC-AF3E-76B962B11B7B}" type="presParOf" srcId="{EBD3299D-CCDE-014F-8CE6-487217A408F2}" destId="{58CCE98A-25E1-49A7-B569-355339CCB1D0}" srcOrd="1" destOrd="0" presId="urn:microsoft.com/office/officeart/2005/8/layout/orgChart1"/>
    <dgm:cxn modelId="{C26FC146-0685-4188-B708-C6BA4A3C41F5}" type="presParOf" srcId="{58CCE98A-25E1-49A7-B569-355339CCB1D0}" destId="{680E000F-3776-4FBF-8189-0AB96025B45B}" srcOrd="0" destOrd="0" presId="urn:microsoft.com/office/officeart/2005/8/layout/orgChart1"/>
    <dgm:cxn modelId="{D43147CB-37F4-4092-9B5A-889F43815F27}" type="presParOf" srcId="{680E000F-3776-4FBF-8189-0AB96025B45B}" destId="{AA4FB941-A4E0-4389-A5C9-DF37AD882856}" srcOrd="0" destOrd="0" presId="urn:microsoft.com/office/officeart/2005/8/layout/orgChart1"/>
    <dgm:cxn modelId="{6C0C7043-D169-4B9B-AE51-097A66A39E9E}" type="presParOf" srcId="{680E000F-3776-4FBF-8189-0AB96025B45B}" destId="{31CDAE98-300A-4514-91A9-4F84D808A2A1}" srcOrd="1" destOrd="0" presId="urn:microsoft.com/office/officeart/2005/8/layout/orgChart1"/>
    <dgm:cxn modelId="{3F9E69F6-75F5-4FF6-B65C-05F8FD4DD96B}" type="presParOf" srcId="{58CCE98A-25E1-49A7-B569-355339CCB1D0}" destId="{5307A034-1DBD-447D-A001-563B4B69E56B}" srcOrd="1" destOrd="0" presId="urn:microsoft.com/office/officeart/2005/8/layout/orgChart1"/>
    <dgm:cxn modelId="{252817C5-BA4C-468B-9FB7-2DCF97B92DD0}" type="presParOf" srcId="{58CCE98A-25E1-49A7-B569-355339CCB1D0}" destId="{7D85117A-EC4B-4CDE-8EBF-10C9922618EF}" srcOrd="2" destOrd="0" presId="urn:microsoft.com/office/officeart/2005/8/layout/orgChart1"/>
    <dgm:cxn modelId="{26389D38-21F6-42A0-A957-9330090DF539}" type="presParOf" srcId="{EBD3299D-CCDE-014F-8CE6-487217A408F2}" destId="{3EE8047B-250E-4012-A229-F9469FEC38E1}" srcOrd="2" destOrd="0" presId="urn:microsoft.com/office/officeart/2005/8/layout/orgChart1"/>
    <dgm:cxn modelId="{07B64001-4FA4-4999-B614-C8514012E1E5}" type="presParOf" srcId="{EBD3299D-CCDE-014F-8CE6-487217A408F2}" destId="{DB652592-71AC-405B-91AC-1FF508CE67B9}" srcOrd="3" destOrd="0" presId="urn:microsoft.com/office/officeart/2005/8/layout/orgChart1"/>
    <dgm:cxn modelId="{A01A97A9-F981-4AE1-AC0E-4687F53C9317}" type="presParOf" srcId="{DB652592-71AC-405B-91AC-1FF508CE67B9}" destId="{5F081970-E6C8-44DD-B8A8-486D05E0D8BA}" srcOrd="0" destOrd="0" presId="urn:microsoft.com/office/officeart/2005/8/layout/orgChart1"/>
    <dgm:cxn modelId="{38B1E2F5-FCD5-433A-B710-89EB4AD1D77C}" type="presParOf" srcId="{5F081970-E6C8-44DD-B8A8-486D05E0D8BA}" destId="{496297F2-6F4E-4839-B538-941C0BD140A0}" srcOrd="0" destOrd="0" presId="urn:microsoft.com/office/officeart/2005/8/layout/orgChart1"/>
    <dgm:cxn modelId="{C2AFEC0D-1877-48DA-9CC9-5BD1A9B232CA}" type="presParOf" srcId="{5F081970-E6C8-44DD-B8A8-486D05E0D8BA}" destId="{CEE88F25-05E9-4F20-8AC2-02AABE0C2895}" srcOrd="1" destOrd="0" presId="urn:microsoft.com/office/officeart/2005/8/layout/orgChart1"/>
    <dgm:cxn modelId="{CB42A4B8-E765-4EA9-9DA0-A0ED58F580F9}" type="presParOf" srcId="{DB652592-71AC-405B-91AC-1FF508CE67B9}" destId="{3AEEE5FB-0F84-4BAB-B8C3-E1ADD111CACE}" srcOrd="1" destOrd="0" presId="urn:microsoft.com/office/officeart/2005/8/layout/orgChart1"/>
    <dgm:cxn modelId="{25E597DF-909A-4AF0-8DBD-0FE5FF58843C}" type="presParOf" srcId="{DB652592-71AC-405B-91AC-1FF508CE67B9}" destId="{03916F00-F9EA-415D-A099-B03DC99A0A23}" srcOrd="2" destOrd="0" presId="urn:microsoft.com/office/officeart/2005/8/layout/orgChart1"/>
    <dgm:cxn modelId="{0E8E2B9D-87C1-F64A-9635-300DB4F4838D}" type="presParOf" srcId="{45718739-394E-9D4D-B683-F71F9177BDAD}" destId="{D4457E7C-076A-3D4C-8320-C2D928112C03}" srcOrd="2" destOrd="0" presId="urn:microsoft.com/office/officeart/2005/8/layout/orgChart1"/>
    <dgm:cxn modelId="{C3871F09-519C-D949-A376-67E56029B7A7}" type="presParOf" srcId="{EB1EF9D5-BF08-1D43-ACD3-F3A5DDCD27BE}" destId="{D5807A63-9EAB-5344-8491-524ABC13B425}" srcOrd="2" destOrd="0" presId="urn:microsoft.com/office/officeart/2005/8/layout/orgChart1"/>
    <dgm:cxn modelId="{76523744-65AB-AC40-BF79-6B647FA708A2}" type="presParOf" srcId="{EB1EF9D5-BF08-1D43-ACD3-F3A5DDCD27BE}" destId="{04E95E51-B115-1441-BF42-8838A7F2B712}" srcOrd="3" destOrd="0" presId="urn:microsoft.com/office/officeart/2005/8/layout/orgChart1"/>
    <dgm:cxn modelId="{B0B3D198-20C2-B54D-89AA-D5FFAC55706D}" type="presParOf" srcId="{04E95E51-B115-1441-BF42-8838A7F2B712}" destId="{FFEC628E-75B7-D64E-9B93-0A26C2F0EC15}" srcOrd="0" destOrd="0" presId="urn:microsoft.com/office/officeart/2005/8/layout/orgChart1"/>
    <dgm:cxn modelId="{27C13713-CB86-CF4B-9B1A-3A83B441CEDB}" type="presParOf" srcId="{FFEC628E-75B7-D64E-9B93-0A26C2F0EC15}" destId="{24333444-93D8-5649-AB69-D3E54238441E}" srcOrd="0" destOrd="0" presId="urn:microsoft.com/office/officeart/2005/8/layout/orgChart1"/>
    <dgm:cxn modelId="{6D1CA0E9-C11D-0747-AA88-84A79BCBD129}" type="presParOf" srcId="{FFEC628E-75B7-D64E-9B93-0A26C2F0EC15}" destId="{FB576683-CC00-5C48-9E58-01E180630400}" srcOrd="1" destOrd="0" presId="urn:microsoft.com/office/officeart/2005/8/layout/orgChart1"/>
    <dgm:cxn modelId="{6416530D-305A-7E42-B396-9762736BA757}" type="presParOf" srcId="{04E95E51-B115-1441-BF42-8838A7F2B712}" destId="{44124F45-3414-6648-AE78-56C72607C651}" srcOrd="1" destOrd="0" presId="urn:microsoft.com/office/officeart/2005/8/layout/orgChart1"/>
    <dgm:cxn modelId="{B431ABEF-6EA6-4A26-84F7-00564E84AB7B}" type="presParOf" srcId="{44124F45-3414-6648-AE78-56C72607C651}" destId="{7417071A-AC22-4AE5-BF46-582DF70C2426}" srcOrd="0" destOrd="0" presId="urn:microsoft.com/office/officeart/2005/8/layout/orgChart1"/>
    <dgm:cxn modelId="{E23D3D0E-6349-4DD0-ACE7-3C84F618FB8C}" type="presParOf" srcId="{44124F45-3414-6648-AE78-56C72607C651}" destId="{CC4BC31E-9DE1-4A7E-881C-33221C21AD58}" srcOrd="1" destOrd="0" presId="urn:microsoft.com/office/officeart/2005/8/layout/orgChart1"/>
    <dgm:cxn modelId="{C9B0F0E0-7514-4C73-AC00-1320EA7207B5}" type="presParOf" srcId="{CC4BC31E-9DE1-4A7E-881C-33221C21AD58}" destId="{D30F1D3F-1B7B-46EB-9668-E63480E1B631}" srcOrd="0" destOrd="0" presId="urn:microsoft.com/office/officeart/2005/8/layout/orgChart1"/>
    <dgm:cxn modelId="{D78D1B27-94C9-482B-B0E3-6A5B491B955F}" type="presParOf" srcId="{D30F1D3F-1B7B-46EB-9668-E63480E1B631}" destId="{C8FEB464-191D-4CBE-B295-BD791E82F992}" srcOrd="0" destOrd="0" presId="urn:microsoft.com/office/officeart/2005/8/layout/orgChart1"/>
    <dgm:cxn modelId="{A7861024-608F-4BA0-BF68-3D5A57F64DD8}" type="presParOf" srcId="{D30F1D3F-1B7B-46EB-9668-E63480E1B631}" destId="{CB41901A-6D18-4F15-9F87-21B2E2B12F20}" srcOrd="1" destOrd="0" presId="urn:microsoft.com/office/officeart/2005/8/layout/orgChart1"/>
    <dgm:cxn modelId="{2E2BF8AC-EB60-4C5F-A202-5DB4516194A0}" type="presParOf" srcId="{CC4BC31E-9DE1-4A7E-881C-33221C21AD58}" destId="{8EA0CD5D-7F4B-4A8F-A25C-C39DF726C041}" srcOrd="1" destOrd="0" presId="urn:microsoft.com/office/officeart/2005/8/layout/orgChart1"/>
    <dgm:cxn modelId="{0987BDD7-4929-4CF0-BDDC-7E299D5B731C}" type="presParOf" srcId="{CC4BC31E-9DE1-4A7E-881C-33221C21AD58}" destId="{7DF46DB8-BD2E-4184-B591-538A908545EF}" srcOrd="2" destOrd="0" presId="urn:microsoft.com/office/officeart/2005/8/layout/orgChart1"/>
    <dgm:cxn modelId="{A05E8A24-D4E6-4622-940C-B9477E3C7913}" type="presParOf" srcId="{44124F45-3414-6648-AE78-56C72607C651}" destId="{FF7F68AC-C1FF-4D0F-9876-8AF1A89FC551}" srcOrd="2" destOrd="0" presId="urn:microsoft.com/office/officeart/2005/8/layout/orgChart1"/>
    <dgm:cxn modelId="{B0A8EFE6-263F-466E-886A-EE4F82314AE1}" type="presParOf" srcId="{44124F45-3414-6648-AE78-56C72607C651}" destId="{D2AA434D-535E-4069-86AD-2933B05CD551}" srcOrd="3" destOrd="0" presId="urn:microsoft.com/office/officeart/2005/8/layout/orgChart1"/>
    <dgm:cxn modelId="{BCDF974F-9412-42D9-A9C9-D156FBBFA7D7}" type="presParOf" srcId="{D2AA434D-535E-4069-86AD-2933B05CD551}" destId="{B58059B2-4360-4875-B01E-06AA3AA6FEF4}" srcOrd="0" destOrd="0" presId="urn:microsoft.com/office/officeart/2005/8/layout/orgChart1"/>
    <dgm:cxn modelId="{0694B15A-6A0C-423A-BFD4-4043C6E3A188}" type="presParOf" srcId="{B58059B2-4360-4875-B01E-06AA3AA6FEF4}" destId="{FFAA8BAE-D10B-4D88-85C0-4EB8A364A79B}" srcOrd="0" destOrd="0" presId="urn:microsoft.com/office/officeart/2005/8/layout/orgChart1"/>
    <dgm:cxn modelId="{CCDFF7EA-A631-4BCC-9F6C-73B78A69CDB8}" type="presParOf" srcId="{B58059B2-4360-4875-B01E-06AA3AA6FEF4}" destId="{EEF6D629-EDC3-482B-B6BB-9F4F0D43B0A9}" srcOrd="1" destOrd="0" presId="urn:microsoft.com/office/officeart/2005/8/layout/orgChart1"/>
    <dgm:cxn modelId="{C4EFBF03-5D65-4FB9-BB46-260D5DAC178A}" type="presParOf" srcId="{D2AA434D-535E-4069-86AD-2933B05CD551}" destId="{26B1B607-9FCA-444E-BEB1-D334504B9EB5}" srcOrd="1" destOrd="0" presId="urn:microsoft.com/office/officeart/2005/8/layout/orgChart1"/>
    <dgm:cxn modelId="{6E441AD2-DF7A-4EE2-8271-F956AA51F1F0}" type="presParOf" srcId="{D2AA434D-535E-4069-86AD-2933B05CD551}" destId="{61DD6DA8-EB59-4296-8F15-7107648764B2}" srcOrd="2" destOrd="0" presId="urn:microsoft.com/office/officeart/2005/8/layout/orgChart1"/>
    <dgm:cxn modelId="{9D97F518-0AB0-634E-8936-86CA3B5EBD97}" type="presParOf" srcId="{04E95E51-B115-1441-BF42-8838A7F2B712}" destId="{39D7586C-5CAA-D948-987B-D5FB866EDEE3}" srcOrd="2" destOrd="0" presId="urn:microsoft.com/office/officeart/2005/8/layout/orgChart1"/>
    <dgm:cxn modelId="{3AA3900C-B6C9-7B41-9091-7D4796456916}" type="presParOf" srcId="{17762858-C8BF-224E-A3E9-9992E3C487F6}" destId="{96BF138A-2585-994C-BF67-A06E69B73AAE}" srcOrd="2" destOrd="0" presId="urn:microsoft.com/office/officeart/2005/8/layout/orgChart1"/>
    <dgm:cxn modelId="{3C5C2F80-B270-244D-A2BC-E756D1129BA1}" type="presParOf" srcId="{F01B341D-ACB8-A54E-B249-09BF0BB63494}" destId="{CD85D7C7-8B26-4D43-9408-AECAEA9464DB}" srcOrd="2" destOrd="0" presId="urn:microsoft.com/office/officeart/2005/8/layout/orgChart1"/>
    <dgm:cxn modelId="{3A395ED0-24AD-064F-8A46-EE4C004974DE}" type="presParOf" srcId="{F01B341D-ACB8-A54E-B249-09BF0BB63494}" destId="{9FD3FEE3-C7FF-5E4D-AD6E-F3876DCA279E}" srcOrd="3" destOrd="0" presId="urn:microsoft.com/office/officeart/2005/8/layout/orgChart1"/>
    <dgm:cxn modelId="{67F84219-3ACD-FC43-BD30-2051AD9C84A4}" type="presParOf" srcId="{9FD3FEE3-C7FF-5E4D-AD6E-F3876DCA279E}" destId="{81B7ED07-51B9-E148-91AA-FD3944D40DB8}" srcOrd="0" destOrd="0" presId="urn:microsoft.com/office/officeart/2005/8/layout/orgChart1"/>
    <dgm:cxn modelId="{F6EF7510-B810-B147-B960-CA49C9C000E1}" type="presParOf" srcId="{81B7ED07-51B9-E148-91AA-FD3944D40DB8}" destId="{AA913002-4651-2449-B018-5244456493E6}" srcOrd="0" destOrd="0" presId="urn:microsoft.com/office/officeart/2005/8/layout/orgChart1"/>
    <dgm:cxn modelId="{A52960A6-F122-F842-A9AC-B578CD5C3B4A}" type="presParOf" srcId="{81B7ED07-51B9-E148-91AA-FD3944D40DB8}" destId="{D27AF7B5-5551-4C4D-B4C5-EB8CDA65FC58}" srcOrd="1" destOrd="0" presId="urn:microsoft.com/office/officeart/2005/8/layout/orgChart1"/>
    <dgm:cxn modelId="{4623D827-FA5E-8E4A-80D3-FDC6432AAB86}" type="presParOf" srcId="{9FD3FEE3-C7FF-5E4D-AD6E-F3876DCA279E}" destId="{7A0976D5-66E4-864B-A8E9-763AD966AC12}" srcOrd="1" destOrd="0" presId="urn:microsoft.com/office/officeart/2005/8/layout/orgChart1"/>
    <dgm:cxn modelId="{46A675E2-4B6C-4A92-B58C-AE179412034C}" type="presParOf" srcId="{7A0976D5-66E4-864B-A8E9-763AD966AC12}" destId="{027F83A8-5CE8-4376-A10C-3078C1B805B2}" srcOrd="0" destOrd="0" presId="urn:microsoft.com/office/officeart/2005/8/layout/orgChart1"/>
    <dgm:cxn modelId="{8600AD95-E5E0-4411-BD7D-ABF3D81D2185}" type="presParOf" srcId="{7A0976D5-66E4-864B-A8E9-763AD966AC12}" destId="{36D01405-D999-4828-BFF8-9FAB1094AA5F}" srcOrd="1" destOrd="0" presId="urn:microsoft.com/office/officeart/2005/8/layout/orgChart1"/>
    <dgm:cxn modelId="{5D6D532F-C51D-4C03-A8C9-5E3F979A3DFF}" type="presParOf" srcId="{36D01405-D999-4828-BFF8-9FAB1094AA5F}" destId="{A3081AEC-7256-4D35-90C0-D715E350B51F}" srcOrd="0" destOrd="0" presId="urn:microsoft.com/office/officeart/2005/8/layout/orgChart1"/>
    <dgm:cxn modelId="{05A79F72-E578-4B0D-8981-E840D953F129}" type="presParOf" srcId="{A3081AEC-7256-4D35-90C0-D715E350B51F}" destId="{0770CCCE-A6E3-4477-A699-DB097197A436}" srcOrd="0" destOrd="0" presId="urn:microsoft.com/office/officeart/2005/8/layout/orgChart1"/>
    <dgm:cxn modelId="{F27D451F-CB73-4EAB-A9EA-015A66827CFE}" type="presParOf" srcId="{A3081AEC-7256-4D35-90C0-D715E350B51F}" destId="{0960D3B5-8A1C-4375-B46E-96637FF6147C}" srcOrd="1" destOrd="0" presId="urn:microsoft.com/office/officeart/2005/8/layout/orgChart1"/>
    <dgm:cxn modelId="{72CC3FBC-7AC7-4AED-BBF9-FF0D48B6294B}" type="presParOf" srcId="{36D01405-D999-4828-BFF8-9FAB1094AA5F}" destId="{22388BC8-B80C-4CEC-A6F4-80E959E0CD59}" srcOrd="1" destOrd="0" presId="urn:microsoft.com/office/officeart/2005/8/layout/orgChart1"/>
    <dgm:cxn modelId="{7B45EED1-C16B-439D-A3EF-A6DDAFB16976}" type="presParOf" srcId="{36D01405-D999-4828-BFF8-9FAB1094AA5F}" destId="{85629285-C9A7-4C82-9C5A-97ECFA5B31BB}" srcOrd="2" destOrd="0" presId="urn:microsoft.com/office/officeart/2005/8/layout/orgChart1"/>
    <dgm:cxn modelId="{34C4111F-D162-4B09-8FB4-DED344E01DAC}" type="presParOf" srcId="{7A0976D5-66E4-864B-A8E9-763AD966AC12}" destId="{C9750FC7-E3A8-4764-AA19-EA1F1570099B}" srcOrd="2" destOrd="0" presId="urn:microsoft.com/office/officeart/2005/8/layout/orgChart1"/>
    <dgm:cxn modelId="{237D3339-EAB8-45F3-9250-EAE015D8927D}" type="presParOf" srcId="{7A0976D5-66E4-864B-A8E9-763AD966AC12}" destId="{2F7AE63D-81C6-43B3-AEF5-B779BFD2DF2C}" srcOrd="3" destOrd="0" presId="urn:microsoft.com/office/officeart/2005/8/layout/orgChart1"/>
    <dgm:cxn modelId="{55234790-D3B7-44F3-A837-43E142A5D39E}" type="presParOf" srcId="{2F7AE63D-81C6-43B3-AEF5-B779BFD2DF2C}" destId="{8323BC18-71E6-433C-9835-6A1EB9C8FA4E}" srcOrd="0" destOrd="0" presId="urn:microsoft.com/office/officeart/2005/8/layout/orgChart1"/>
    <dgm:cxn modelId="{7F26449B-DFEF-4DC2-B1FC-BFF90D2E5614}" type="presParOf" srcId="{8323BC18-71E6-433C-9835-6A1EB9C8FA4E}" destId="{F315333C-42B2-4807-95C6-506AC2CBF63D}" srcOrd="0" destOrd="0" presId="urn:microsoft.com/office/officeart/2005/8/layout/orgChart1"/>
    <dgm:cxn modelId="{5BBB2A96-168A-49EE-8AE5-30730BF3557F}" type="presParOf" srcId="{8323BC18-71E6-433C-9835-6A1EB9C8FA4E}" destId="{A680FFAC-11FC-4989-8226-E699148D3FBF}" srcOrd="1" destOrd="0" presId="urn:microsoft.com/office/officeart/2005/8/layout/orgChart1"/>
    <dgm:cxn modelId="{3513D16C-348F-4D05-81F1-DF8F9877DF54}" type="presParOf" srcId="{2F7AE63D-81C6-43B3-AEF5-B779BFD2DF2C}" destId="{0C4A76F5-78D1-4D1B-A2B4-7456DEAC59BB}" srcOrd="1" destOrd="0" presId="urn:microsoft.com/office/officeart/2005/8/layout/orgChart1"/>
    <dgm:cxn modelId="{59A11AB2-2BF5-4301-8855-BE91363B51B5}" type="presParOf" srcId="{2F7AE63D-81C6-43B3-AEF5-B779BFD2DF2C}" destId="{A434FE7D-90A6-49F6-9ECC-FBABD719ABBE}" srcOrd="2" destOrd="0" presId="urn:microsoft.com/office/officeart/2005/8/layout/orgChart1"/>
    <dgm:cxn modelId="{91E8144C-CF74-4807-B6B7-B70C751DC77C}" type="presParOf" srcId="{7A0976D5-66E4-864B-A8E9-763AD966AC12}" destId="{47EFC626-3576-4854-A6D1-31AD746F03A4}" srcOrd="4" destOrd="0" presId="urn:microsoft.com/office/officeart/2005/8/layout/orgChart1"/>
    <dgm:cxn modelId="{0AADFFB2-3A5C-48D8-B900-2CD39FCFF8BD}" type="presParOf" srcId="{7A0976D5-66E4-864B-A8E9-763AD966AC12}" destId="{E3D58C04-7B75-4037-81B6-8C0C07C78B9E}" srcOrd="5" destOrd="0" presId="urn:microsoft.com/office/officeart/2005/8/layout/orgChart1"/>
    <dgm:cxn modelId="{1D3C783E-4E1C-4737-9BA4-88CB0FF95103}" type="presParOf" srcId="{E3D58C04-7B75-4037-81B6-8C0C07C78B9E}" destId="{1AC94E5D-4B37-4B53-98E6-BBD80A9A2889}" srcOrd="0" destOrd="0" presId="urn:microsoft.com/office/officeart/2005/8/layout/orgChart1"/>
    <dgm:cxn modelId="{07EF5BB7-F8A5-4C1F-8962-11E45EE583CB}" type="presParOf" srcId="{1AC94E5D-4B37-4B53-98E6-BBD80A9A2889}" destId="{5DE35EBF-7D65-4333-8E2B-3FF006AF9FDC}" srcOrd="0" destOrd="0" presId="urn:microsoft.com/office/officeart/2005/8/layout/orgChart1"/>
    <dgm:cxn modelId="{F4DBAC7C-6679-4361-A5B6-17A6E0993303}" type="presParOf" srcId="{1AC94E5D-4B37-4B53-98E6-BBD80A9A2889}" destId="{608E580C-5834-470A-BB24-F7F57A2106D7}" srcOrd="1" destOrd="0" presId="urn:microsoft.com/office/officeart/2005/8/layout/orgChart1"/>
    <dgm:cxn modelId="{58EE925C-1480-406C-BD19-FDB8E93A5008}" type="presParOf" srcId="{E3D58C04-7B75-4037-81B6-8C0C07C78B9E}" destId="{55CAD0C9-06FC-46C6-9CCA-E48A0FCD7B26}" srcOrd="1" destOrd="0" presId="urn:microsoft.com/office/officeart/2005/8/layout/orgChart1"/>
    <dgm:cxn modelId="{3EC87935-EF6F-4047-8716-A71621382CB1}" type="presParOf" srcId="{E3D58C04-7B75-4037-81B6-8C0C07C78B9E}" destId="{EEF19A0B-3AD5-41D1-8D95-3CB815834195}" srcOrd="2" destOrd="0" presId="urn:microsoft.com/office/officeart/2005/8/layout/orgChart1"/>
    <dgm:cxn modelId="{28334169-4D60-2840-AB00-FD4340F25FD7}" type="presParOf" srcId="{9FD3FEE3-C7FF-5E4D-AD6E-F3876DCA279E}" destId="{322BA675-037A-CD4C-8A60-1AFC7D7430E6}" srcOrd="2" destOrd="0" presId="urn:microsoft.com/office/officeart/2005/8/layout/orgChart1"/>
    <dgm:cxn modelId="{E99904E1-62B4-C548-9D63-19AB00722C1F}" type="presParOf" srcId="{F01B341D-ACB8-A54E-B249-09BF0BB63494}" destId="{371FB7BC-54EB-844F-B1F3-FDBBC604898E}" srcOrd="4" destOrd="0" presId="urn:microsoft.com/office/officeart/2005/8/layout/orgChart1"/>
    <dgm:cxn modelId="{87DF00C2-8BC3-D243-9383-6952B7CEFC01}" type="presParOf" srcId="{F01B341D-ACB8-A54E-B249-09BF0BB63494}" destId="{E27C6403-3298-C248-B2E0-7D9B92A910D8}" srcOrd="5" destOrd="0" presId="urn:microsoft.com/office/officeart/2005/8/layout/orgChart1"/>
    <dgm:cxn modelId="{FD2C3F11-B079-5B42-AA36-67C92D3C731E}" type="presParOf" srcId="{E27C6403-3298-C248-B2E0-7D9B92A910D8}" destId="{DB6C7084-3E42-AC4B-A212-8ACDCFBCD8DA}" srcOrd="0" destOrd="0" presId="urn:microsoft.com/office/officeart/2005/8/layout/orgChart1"/>
    <dgm:cxn modelId="{7ED82CC3-FE56-8745-BEAB-1D07EA59DCFA}" type="presParOf" srcId="{DB6C7084-3E42-AC4B-A212-8ACDCFBCD8DA}" destId="{FE35C4EC-1012-0642-B1F2-E20EAF7D2FF1}" srcOrd="0" destOrd="0" presId="urn:microsoft.com/office/officeart/2005/8/layout/orgChart1"/>
    <dgm:cxn modelId="{1A0D3EDD-EC7C-AB4D-9859-9F10B433C240}" type="presParOf" srcId="{DB6C7084-3E42-AC4B-A212-8ACDCFBCD8DA}" destId="{30A55677-3FA0-7340-887F-8DFFD58BA65F}" srcOrd="1" destOrd="0" presId="urn:microsoft.com/office/officeart/2005/8/layout/orgChart1"/>
    <dgm:cxn modelId="{1DEA7679-A603-7D41-9A09-E213CBEE9B2B}" type="presParOf" srcId="{E27C6403-3298-C248-B2E0-7D9B92A910D8}" destId="{121C8360-3121-6F41-BF0F-B2D942638FC4}" srcOrd="1" destOrd="0" presId="urn:microsoft.com/office/officeart/2005/8/layout/orgChart1"/>
    <dgm:cxn modelId="{BB71928E-2C1E-494C-A5F0-A1050CC6647B}" type="presParOf" srcId="{121C8360-3121-6F41-BF0F-B2D942638FC4}" destId="{521048A3-E6A4-4061-8657-55A67918227B}" srcOrd="0" destOrd="0" presId="urn:microsoft.com/office/officeart/2005/8/layout/orgChart1"/>
    <dgm:cxn modelId="{10029B5C-C3F5-4658-AD1F-5561F041244C}" type="presParOf" srcId="{121C8360-3121-6F41-BF0F-B2D942638FC4}" destId="{894A668C-AEE4-46B0-A56D-A4932BC9380B}" srcOrd="1" destOrd="0" presId="urn:microsoft.com/office/officeart/2005/8/layout/orgChart1"/>
    <dgm:cxn modelId="{BDE1D085-F25F-4215-904E-DFC9144F1962}" type="presParOf" srcId="{894A668C-AEE4-46B0-A56D-A4932BC9380B}" destId="{FF6DEC41-D128-4095-B37D-E0136CFE0C80}" srcOrd="0" destOrd="0" presId="urn:microsoft.com/office/officeart/2005/8/layout/orgChart1"/>
    <dgm:cxn modelId="{7F238385-1393-40BC-A393-97CC995964AB}" type="presParOf" srcId="{FF6DEC41-D128-4095-B37D-E0136CFE0C80}" destId="{C029E59A-50C8-462E-9D59-07FC26B392F9}" srcOrd="0" destOrd="0" presId="urn:microsoft.com/office/officeart/2005/8/layout/orgChart1"/>
    <dgm:cxn modelId="{13CA0D43-9321-4A72-9D88-7C83500C494F}" type="presParOf" srcId="{FF6DEC41-D128-4095-B37D-E0136CFE0C80}" destId="{299A739C-D4D7-4EDC-BA20-E41245E8D6C4}" srcOrd="1" destOrd="0" presId="urn:microsoft.com/office/officeart/2005/8/layout/orgChart1"/>
    <dgm:cxn modelId="{A32747BE-EB85-4E81-9B9D-809A3E31A715}" type="presParOf" srcId="{894A668C-AEE4-46B0-A56D-A4932BC9380B}" destId="{48E55396-0D9A-4E76-B9D8-CD3919BB5C34}" srcOrd="1" destOrd="0" presId="urn:microsoft.com/office/officeart/2005/8/layout/orgChart1"/>
    <dgm:cxn modelId="{1CAE87A6-2FBA-4F3C-9486-58E67812C111}" type="presParOf" srcId="{894A668C-AEE4-46B0-A56D-A4932BC9380B}" destId="{7A4E6FCC-BCF3-4A14-A446-065A5600D6A5}" srcOrd="2" destOrd="0" presId="urn:microsoft.com/office/officeart/2005/8/layout/orgChart1"/>
    <dgm:cxn modelId="{E0A18C72-28DB-45CA-8DCC-682274BB78C3}" type="presParOf" srcId="{121C8360-3121-6F41-BF0F-B2D942638FC4}" destId="{D6508279-68B0-440A-A409-0E1E7C58FA01}" srcOrd="2" destOrd="0" presId="urn:microsoft.com/office/officeart/2005/8/layout/orgChart1"/>
    <dgm:cxn modelId="{5B795804-E58E-4969-A57D-7EE7AF8B33BA}" type="presParOf" srcId="{121C8360-3121-6F41-BF0F-B2D942638FC4}" destId="{0D33F94E-D2FB-43C9-88AA-43C9285A5F05}" srcOrd="3" destOrd="0" presId="urn:microsoft.com/office/officeart/2005/8/layout/orgChart1"/>
    <dgm:cxn modelId="{E1300445-453C-4E90-A04F-F31B0ECF3611}" type="presParOf" srcId="{0D33F94E-D2FB-43C9-88AA-43C9285A5F05}" destId="{CA5723F0-27C5-4912-B9DD-26D0D1F38793}" srcOrd="0" destOrd="0" presId="urn:microsoft.com/office/officeart/2005/8/layout/orgChart1"/>
    <dgm:cxn modelId="{16E6C838-444A-4E1B-A599-C08B9E290BC3}" type="presParOf" srcId="{CA5723F0-27C5-4912-B9DD-26D0D1F38793}" destId="{30F50AE0-79B9-4387-B52C-812771C09EA4}" srcOrd="0" destOrd="0" presId="urn:microsoft.com/office/officeart/2005/8/layout/orgChart1"/>
    <dgm:cxn modelId="{1AFF5731-F546-4051-ADC6-175F91647181}" type="presParOf" srcId="{CA5723F0-27C5-4912-B9DD-26D0D1F38793}" destId="{366F088F-53A6-4EA3-8358-BC5F3F67AA1D}" srcOrd="1" destOrd="0" presId="urn:microsoft.com/office/officeart/2005/8/layout/orgChart1"/>
    <dgm:cxn modelId="{074E81DD-F5DA-4DAC-A9C9-5E405D9FF86C}" type="presParOf" srcId="{0D33F94E-D2FB-43C9-88AA-43C9285A5F05}" destId="{A12EF4DE-6A39-4564-A21D-DB172A870A7F}" srcOrd="1" destOrd="0" presId="urn:microsoft.com/office/officeart/2005/8/layout/orgChart1"/>
    <dgm:cxn modelId="{F2F015CA-6F77-4EBD-8534-20DD5920C615}" type="presParOf" srcId="{0D33F94E-D2FB-43C9-88AA-43C9285A5F05}" destId="{20A40095-BEDB-4774-B840-2804D2775C90}" srcOrd="2" destOrd="0" presId="urn:microsoft.com/office/officeart/2005/8/layout/orgChart1"/>
    <dgm:cxn modelId="{1D01B03D-F6C4-3E4E-A49A-EBC190D938BA}" type="presParOf" srcId="{E27C6403-3298-C248-B2E0-7D9B92A910D8}" destId="{83B15279-E5E7-BA4E-8EC9-D91757807856}" srcOrd="2" destOrd="0" presId="urn:microsoft.com/office/officeart/2005/8/layout/orgChart1"/>
    <dgm:cxn modelId="{306BC096-E034-BF44-988B-39D0E5D6D876}" type="presParOf" srcId="{F01B341D-ACB8-A54E-B249-09BF0BB63494}" destId="{C6F12E4D-6E3E-8645-A3F9-DCEFDD2FF576}" srcOrd="6" destOrd="0" presId="urn:microsoft.com/office/officeart/2005/8/layout/orgChart1"/>
    <dgm:cxn modelId="{3145A225-7C49-8C49-A828-374BF7195F62}" type="presParOf" srcId="{F01B341D-ACB8-A54E-B249-09BF0BB63494}" destId="{F23948F0-2443-BE47-A9B4-E911FB381D55}" srcOrd="7" destOrd="0" presId="urn:microsoft.com/office/officeart/2005/8/layout/orgChart1"/>
    <dgm:cxn modelId="{C2D46F50-226B-B74A-BFC4-4DBDEB01A72A}" type="presParOf" srcId="{F23948F0-2443-BE47-A9B4-E911FB381D55}" destId="{28A3D366-BE76-1B4D-837D-88B9B7031971}" srcOrd="0" destOrd="0" presId="urn:microsoft.com/office/officeart/2005/8/layout/orgChart1"/>
    <dgm:cxn modelId="{C37B6C2C-4952-8C43-8578-CD136660D0BC}" type="presParOf" srcId="{28A3D366-BE76-1B4D-837D-88B9B7031971}" destId="{708005BC-B4F7-384E-A61A-DF86286954C9}" srcOrd="0" destOrd="0" presId="urn:microsoft.com/office/officeart/2005/8/layout/orgChart1"/>
    <dgm:cxn modelId="{3C8CB385-0B00-1645-9899-EE197176E82F}" type="presParOf" srcId="{28A3D366-BE76-1B4D-837D-88B9B7031971}" destId="{76F33118-E74D-EF43-9E73-E0486AA2B764}" srcOrd="1" destOrd="0" presId="urn:microsoft.com/office/officeart/2005/8/layout/orgChart1"/>
    <dgm:cxn modelId="{C860821C-D832-8249-9DE0-5DADF2E7995E}" type="presParOf" srcId="{F23948F0-2443-BE47-A9B4-E911FB381D55}" destId="{E125025F-9741-2644-99BD-6D3A0FDE868E}" srcOrd="1" destOrd="0" presId="urn:microsoft.com/office/officeart/2005/8/layout/orgChart1"/>
    <dgm:cxn modelId="{41622BDD-28FE-4DDF-8AA7-D4E1BEA6BC71}" type="presParOf" srcId="{E125025F-9741-2644-99BD-6D3A0FDE868E}" destId="{D1B72EA3-3ADC-47B5-B9A1-530A6129F6DF}" srcOrd="0" destOrd="0" presId="urn:microsoft.com/office/officeart/2005/8/layout/orgChart1"/>
    <dgm:cxn modelId="{C34AF20F-B947-4270-9144-EDB96C768C81}" type="presParOf" srcId="{E125025F-9741-2644-99BD-6D3A0FDE868E}" destId="{BE9E0262-8E20-4267-BEE8-F05B43D8B468}" srcOrd="1" destOrd="0" presId="urn:microsoft.com/office/officeart/2005/8/layout/orgChart1"/>
    <dgm:cxn modelId="{707BDA65-5F5E-417A-AFDF-AB4D739C867D}" type="presParOf" srcId="{BE9E0262-8E20-4267-BEE8-F05B43D8B468}" destId="{578A7275-C470-483C-8746-47B3FD90861C}" srcOrd="0" destOrd="0" presId="urn:microsoft.com/office/officeart/2005/8/layout/orgChart1"/>
    <dgm:cxn modelId="{3A7A26BE-8933-45CC-8AFE-FEAB6C41AFCF}" type="presParOf" srcId="{578A7275-C470-483C-8746-47B3FD90861C}" destId="{90A7458B-19E1-454D-AA22-654B33DFF40E}" srcOrd="0" destOrd="0" presId="urn:microsoft.com/office/officeart/2005/8/layout/orgChart1"/>
    <dgm:cxn modelId="{643BCDD6-D8C7-4BB8-8961-137590194697}" type="presParOf" srcId="{578A7275-C470-483C-8746-47B3FD90861C}" destId="{113F2BE2-C815-4A4B-9166-17675D7FBF70}" srcOrd="1" destOrd="0" presId="urn:microsoft.com/office/officeart/2005/8/layout/orgChart1"/>
    <dgm:cxn modelId="{E6D25B01-94F2-43C9-A3CF-9BB6E0EEB162}" type="presParOf" srcId="{BE9E0262-8E20-4267-BEE8-F05B43D8B468}" destId="{1C6A4B94-92A7-48C6-A543-C42B608B2AF4}" srcOrd="1" destOrd="0" presId="urn:microsoft.com/office/officeart/2005/8/layout/orgChart1"/>
    <dgm:cxn modelId="{42ECAA69-0AA5-4791-95C4-C1C26CED553D}" type="presParOf" srcId="{BE9E0262-8E20-4267-BEE8-F05B43D8B468}" destId="{9CF17EF1-EEEF-406E-926C-530CF02ADEF6}" srcOrd="2" destOrd="0" presId="urn:microsoft.com/office/officeart/2005/8/layout/orgChart1"/>
    <dgm:cxn modelId="{A9206985-1BB7-44A9-97B6-8AA0E6309C44}" type="presParOf" srcId="{E125025F-9741-2644-99BD-6D3A0FDE868E}" destId="{BDE4841C-83DF-4426-A0C8-C8501A120189}" srcOrd="2" destOrd="0" presId="urn:microsoft.com/office/officeart/2005/8/layout/orgChart1"/>
    <dgm:cxn modelId="{25F27A67-22A4-487B-9F9A-A879F8C79CD0}" type="presParOf" srcId="{E125025F-9741-2644-99BD-6D3A0FDE868E}" destId="{9B097325-3A13-4A41-BD08-4CE23599164E}" srcOrd="3" destOrd="0" presId="urn:microsoft.com/office/officeart/2005/8/layout/orgChart1"/>
    <dgm:cxn modelId="{39699379-5716-422F-98CA-17F724D04D00}" type="presParOf" srcId="{9B097325-3A13-4A41-BD08-4CE23599164E}" destId="{FCEEC79F-23A1-4669-8DBC-38B505CDAA61}" srcOrd="0" destOrd="0" presId="urn:microsoft.com/office/officeart/2005/8/layout/orgChart1"/>
    <dgm:cxn modelId="{BBF5DDDE-0348-4695-BE79-F206635E749B}" type="presParOf" srcId="{FCEEC79F-23A1-4669-8DBC-38B505CDAA61}" destId="{AFC32B93-A2F6-41CE-9063-3E4FA68191AE}" srcOrd="0" destOrd="0" presId="urn:microsoft.com/office/officeart/2005/8/layout/orgChart1"/>
    <dgm:cxn modelId="{BF973F04-2892-462A-B038-A74067192255}" type="presParOf" srcId="{FCEEC79F-23A1-4669-8DBC-38B505CDAA61}" destId="{0C5B55EC-2409-4B96-84BF-930FA829B0CB}" srcOrd="1" destOrd="0" presId="urn:microsoft.com/office/officeart/2005/8/layout/orgChart1"/>
    <dgm:cxn modelId="{4C72D16A-529B-4610-8B88-B3E7FC0B32F1}" type="presParOf" srcId="{9B097325-3A13-4A41-BD08-4CE23599164E}" destId="{ADDB39C1-B506-4CC4-B888-D4EFF14B320A}" srcOrd="1" destOrd="0" presId="urn:microsoft.com/office/officeart/2005/8/layout/orgChart1"/>
    <dgm:cxn modelId="{F874EA10-683E-4205-BCB9-1E980E680D87}" type="presParOf" srcId="{9B097325-3A13-4A41-BD08-4CE23599164E}" destId="{F4C03711-9CD5-40A5-8AC9-9A4EF27BDCB2}" srcOrd="2" destOrd="0" presId="urn:microsoft.com/office/officeart/2005/8/layout/orgChart1"/>
    <dgm:cxn modelId="{B05EEF05-55B4-9E4A-8885-7D806E0502CA}" type="presParOf" srcId="{F23948F0-2443-BE47-A9B4-E911FB381D55}" destId="{05EE3250-D1E3-F74E-B18B-7DFA8869F52F}" srcOrd="2" destOrd="0" presId="urn:microsoft.com/office/officeart/2005/8/layout/orgChart1"/>
    <dgm:cxn modelId="{9FFC393B-0A96-4D4D-A7B3-BAF9E265D2E5}" type="presParOf" srcId="{6D08842F-BF04-F842-808B-CB22FFA27290}" destId="{B74344CB-BFFA-5845-8C30-DF3966DD5DAE}" srcOrd="2" destOrd="0" presId="urn:microsoft.com/office/officeart/2005/8/layout/orgChart1"/>
    <dgm:cxn modelId="{53E9299E-EA2B-1941-A1F6-3042F9B00646}" type="presParOf" srcId="{B74344CB-BFFA-5845-8C30-DF3966DD5DAE}" destId="{4356FCE8-E871-2641-B4FE-E0B6B696F702}" srcOrd="0" destOrd="0" presId="urn:microsoft.com/office/officeart/2005/8/layout/orgChart1"/>
    <dgm:cxn modelId="{CF7B2EB0-8F2A-C342-8F39-0325BCC1D633}" type="presParOf" srcId="{B74344CB-BFFA-5845-8C30-DF3966DD5DAE}" destId="{4B63E90F-9C42-2D4F-8D04-6DE63E0CEC08}" srcOrd="1" destOrd="0" presId="urn:microsoft.com/office/officeart/2005/8/layout/orgChart1"/>
    <dgm:cxn modelId="{E3004B54-00CE-CC40-8001-E3FD80737388}" type="presParOf" srcId="{4B63E90F-9C42-2D4F-8D04-6DE63E0CEC08}" destId="{A8AA818B-CFEC-6042-AD63-62B7F5174FD3}" srcOrd="0" destOrd="0" presId="urn:microsoft.com/office/officeart/2005/8/layout/orgChart1"/>
    <dgm:cxn modelId="{22A7A988-5767-294A-BEA9-0DD07C8DF7F0}" type="presParOf" srcId="{A8AA818B-CFEC-6042-AD63-62B7F5174FD3}" destId="{39196EF1-7BFF-0F40-92D4-9444F0463712}" srcOrd="0" destOrd="0" presId="urn:microsoft.com/office/officeart/2005/8/layout/orgChart1"/>
    <dgm:cxn modelId="{3CC66028-8716-6E4D-B15B-5863A2B09E00}" type="presParOf" srcId="{A8AA818B-CFEC-6042-AD63-62B7F5174FD3}" destId="{AF042DDA-377A-DE42-9944-F744B4258569}" srcOrd="1" destOrd="0" presId="urn:microsoft.com/office/officeart/2005/8/layout/orgChart1"/>
    <dgm:cxn modelId="{15FD3713-7799-E943-938D-33693C170469}" type="presParOf" srcId="{4B63E90F-9C42-2D4F-8D04-6DE63E0CEC08}" destId="{77591E17-0B0E-654B-8702-29BDF73BF73C}" srcOrd="1" destOrd="0" presId="urn:microsoft.com/office/officeart/2005/8/layout/orgChart1"/>
    <dgm:cxn modelId="{61226F86-0753-EA49-8BA3-06FE84E23B8D}" type="presParOf" srcId="{4B63E90F-9C42-2D4F-8D04-6DE63E0CEC08}" destId="{DF6E0F7D-F8CD-3944-AF9D-5E8D6E8B730B}" srcOrd="2" destOrd="0" presId="urn:microsoft.com/office/officeart/2005/8/layout/orgChart1"/>
    <dgm:cxn modelId="{BD8C387D-C1F9-2B49-A119-F04130762F78}" type="presParOf" srcId="{DF6E0F7D-F8CD-3944-AF9D-5E8D6E8B730B}" destId="{2202CF57-B923-2F4C-9CCD-36877464040A}" srcOrd="0" destOrd="0" presId="urn:microsoft.com/office/officeart/2005/8/layout/orgChart1"/>
    <dgm:cxn modelId="{9FAA49D4-FE3A-E444-BE76-A63D071C871E}" type="presParOf" srcId="{DF6E0F7D-F8CD-3944-AF9D-5E8D6E8B730B}" destId="{6E8BF43C-4E6B-5B4D-92FD-A471509C44DE}" srcOrd="1" destOrd="0" presId="urn:microsoft.com/office/officeart/2005/8/layout/orgChart1"/>
    <dgm:cxn modelId="{49BB2407-30DB-B346-AA32-4B0C25CFEABE}" type="presParOf" srcId="{6E8BF43C-4E6B-5B4D-92FD-A471509C44DE}" destId="{D50413F7-5439-3640-91BC-891798F301A0}" srcOrd="0" destOrd="0" presId="urn:microsoft.com/office/officeart/2005/8/layout/orgChart1"/>
    <dgm:cxn modelId="{A0060195-5646-4243-9BE2-256CC80D7E66}" type="presParOf" srcId="{D50413F7-5439-3640-91BC-891798F301A0}" destId="{25157AAD-5E82-A342-8B17-604BB5F194E0}" srcOrd="0" destOrd="0" presId="urn:microsoft.com/office/officeart/2005/8/layout/orgChart1"/>
    <dgm:cxn modelId="{C353A9D4-766B-EF4B-9F8A-F162A06BB66B}" type="presParOf" srcId="{D50413F7-5439-3640-91BC-891798F301A0}" destId="{4C2E0C45-8732-2147-91E0-6EA36158C45B}" srcOrd="1" destOrd="0" presId="urn:microsoft.com/office/officeart/2005/8/layout/orgChart1"/>
    <dgm:cxn modelId="{D9418661-E80F-7644-A90E-2A70AB8D9BCC}" type="presParOf" srcId="{6E8BF43C-4E6B-5B4D-92FD-A471509C44DE}" destId="{EAD9527C-7135-E442-80BA-9CE593EC14EF}" srcOrd="1" destOrd="0" presId="urn:microsoft.com/office/officeart/2005/8/layout/orgChart1"/>
    <dgm:cxn modelId="{A90842F2-F249-854B-B332-5B7EAD6E6F75}" type="presParOf" srcId="{6E8BF43C-4E6B-5B4D-92FD-A471509C44DE}" destId="{F08F04CF-D9D1-D24E-AC9B-71F902F351C9}" srcOrd="2" destOrd="0" presId="urn:microsoft.com/office/officeart/2005/8/layout/orgChart1"/>
    <dgm:cxn modelId="{65535465-27D2-DD4E-A051-B9D8E4E37D3D}" type="presParOf" srcId="{DF6E0F7D-F8CD-3944-AF9D-5E8D6E8B730B}" destId="{79F097E6-B961-414A-A7CA-EE4FADF54E0F}" srcOrd="2" destOrd="0" presId="urn:microsoft.com/office/officeart/2005/8/layout/orgChart1"/>
    <dgm:cxn modelId="{61ED05FD-71A7-2145-A102-45372B2FCACE}" type="presParOf" srcId="{DF6E0F7D-F8CD-3944-AF9D-5E8D6E8B730B}" destId="{38FB3C1B-45CE-024A-95D1-5B986C6525AD}" srcOrd="3" destOrd="0" presId="urn:microsoft.com/office/officeart/2005/8/layout/orgChart1"/>
    <dgm:cxn modelId="{9A4CD6B6-3274-FE4D-8045-9EBAD4E2E057}" type="presParOf" srcId="{38FB3C1B-45CE-024A-95D1-5B986C6525AD}" destId="{574405FB-93A7-0446-B0FE-ED421EE80D54}" srcOrd="0" destOrd="0" presId="urn:microsoft.com/office/officeart/2005/8/layout/orgChart1"/>
    <dgm:cxn modelId="{D7835FFB-3203-414F-8DF2-F8C6B3DBDE74}" type="presParOf" srcId="{574405FB-93A7-0446-B0FE-ED421EE80D54}" destId="{B327F2A9-987F-E54F-8D50-E8E120284747}" srcOrd="0" destOrd="0" presId="urn:microsoft.com/office/officeart/2005/8/layout/orgChart1"/>
    <dgm:cxn modelId="{86B57380-3DE9-5D40-88C6-04F3AB253C9E}" type="presParOf" srcId="{574405FB-93A7-0446-B0FE-ED421EE80D54}" destId="{8B04BF9C-54D8-7447-9D30-1159E5D3492B}" srcOrd="1" destOrd="0" presId="urn:microsoft.com/office/officeart/2005/8/layout/orgChart1"/>
    <dgm:cxn modelId="{3FAC2606-4BE2-9F49-8513-BEEB189F9E0E}" type="presParOf" srcId="{38FB3C1B-45CE-024A-95D1-5B986C6525AD}" destId="{066588FB-3FED-744A-B658-E340BC0886C1}" srcOrd="1" destOrd="0" presId="urn:microsoft.com/office/officeart/2005/8/layout/orgChart1"/>
    <dgm:cxn modelId="{27624BBB-1A36-6C4D-AD51-94D9596EF9B1}" type="presParOf" srcId="{38FB3C1B-45CE-024A-95D1-5B986C6525AD}" destId="{9B1F71AF-7FC9-394A-8984-3E3354BCC5F9}" srcOrd="2" destOrd="0" presId="urn:microsoft.com/office/officeart/2005/8/layout/orgChart1"/>
    <dgm:cxn modelId="{2C40E438-6321-2043-805C-BD78DB3D4E3D}" type="presParOf" srcId="{B74344CB-BFFA-5845-8C30-DF3966DD5DAE}" destId="{F47FC40A-347E-8448-B70F-61EEF9AC37DE}" srcOrd="2" destOrd="0" presId="urn:microsoft.com/office/officeart/2005/8/layout/orgChart1"/>
    <dgm:cxn modelId="{1B002831-E101-3B43-BADB-EA53AF483C3E}" type="presParOf" srcId="{B74344CB-BFFA-5845-8C30-DF3966DD5DAE}" destId="{9D6794C1-7F28-2744-8EF4-1FBFB8F55636}" srcOrd="3" destOrd="0" presId="urn:microsoft.com/office/officeart/2005/8/layout/orgChart1"/>
    <dgm:cxn modelId="{676A5E2A-813D-3E4B-8D2C-18FE76445AFF}" type="presParOf" srcId="{9D6794C1-7F28-2744-8EF4-1FBFB8F55636}" destId="{CA1CC748-9C14-434A-8F8D-2865FF357473}" srcOrd="0" destOrd="0" presId="urn:microsoft.com/office/officeart/2005/8/layout/orgChart1"/>
    <dgm:cxn modelId="{A197CB7B-E889-854B-8AE6-FA1AAD2C40BD}" type="presParOf" srcId="{CA1CC748-9C14-434A-8F8D-2865FF357473}" destId="{1B902815-735B-094C-8831-3407B536EDC4}" srcOrd="0" destOrd="0" presId="urn:microsoft.com/office/officeart/2005/8/layout/orgChart1"/>
    <dgm:cxn modelId="{AE3DAF90-2AC1-4A46-82DB-DF6DA09CA9F8}" type="presParOf" srcId="{CA1CC748-9C14-434A-8F8D-2865FF357473}" destId="{F1635B45-0E3D-3343-A7AE-D46D69E27F69}" srcOrd="1" destOrd="0" presId="urn:microsoft.com/office/officeart/2005/8/layout/orgChart1"/>
    <dgm:cxn modelId="{5983F389-0181-C64B-9581-0187D91B250A}" type="presParOf" srcId="{9D6794C1-7F28-2744-8EF4-1FBFB8F55636}" destId="{BD0F681D-F6DC-2D47-8F69-DDF4CD2556A4}" srcOrd="1" destOrd="0" presId="urn:microsoft.com/office/officeart/2005/8/layout/orgChart1"/>
    <dgm:cxn modelId="{104A36BE-D011-4D49-9ABD-811E0B23C736}" type="presParOf" srcId="{9D6794C1-7F28-2744-8EF4-1FBFB8F55636}" destId="{1E52F93C-3227-D041-B40D-2A50827E663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B95D7-97C6-C147-B90C-308C2DC161A1}">
      <dsp:nvSpPr>
        <dsp:cNvPr id="0" name=""/>
        <dsp:cNvSpPr/>
      </dsp:nvSpPr>
      <dsp:spPr>
        <a:xfrm>
          <a:off x="0" y="0"/>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Defining the TSA</a:t>
          </a:r>
        </a:p>
      </dsp:txBody>
      <dsp:txXfrm>
        <a:off x="28567" y="28567"/>
        <a:ext cx="5091953" cy="918226"/>
      </dsp:txXfrm>
    </dsp:sp>
    <dsp:sp modelId="{26A6323C-5F62-BC40-B5B3-452AB67AA128}">
      <dsp:nvSpPr>
        <dsp:cNvPr id="0" name=""/>
        <dsp:cNvSpPr/>
      </dsp:nvSpPr>
      <dsp:spPr>
        <a:xfrm>
          <a:off x="467360" y="1110826"/>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The Benefits of Consolidation for Government and Governance</a:t>
          </a:r>
        </a:p>
      </dsp:txBody>
      <dsp:txXfrm>
        <a:off x="495927" y="1139393"/>
        <a:ext cx="5100081" cy="918226"/>
      </dsp:txXfrm>
    </dsp:sp>
    <dsp:sp modelId="{482E2F41-DB2F-7E41-BCA2-A0813038DB54}">
      <dsp:nvSpPr>
        <dsp:cNvPr id="0" name=""/>
        <dsp:cNvSpPr/>
      </dsp:nvSpPr>
      <dsp:spPr>
        <a:xfrm>
          <a:off x="934719" y="2221653"/>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endParaRPr lang="en-GB" sz="2800" kern="1200" dirty="0"/>
        </a:p>
        <a:p>
          <a:pPr marL="0" lvl="0" indent="0" algn="l" defTabSz="1244600">
            <a:lnSpc>
              <a:spcPct val="90000"/>
            </a:lnSpc>
            <a:spcBef>
              <a:spcPct val="0"/>
            </a:spcBef>
            <a:spcAft>
              <a:spcPct val="35000"/>
            </a:spcAft>
            <a:buNone/>
          </a:pPr>
          <a:r>
            <a:rPr lang="en-GB" sz="2800" kern="1200" dirty="0"/>
            <a:t>TSA Coverage – what is in and what is out?</a:t>
          </a:r>
        </a:p>
        <a:p>
          <a:pPr marL="0" lvl="0" indent="0" algn="l" defTabSz="1244600">
            <a:lnSpc>
              <a:spcPct val="90000"/>
            </a:lnSpc>
            <a:spcBef>
              <a:spcPct val="0"/>
            </a:spcBef>
            <a:spcAft>
              <a:spcPct val="35000"/>
            </a:spcAft>
            <a:buNone/>
          </a:pPr>
          <a:endParaRPr lang="en-GB" sz="2800" kern="1200" dirty="0"/>
        </a:p>
      </dsp:txBody>
      <dsp:txXfrm>
        <a:off x="963286" y="2250220"/>
        <a:ext cx="5100081" cy="918226"/>
      </dsp:txXfrm>
    </dsp:sp>
    <dsp:sp modelId="{BAD7B6A1-A489-744C-BB06-C315C4CAC000}">
      <dsp:nvSpPr>
        <dsp:cNvPr id="0" name=""/>
        <dsp:cNvSpPr/>
      </dsp:nvSpPr>
      <dsp:spPr>
        <a:xfrm>
          <a:off x="1402079" y="3332480"/>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Tactics for Moving to a TSA</a:t>
          </a:r>
        </a:p>
      </dsp:txBody>
      <dsp:txXfrm>
        <a:off x="1430646" y="3361047"/>
        <a:ext cx="5100081" cy="918226"/>
      </dsp:txXfrm>
    </dsp:sp>
    <dsp:sp modelId="{C4FE5D36-6D4C-3E4E-9B21-677643D03B7F}">
      <dsp:nvSpPr>
        <dsp:cNvPr id="0" name=""/>
        <dsp:cNvSpPr/>
      </dsp:nvSpPr>
      <dsp:spPr>
        <a:xfrm>
          <a:off x="1869439" y="4443306"/>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Summary and Conclusions </a:t>
          </a:r>
        </a:p>
        <a:p>
          <a:pPr marL="0" lvl="0" indent="0" algn="l" defTabSz="1244600">
            <a:lnSpc>
              <a:spcPct val="90000"/>
            </a:lnSpc>
            <a:spcBef>
              <a:spcPct val="0"/>
            </a:spcBef>
            <a:spcAft>
              <a:spcPct val="35000"/>
            </a:spcAft>
            <a:buNone/>
          </a:pPr>
          <a:endParaRPr lang="en-GB" sz="2200" kern="1200" dirty="0"/>
        </a:p>
      </dsp:txBody>
      <dsp:txXfrm>
        <a:off x="1898006" y="4471873"/>
        <a:ext cx="5100081" cy="918226"/>
      </dsp:txXfrm>
    </dsp:sp>
    <dsp:sp modelId="{9ACA2615-131E-314A-80C6-9E8EEA6DD646}">
      <dsp:nvSpPr>
        <dsp:cNvPr id="0" name=""/>
        <dsp:cNvSpPr/>
      </dsp:nvSpPr>
      <dsp:spPr>
        <a:xfrm>
          <a:off x="5624575" y="712554"/>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5767221" y="712554"/>
        <a:ext cx="348692" cy="477073"/>
      </dsp:txXfrm>
    </dsp:sp>
    <dsp:sp modelId="{5F605F20-F7E5-CC43-96CE-5C5C3201AC29}">
      <dsp:nvSpPr>
        <dsp:cNvPr id="0" name=""/>
        <dsp:cNvSpPr/>
      </dsp:nvSpPr>
      <dsp:spPr>
        <a:xfrm>
          <a:off x="6091935" y="1823381"/>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6234581" y="1823381"/>
        <a:ext cx="348692" cy="477073"/>
      </dsp:txXfrm>
    </dsp:sp>
    <dsp:sp modelId="{517EF63D-C1E7-7344-98B3-FF93B23792D0}">
      <dsp:nvSpPr>
        <dsp:cNvPr id="0" name=""/>
        <dsp:cNvSpPr/>
      </dsp:nvSpPr>
      <dsp:spPr>
        <a:xfrm>
          <a:off x="6559295" y="2917952"/>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6701941" y="2917952"/>
        <a:ext cx="348692" cy="477073"/>
      </dsp:txXfrm>
    </dsp:sp>
    <dsp:sp modelId="{7FCDB979-766F-BE47-ABC4-19C05301C54E}">
      <dsp:nvSpPr>
        <dsp:cNvPr id="0" name=""/>
        <dsp:cNvSpPr/>
      </dsp:nvSpPr>
      <dsp:spPr>
        <a:xfrm>
          <a:off x="7026655" y="4039616"/>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7169301" y="4039616"/>
        <a:ext cx="348692" cy="4770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60A76-B24D-294E-9F41-209A9262400A}">
      <dsp:nvSpPr>
        <dsp:cNvPr id="0" name=""/>
        <dsp:cNvSpPr/>
      </dsp:nvSpPr>
      <dsp:spPr>
        <a:xfrm>
          <a:off x="3573276" y="1963109"/>
          <a:ext cx="274707" cy="1865406"/>
        </a:xfrm>
        <a:custGeom>
          <a:avLst/>
          <a:gdLst/>
          <a:ahLst/>
          <a:cxnLst/>
          <a:rect l="0" t="0" r="0" b="0"/>
          <a:pathLst>
            <a:path>
              <a:moveTo>
                <a:pt x="0" y="0"/>
              </a:moveTo>
              <a:lnTo>
                <a:pt x="0" y="1865406"/>
              </a:lnTo>
              <a:lnTo>
                <a:pt x="274707" y="18654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067484-04E8-EB4A-9C8D-086CE5CED5A9}">
      <dsp:nvSpPr>
        <dsp:cNvPr id="0" name=""/>
        <dsp:cNvSpPr/>
      </dsp:nvSpPr>
      <dsp:spPr>
        <a:xfrm>
          <a:off x="3381967" y="1963109"/>
          <a:ext cx="191309" cy="1865406"/>
        </a:xfrm>
        <a:custGeom>
          <a:avLst/>
          <a:gdLst/>
          <a:ahLst/>
          <a:cxnLst/>
          <a:rect l="0" t="0" r="0" b="0"/>
          <a:pathLst>
            <a:path>
              <a:moveTo>
                <a:pt x="191309" y="0"/>
              </a:moveTo>
              <a:lnTo>
                <a:pt x="191309" y="1865406"/>
              </a:lnTo>
              <a:lnTo>
                <a:pt x="0" y="18654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38F49B-9015-B546-A0D1-EFBB13BBC0EF}">
      <dsp:nvSpPr>
        <dsp:cNvPr id="0" name=""/>
        <dsp:cNvSpPr/>
      </dsp:nvSpPr>
      <dsp:spPr>
        <a:xfrm>
          <a:off x="3573276" y="1963109"/>
          <a:ext cx="170333" cy="746224"/>
        </a:xfrm>
        <a:custGeom>
          <a:avLst/>
          <a:gdLst/>
          <a:ahLst/>
          <a:cxnLst/>
          <a:rect l="0" t="0" r="0" b="0"/>
          <a:pathLst>
            <a:path>
              <a:moveTo>
                <a:pt x="0" y="0"/>
              </a:moveTo>
              <a:lnTo>
                <a:pt x="0" y="746224"/>
              </a:lnTo>
              <a:lnTo>
                <a:pt x="170333" y="7462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0779C-F920-BF4C-B305-DC4E9A2AE20A}">
      <dsp:nvSpPr>
        <dsp:cNvPr id="0" name=""/>
        <dsp:cNvSpPr/>
      </dsp:nvSpPr>
      <dsp:spPr>
        <a:xfrm>
          <a:off x="3402942" y="1963109"/>
          <a:ext cx="170333" cy="746224"/>
        </a:xfrm>
        <a:custGeom>
          <a:avLst/>
          <a:gdLst/>
          <a:ahLst/>
          <a:cxnLst/>
          <a:rect l="0" t="0" r="0" b="0"/>
          <a:pathLst>
            <a:path>
              <a:moveTo>
                <a:pt x="170333" y="0"/>
              </a:moveTo>
              <a:lnTo>
                <a:pt x="170333" y="746224"/>
              </a:lnTo>
              <a:lnTo>
                <a:pt x="0" y="7462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354B26-37A6-1C40-BCC2-37B75BED8942}">
      <dsp:nvSpPr>
        <dsp:cNvPr id="0" name=""/>
        <dsp:cNvSpPr/>
      </dsp:nvSpPr>
      <dsp:spPr>
        <a:xfrm>
          <a:off x="4384389" y="811328"/>
          <a:ext cx="1151780" cy="746224"/>
        </a:xfrm>
        <a:custGeom>
          <a:avLst/>
          <a:gdLst/>
          <a:ahLst/>
          <a:cxnLst/>
          <a:rect l="0" t="0" r="0" b="0"/>
          <a:pathLst>
            <a:path>
              <a:moveTo>
                <a:pt x="1151780" y="0"/>
              </a:moveTo>
              <a:lnTo>
                <a:pt x="1151780" y="746224"/>
              </a:lnTo>
              <a:lnTo>
                <a:pt x="0" y="7462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BA48F1-880B-0042-AA91-57A504984191}">
      <dsp:nvSpPr>
        <dsp:cNvPr id="0" name=""/>
        <dsp:cNvSpPr/>
      </dsp:nvSpPr>
      <dsp:spPr>
        <a:xfrm>
          <a:off x="5490450" y="811328"/>
          <a:ext cx="91440" cy="3796010"/>
        </a:xfrm>
        <a:custGeom>
          <a:avLst/>
          <a:gdLst/>
          <a:ahLst/>
          <a:cxnLst/>
          <a:rect l="0" t="0" r="0" b="0"/>
          <a:pathLst>
            <a:path>
              <a:moveTo>
                <a:pt x="45720" y="0"/>
              </a:moveTo>
              <a:lnTo>
                <a:pt x="45720" y="3796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0F4882-1A70-294B-A600-DD3F8741A89C}">
      <dsp:nvSpPr>
        <dsp:cNvPr id="0" name=""/>
        <dsp:cNvSpPr/>
      </dsp:nvSpPr>
      <dsp:spPr>
        <a:xfrm>
          <a:off x="4725057" y="215"/>
          <a:ext cx="1622226" cy="8111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Public Sector</a:t>
          </a:r>
        </a:p>
      </dsp:txBody>
      <dsp:txXfrm>
        <a:off x="4725057" y="215"/>
        <a:ext cx="1622226" cy="811113"/>
      </dsp:txXfrm>
    </dsp:sp>
    <dsp:sp modelId="{00DA5AC5-A09C-BF43-9650-F037CD5589E0}">
      <dsp:nvSpPr>
        <dsp:cNvPr id="0" name=""/>
        <dsp:cNvSpPr/>
      </dsp:nvSpPr>
      <dsp:spPr>
        <a:xfrm>
          <a:off x="4725057" y="4607338"/>
          <a:ext cx="1622226" cy="8111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Public Corporations</a:t>
          </a:r>
        </a:p>
      </dsp:txBody>
      <dsp:txXfrm>
        <a:off x="4725057" y="4607338"/>
        <a:ext cx="1622226" cy="811113"/>
      </dsp:txXfrm>
    </dsp:sp>
    <dsp:sp modelId="{2F617AB3-480A-5842-B950-258BBCC436BA}">
      <dsp:nvSpPr>
        <dsp:cNvPr id="0" name=""/>
        <dsp:cNvSpPr/>
      </dsp:nvSpPr>
      <dsp:spPr>
        <a:xfrm>
          <a:off x="2762163" y="1151996"/>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chemeClr val="tx1"/>
              </a:solidFill>
            </a:rPr>
            <a:t>General</a:t>
          </a:r>
          <a:r>
            <a:rPr lang="en-GB" sz="1900" b="1" kern="1200" dirty="0"/>
            <a:t> </a:t>
          </a:r>
          <a:r>
            <a:rPr lang="en-GB" sz="1900" b="1" kern="1200" dirty="0">
              <a:solidFill>
                <a:schemeClr val="tx1"/>
              </a:solidFill>
            </a:rPr>
            <a:t>Government</a:t>
          </a:r>
        </a:p>
      </dsp:txBody>
      <dsp:txXfrm>
        <a:off x="2762163" y="1151996"/>
        <a:ext cx="1622226" cy="811113"/>
      </dsp:txXfrm>
    </dsp:sp>
    <dsp:sp modelId="{15794D9B-D898-1444-A9BE-569CDF141BC3}">
      <dsp:nvSpPr>
        <dsp:cNvPr id="0" name=""/>
        <dsp:cNvSpPr/>
      </dsp:nvSpPr>
      <dsp:spPr>
        <a:xfrm>
          <a:off x="1780716" y="2303776"/>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tx1"/>
              </a:solidFill>
            </a:rPr>
            <a:t>Central Government </a:t>
          </a:r>
        </a:p>
      </dsp:txBody>
      <dsp:txXfrm>
        <a:off x="1780716" y="2303776"/>
        <a:ext cx="1622226" cy="811113"/>
      </dsp:txXfrm>
    </dsp:sp>
    <dsp:sp modelId="{B12C7A5A-C55A-DA46-88FC-AD911F8AEBEC}">
      <dsp:nvSpPr>
        <dsp:cNvPr id="0" name=""/>
        <dsp:cNvSpPr/>
      </dsp:nvSpPr>
      <dsp:spPr>
        <a:xfrm>
          <a:off x="3743610" y="2303776"/>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tx1"/>
              </a:solidFill>
            </a:rPr>
            <a:t>Subnational Government</a:t>
          </a:r>
        </a:p>
      </dsp:txBody>
      <dsp:txXfrm>
        <a:off x="3743610" y="2303776"/>
        <a:ext cx="1622226" cy="811113"/>
      </dsp:txXfrm>
    </dsp:sp>
    <dsp:sp modelId="{79AA5AFF-5983-B943-8761-51785025641C}">
      <dsp:nvSpPr>
        <dsp:cNvPr id="0" name=""/>
        <dsp:cNvSpPr/>
      </dsp:nvSpPr>
      <dsp:spPr>
        <a:xfrm>
          <a:off x="1759740" y="3422959"/>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tx1"/>
              </a:solidFill>
            </a:rPr>
            <a:t>Extra</a:t>
          </a:r>
          <a:r>
            <a:rPr lang="en-GB" sz="1900" kern="1200" dirty="0"/>
            <a:t> </a:t>
          </a:r>
          <a:r>
            <a:rPr lang="en-GB" sz="1900" kern="1200" dirty="0">
              <a:solidFill>
                <a:schemeClr val="tx1"/>
              </a:solidFill>
            </a:rPr>
            <a:t>budgetary funds</a:t>
          </a:r>
        </a:p>
      </dsp:txBody>
      <dsp:txXfrm>
        <a:off x="1759740" y="3422959"/>
        <a:ext cx="1622226" cy="811113"/>
      </dsp:txXfrm>
    </dsp:sp>
    <dsp:sp modelId="{31B60618-C8ED-3C44-9ADC-F5803BEED233}">
      <dsp:nvSpPr>
        <dsp:cNvPr id="0" name=""/>
        <dsp:cNvSpPr/>
      </dsp:nvSpPr>
      <dsp:spPr>
        <a:xfrm>
          <a:off x="3847984" y="3422959"/>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tx1"/>
              </a:solidFill>
            </a:rPr>
            <a:t>Other?</a:t>
          </a:r>
        </a:p>
      </dsp:txBody>
      <dsp:txXfrm>
        <a:off x="3847984" y="3422959"/>
        <a:ext cx="1622226" cy="811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C40A-347E-8448-B70F-61EEF9AC37DE}">
      <dsp:nvSpPr>
        <dsp:cNvPr id="0" name=""/>
        <dsp:cNvSpPr/>
      </dsp:nvSpPr>
      <dsp:spPr>
        <a:xfrm>
          <a:off x="4279078" y="608591"/>
          <a:ext cx="127229" cy="557386"/>
        </a:xfrm>
        <a:custGeom>
          <a:avLst/>
          <a:gdLst/>
          <a:ahLst/>
          <a:cxnLst/>
          <a:rect l="0" t="0" r="0" b="0"/>
          <a:pathLst>
            <a:path>
              <a:moveTo>
                <a:pt x="0" y="0"/>
              </a:moveTo>
              <a:lnTo>
                <a:pt x="0" y="557386"/>
              </a:lnTo>
              <a:lnTo>
                <a:pt x="127229" y="5573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F097E6-B961-414A-A7CA-EE4FADF54E0F}">
      <dsp:nvSpPr>
        <dsp:cNvPr id="0" name=""/>
        <dsp:cNvSpPr/>
      </dsp:nvSpPr>
      <dsp:spPr>
        <a:xfrm>
          <a:off x="2788845" y="1452861"/>
          <a:ext cx="151293" cy="573429"/>
        </a:xfrm>
        <a:custGeom>
          <a:avLst/>
          <a:gdLst/>
          <a:ahLst/>
          <a:cxnLst/>
          <a:rect l="0" t="0" r="0" b="0"/>
          <a:pathLst>
            <a:path>
              <a:moveTo>
                <a:pt x="0" y="0"/>
              </a:moveTo>
              <a:lnTo>
                <a:pt x="0" y="573429"/>
              </a:lnTo>
              <a:lnTo>
                <a:pt x="151293" y="5734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02CF57-B923-2F4C-9CCD-36877464040A}">
      <dsp:nvSpPr>
        <dsp:cNvPr id="0" name=""/>
        <dsp:cNvSpPr/>
      </dsp:nvSpPr>
      <dsp:spPr>
        <a:xfrm>
          <a:off x="2685681" y="1452861"/>
          <a:ext cx="103164" cy="573429"/>
        </a:xfrm>
        <a:custGeom>
          <a:avLst/>
          <a:gdLst/>
          <a:ahLst/>
          <a:cxnLst/>
          <a:rect l="0" t="0" r="0" b="0"/>
          <a:pathLst>
            <a:path>
              <a:moveTo>
                <a:pt x="103164" y="0"/>
              </a:moveTo>
              <a:lnTo>
                <a:pt x="103164" y="573429"/>
              </a:lnTo>
              <a:lnTo>
                <a:pt x="0" y="5734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56FCE8-E871-2641-B4FE-E0B6B696F702}">
      <dsp:nvSpPr>
        <dsp:cNvPr id="0" name=""/>
        <dsp:cNvSpPr/>
      </dsp:nvSpPr>
      <dsp:spPr>
        <a:xfrm>
          <a:off x="3394700" y="608591"/>
          <a:ext cx="884377" cy="541343"/>
        </a:xfrm>
        <a:custGeom>
          <a:avLst/>
          <a:gdLst/>
          <a:ahLst/>
          <a:cxnLst/>
          <a:rect l="0" t="0" r="0" b="0"/>
          <a:pathLst>
            <a:path>
              <a:moveTo>
                <a:pt x="884377" y="0"/>
              </a:moveTo>
              <a:lnTo>
                <a:pt x="884377" y="541343"/>
              </a:lnTo>
              <a:lnTo>
                <a:pt x="0" y="5413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E4841C-83DF-4426-A0C8-C8501A120189}">
      <dsp:nvSpPr>
        <dsp:cNvPr id="0" name=""/>
        <dsp:cNvSpPr/>
      </dsp:nvSpPr>
      <dsp:spPr>
        <a:xfrm>
          <a:off x="6360188" y="3189531"/>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72EA3-3ADC-47B5-B9A1-530A6129F6DF}">
      <dsp:nvSpPr>
        <dsp:cNvPr id="0" name=""/>
        <dsp:cNvSpPr/>
      </dsp:nvSpPr>
      <dsp:spPr>
        <a:xfrm>
          <a:off x="6360188" y="3189531"/>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F12E4D-6E3E-8645-A3F9-DCEFDD2FF576}">
      <dsp:nvSpPr>
        <dsp:cNvPr id="0" name=""/>
        <dsp:cNvSpPr/>
      </dsp:nvSpPr>
      <dsp:spPr>
        <a:xfrm>
          <a:off x="4279078" y="608591"/>
          <a:ext cx="2565793" cy="1975085"/>
        </a:xfrm>
        <a:custGeom>
          <a:avLst/>
          <a:gdLst/>
          <a:ahLst/>
          <a:cxnLst/>
          <a:rect l="0" t="0" r="0" b="0"/>
          <a:pathLst>
            <a:path>
              <a:moveTo>
                <a:pt x="0" y="0"/>
              </a:moveTo>
              <a:lnTo>
                <a:pt x="0" y="1847856"/>
              </a:lnTo>
              <a:lnTo>
                <a:pt x="2565793" y="1847856"/>
              </a:lnTo>
              <a:lnTo>
                <a:pt x="2565793"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508279-68B0-440A-A409-0E1E7C58FA01}">
      <dsp:nvSpPr>
        <dsp:cNvPr id="0" name=""/>
        <dsp:cNvSpPr/>
      </dsp:nvSpPr>
      <dsp:spPr>
        <a:xfrm>
          <a:off x="4894020" y="3189531"/>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1048A3-E6A4-4061-8657-55A67918227B}">
      <dsp:nvSpPr>
        <dsp:cNvPr id="0" name=""/>
        <dsp:cNvSpPr/>
      </dsp:nvSpPr>
      <dsp:spPr>
        <a:xfrm>
          <a:off x="4894020" y="3189531"/>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1FB7BC-54EB-844F-B1F3-FDBBC604898E}">
      <dsp:nvSpPr>
        <dsp:cNvPr id="0" name=""/>
        <dsp:cNvSpPr/>
      </dsp:nvSpPr>
      <dsp:spPr>
        <a:xfrm>
          <a:off x="4279078" y="608591"/>
          <a:ext cx="1099625" cy="1975085"/>
        </a:xfrm>
        <a:custGeom>
          <a:avLst/>
          <a:gdLst/>
          <a:ahLst/>
          <a:cxnLst/>
          <a:rect l="0" t="0" r="0" b="0"/>
          <a:pathLst>
            <a:path>
              <a:moveTo>
                <a:pt x="0" y="0"/>
              </a:moveTo>
              <a:lnTo>
                <a:pt x="0" y="1847856"/>
              </a:lnTo>
              <a:lnTo>
                <a:pt x="1099625" y="1847856"/>
              </a:lnTo>
              <a:lnTo>
                <a:pt x="1099625"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EFC626-3576-4854-A6D1-31AD746F03A4}">
      <dsp:nvSpPr>
        <dsp:cNvPr id="0" name=""/>
        <dsp:cNvSpPr/>
      </dsp:nvSpPr>
      <dsp:spPr>
        <a:xfrm>
          <a:off x="3427852" y="3189531"/>
          <a:ext cx="181756" cy="2278012"/>
        </a:xfrm>
        <a:custGeom>
          <a:avLst/>
          <a:gdLst/>
          <a:ahLst/>
          <a:cxnLst/>
          <a:rect l="0" t="0" r="0" b="0"/>
          <a:pathLst>
            <a:path>
              <a:moveTo>
                <a:pt x="0" y="0"/>
              </a:moveTo>
              <a:lnTo>
                <a:pt x="0" y="2278012"/>
              </a:lnTo>
              <a:lnTo>
                <a:pt x="181756" y="22780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750FC7-E3A8-4764-AA19-EA1F1570099B}">
      <dsp:nvSpPr>
        <dsp:cNvPr id="0" name=""/>
        <dsp:cNvSpPr/>
      </dsp:nvSpPr>
      <dsp:spPr>
        <a:xfrm>
          <a:off x="3427852" y="3189531"/>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7F83A8-5CE8-4376-A10C-3078C1B805B2}">
      <dsp:nvSpPr>
        <dsp:cNvPr id="0" name=""/>
        <dsp:cNvSpPr/>
      </dsp:nvSpPr>
      <dsp:spPr>
        <a:xfrm>
          <a:off x="3427852" y="3189531"/>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85D7C7-8B26-4D43-9408-AECAEA9464DB}">
      <dsp:nvSpPr>
        <dsp:cNvPr id="0" name=""/>
        <dsp:cNvSpPr/>
      </dsp:nvSpPr>
      <dsp:spPr>
        <a:xfrm>
          <a:off x="3912536" y="608591"/>
          <a:ext cx="366541" cy="1975085"/>
        </a:xfrm>
        <a:custGeom>
          <a:avLst/>
          <a:gdLst/>
          <a:ahLst/>
          <a:cxnLst/>
          <a:rect l="0" t="0" r="0" b="0"/>
          <a:pathLst>
            <a:path>
              <a:moveTo>
                <a:pt x="366541" y="0"/>
              </a:moveTo>
              <a:lnTo>
                <a:pt x="366541" y="1847856"/>
              </a:lnTo>
              <a:lnTo>
                <a:pt x="0" y="1847856"/>
              </a:lnTo>
              <a:lnTo>
                <a:pt x="0"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7F68AC-C1FF-4D0F-9876-8AF1A89FC551}">
      <dsp:nvSpPr>
        <dsp:cNvPr id="0" name=""/>
        <dsp:cNvSpPr/>
      </dsp:nvSpPr>
      <dsp:spPr>
        <a:xfrm>
          <a:off x="1961684" y="4049844"/>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17071A-AC22-4AE5-BF46-582DF70C2426}">
      <dsp:nvSpPr>
        <dsp:cNvPr id="0" name=""/>
        <dsp:cNvSpPr/>
      </dsp:nvSpPr>
      <dsp:spPr>
        <a:xfrm>
          <a:off x="1961684" y="4049844"/>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807A63-9EAB-5344-8491-524ABC13B425}">
      <dsp:nvSpPr>
        <dsp:cNvPr id="0" name=""/>
        <dsp:cNvSpPr/>
      </dsp:nvSpPr>
      <dsp:spPr>
        <a:xfrm>
          <a:off x="1713284" y="3189531"/>
          <a:ext cx="733083" cy="254458"/>
        </a:xfrm>
        <a:custGeom>
          <a:avLst/>
          <a:gdLst/>
          <a:ahLst/>
          <a:cxnLst/>
          <a:rect l="0" t="0" r="0" b="0"/>
          <a:pathLst>
            <a:path>
              <a:moveTo>
                <a:pt x="0" y="0"/>
              </a:moveTo>
              <a:lnTo>
                <a:pt x="0" y="127229"/>
              </a:lnTo>
              <a:lnTo>
                <a:pt x="733083" y="127229"/>
              </a:lnTo>
              <a:lnTo>
                <a:pt x="733083" y="254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E8047B-250E-4012-A229-F9469FEC38E1}">
      <dsp:nvSpPr>
        <dsp:cNvPr id="0" name=""/>
        <dsp:cNvSpPr/>
      </dsp:nvSpPr>
      <dsp:spPr>
        <a:xfrm>
          <a:off x="495517" y="4049844"/>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E4786-F7A5-4F77-AC68-5E763C6E0928}">
      <dsp:nvSpPr>
        <dsp:cNvPr id="0" name=""/>
        <dsp:cNvSpPr/>
      </dsp:nvSpPr>
      <dsp:spPr>
        <a:xfrm>
          <a:off x="495517" y="4049844"/>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C8A079-6870-3747-9DB9-8A20314F0A9A}">
      <dsp:nvSpPr>
        <dsp:cNvPr id="0" name=""/>
        <dsp:cNvSpPr/>
      </dsp:nvSpPr>
      <dsp:spPr>
        <a:xfrm>
          <a:off x="980200" y="3189531"/>
          <a:ext cx="733083" cy="254458"/>
        </a:xfrm>
        <a:custGeom>
          <a:avLst/>
          <a:gdLst/>
          <a:ahLst/>
          <a:cxnLst/>
          <a:rect l="0" t="0" r="0" b="0"/>
          <a:pathLst>
            <a:path>
              <a:moveTo>
                <a:pt x="733083" y="0"/>
              </a:moveTo>
              <a:lnTo>
                <a:pt x="733083" y="127229"/>
              </a:lnTo>
              <a:lnTo>
                <a:pt x="0" y="127229"/>
              </a:lnTo>
              <a:lnTo>
                <a:pt x="0" y="254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6D90DD-A46A-B04B-95C8-17BE43A12F47}">
      <dsp:nvSpPr>
        <dsp:cNvPr id="0" name=""/>
        <dsp:cNvSpPr/>
      </dsp:nvSpPr>
      <dsp:spPr>
        <a:xfrm>
          <a:off x="1713284" y="608591"/>
          <a:ext cx="2565793" cy="1975085"/>
        </a:xfrm>
        <a:custGeom>
          <a:avLst/>
          <a:gdLst/>
          <a:ahLst/>
          <a:cxnLst/>
          <a:rect l="0" t="0" r="0" b="0"/>
          <a:pathLst>
            <a:path>
              <a:moveTo>
                <a:pt x="2565793" y="0"/>
              </a:moveTo>
              <a:lnTo>
                <a:pt x="2565793" y="1847856"/>
              </a:lnTo>
              <a:lnTo>
                <a:pt x="0" y="1847856"/>
              </a:lnTo>
              <a:lnTo>
                <a:pt x="0"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8C0EA5-3574-7144-A977-702C68D01A11}">
      <dsp:nvSpPr>
        <dsp:cNvPr id="0" name=""/>
        <dsp:cNvSpPr/>
      </dsp:nvSpPr>
      <dsp:spPr>
        <a:xfrm>
          <a:off x="3243188" y="2736"/>
          <a:ext cx="2071780"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TSA Head Account</a:t>
          </a:r>
        </a:p>
      </dsp:txBody>
      <dsp:txXfrm>
        <a:off x="3243188" y="2736"/>
        <a:ext cx="2071780" cy="605854"/>
      </dsp:txXfrm>
    </dsp:sp>
    <dsp:sp modelId="{FD3492C5-0017-8741-ACF9-AD2310C10ECB}">
      <dsp:nvSpPr>
        <dsp:cNvPr id="0" name=""/>
        <dsp:cNvSpPr/>
      </dsp:nvSpPr>
      <dsp:spPr>
        <a:xfrm>
          <a:off x="1107430"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Development Fund Sub Account</a:t>
          </a:r>
        </a:p>
      </dsp:txBody>
      <dsp:txXfrm>
        <a:off x="1107430" y="2583676"/>
        <a:ext cx="1211708" cy="605854"/>
      </dsp:txXfrm>
    </dsp:sp>
    <dsp:sp modelId="{2321839D-73BA-F44B-AA8A-4323F681CE2F}">
      <dsp:nvSpPr>
        <dsp:cNvPr id="0" name=""/>
        <dsp:cNvSpPr/>
      </dsp:nvSpPr>
      <dsp:spPr>
        <a:xfrm>
          <a:off x="374346"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Multilateral DPs </a:t>
          </a:r>
        </a:p>
      </dsp:txBody>
      <dsp:txXfrm>
        <a:off x="374346" y="3443990"/>
        <a:ext cx="1211708" cy="605854"/>
      </dsp:txXfrm>
    </dsp:sp>
    <dsp:sp modelId="{AA4FB941-A4E0-4389-A5C9-DF37AD882856}">
      <dsp:nvSpPr>
        <dsp:cNvPr id="0" name=""/>
        <dsp:cNvSpPr/>
      </dsp:nvSpPr>
      <dsp:spPr>
        <a:xfrm>
          <a:off x="677273"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World Bank</a:t>
          </a:r>
        </a:p>
      </dsp:txBody>
      <dsp:txXfrm>
        <a:off x="677273" y="4304303"/>
        <a:ext cx="1211708" cy="605854"/>
      </dsp:txXfrm>
    </dsp:sp>
    <dsp:sp modelId="{496297F2-6F4E-4839-B538-941C0BD140A0}">
      <dsp:nvSpPr>
        <dsp:cNvPr id="0" name=""/>
        <dsp:cNvSpPr/>
      </dsp:nvSpPr>
      <dsp:spPr>
        <a:xfrm>
          <a:off x="677273" y="516461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IMF</a:t>
          </a:r>
        </a:p>
      </dsp:txBody>
      <dsp:txXfrm>
        <a:off x="677273" y="5164616"/>
        <a:ext cx="1211708" cy="605854"/>
      </dsp:txXfrm>
    </dsp:sp>
    <dsp:sp modelId="{24333444-93D8-5649-AB69-D3E54238441E}">
      <dsp:nvSpPr>
        <dsp:cNvPr id="0" name=""/>
        <dsp:cNvSpPr/>
      </dsp:nvSpPr>
      <dsp:spPr>
        <a:xfrm>
          <a:off x="1840514"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Bilateral DPs</a:t>
          </a:r>
        </a:p>
      </dsp:txBody>
      <dsp:txXfrm>
        <a:off x="1840514" y="3443990"/>
        <a:ext cx="1211708" cy="605854"/>
      </dsp:txXfrm>
    </dsp:sp>
    <dsp:sp modelId="{C8FEB464-191D-4CBE-B295-BD791E82F992}">
      <dsp:nvSpPr>
        <dsp:cNvPr id="0" name=""/>
        <dsp:cNvSpPr/>
      </dsp:nvSpPr>
      <dsp:spPr>
        <a:xfrm>
          <a:off x="2143441"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Country 1</a:t>
          </a:r>
        </a:p>
      </dsp:txBody>
      <dsp:txXfrm>
        <a:off x="2143441" y="4304303"/>
        <a:ext cx="1211708" cy="605854"/>
      </dsp:txXfrm>
    </dsp:sp>
    <dsp:sp modelId="{FFAA8BAE-D10B-4D88-85C0-4EB8A364A79B}">
      <dsp:nvSpPr>
        <dsp:cNvPr id="0" name=""/>
        <dsp:cNvSpPr/>
      </dsp:nvSpPr>
      <dsp:spPr>
        <a:xfrm>
          <a:off x="2143441" y="516461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Country 2</a:t>
          </a:r>
        </a:p>
      </dsp:txBody>
      <dsp:txXfrm>
        <a:off x="2143441" y="5164616"/>
        <a:ext cx="1211708" cy="605854"/>
      </dsp:txXfrm>
    </dsp:sp>
    <dsp:sp modelId="{AA913002-4651-2449-B018-5244456493E6}">
      <dsp:nvSpPr>
        <dsp:cNvPr id="0" name=""/>
        <dsp:cNvSpPr/>
      </dsp:nvSpPr>
      <dsp:spPr>
        <a:xfrm>
          <a:off x="3306681"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Deposit Fund Sub Account</a:t>
          </a:r>
        </a:p>
      </dsp:txBody>
      <dsp:txXfrm>
        <a:off x="3306681" y="2583676"/>
        <a:ext cx="1211708" cy="605854"/>
      </dsp:txXfrm>
    </dsp:sp>
    <dsp:sp modelId="{0770CCCE-A6E3-4477-A699-DB097197A436}">
      <dsp:nvSpPr>
        <dsp:cNvPr id="0" name=""/>
        <dsp:cNvSpPr/>
      </dsp:nvSpPr>
      <dsp:spPr>
        <a:xfrm>
          <a:off x="3609609"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Money Held in Trust</a:t>
          </a:r>
        </a:p>
      </dsp:txBody>
      <dsp:txXfrm>
        <a:off x="3609609" y="3443990"/>
        <a:ext cx="1211708" cy="605854"/>
      </dsp:txXfrm>
    </dsp:sp>
    <dsp:sp modelId="{F315333C-42B2-4807-95C6-506AC2CBF63D}">
      <dsp:nvSpPr>
        <dsp:cNvPr id="0" name=""/>
        <dsp:cNvSpPr/>
      </dsp:nvSpPr>
      <dsp:spPr>
        <a:xfrm>
          <a:off x="3609609"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Contractors’ Deposit Fund</a:t>
          </a:r>
        </a:p>
      </dsp:txBody>
      <dsp:txXfrm>
        <a:off x="3609609" y="4304303"/>
        <a:ext cx="1211708" cy="605854"/>
      </dsp:txXfrm>
    </dsp:sp>
    <dsp:sp modelId="{5DE35EBF-7D65-4333-8E2B-3FF006AF9FDC}">
      <dsp:nvSpPr>
        <dsp:cNvPr id="0" name=""/>
        <dsp:cNvSpPr/>
      </dsp:nvSpPr>
      <dsp:spPr>
        <a:xfrm>
          <a:off x="3609609" y="516461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Importers’ Deposit Fund </a:t>
          </a:r>
        </a:p>
      </dsp:txBody>
      <dsp:txXfrm>
        <a:off x="3609609" y="5164616"/>
        <a:ext cx="1211708" cy="605854"/>
      </dsp:txXfrm>
    </dsp:sp>
    <dsp:sp modelId="{FE35C4EC-1012-0642-B1F2-E20EAF7D2FF1}">
      <dsp:nvSpPr>
        <dsp:cNvPr id="0" name=""/>
        <dsp:cNvSpPr/>
      </dsp:nvSpPr>
      <dsp:spPr>
        <a:xfrm>
          <a:off x="4772849"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Sinking Fund Sub Account</a:t>
          </a:r>
        </a:p>
      </dsp:txBody>
      <dsp:txXfrm>
        <a:off x="4772849" y="2583676"/>
        <a:ext cx="1211708" cy="605854"/>
      </dsp:txXfrm>
    </dsp:sp>
    <dsp:sp modelId="{C029E59A-50C8-462E-9D59-07FC26B392F9}">
      <dsp:nvSpPr>
        <dsp:cNvPr id="0" name=""/>
        <dsp:cNvSpPr/>
      </dsp:nvSpPr>
      <dsp:spPr>
        <a:xfrm>
          <a:off x="5075777"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Debt Sinking Fund</a:t>
          </a:r>
        </a:p>
      </dsp:txBody>
      <dsp:txXfrm>
        <a:off x="5075777" y="3443990"/>
        <a:ext cx="1211708" cy="605854"/>
      </dsp:txXfrm>
    </dsp:sp>
    <dsp:sp modelId="{30F50AE0-79B9-4387-B52C-812771C09EA4}">
      <dsp:nvSpPr>
        <dsp:cNvPr id="0" name=""/>
        <dsp:cNvSpPr/>
      </dsp:nvSpPr>
      <dsp:spPr>
        <a:xfrm>
          <a:off x="5075777"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Asset Replacement Fund</a:t>
          </a:r>
        </a:p>
      </dsp:txBody>
      <dsp:txXfrm>
        <a:off x="5075777" y="4304303"/>
        <a:ext cx="1211708" cy="605854"/>
      </dsp:txXfrm>
    </dsp:sp>
    <dsp:sp modelId="{708005BC-B4F7-384E-A61A-DF86286954C9}">
      <dsp:nvSpPr>
        <dsp:cNvPr id="0" name=""/>
        <dsp:cNvSpPr/>
      </dsp:nvSpPr>
      <dsp:spPr>
        <a:xfrm>
          <a:off x="6239017"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Contingency Fund Sub Account  </a:t>
          </a:r>
        </a:p>
      </dsp:txBody>
      <dsp:txXfrm>
        <a:off x="6239017" y="2583676"/>
        <a:ext cx="1211708" cy="605854"/>
      </dsp:txXfrm>
    </dsp:sp>
    <dsp:sp modelId="{90A7458B-19E1-454D-AA22-654B33DFF40E}">
      <dsp:nvSpPr>
        <dsp:cNvPr id="0" name=""/>
        <dsp:cNvSpPr/>
      </dsp:nvSpPr>
      <dsp:spPr>
        <a:xfrm>
          <a:off x="6541944"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Contingency Fund</a:t>
          </a:r>
        </a:p>
      </dsp:txBody>
      <dsp:txXfrm>
        <a:off x="6541944" y="3443990"/>
        <a:ext cx="1211708" cy="605854"/>
      </dsp:txXfrm>
    </dsp:sp>
    <dsp:sp modelId="{AFC32B93-A2F6-41CE-9063-3E4FA68191AE}">
      <dsp:nvSpPr>
        <dsp:cNvPr id="0" name=""/>
        <dsp:cNvSpPr/>
      </dsp:nvSpPr>
      <dsp:spPr>
        <a:xfrm>
          <a:off x="6541944"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Disaster Relief Fund</a:t>
          </a:r>
        </a:p>
      </dsp:txBody>
      <dsp:txXfrm>
        <a:off x="6541944" y="4304303"/>
        <a:ext cx="1211708" cy="605854"/>
      </dsp:txXfrm>
    </dsp:sp>
    <dsp:sp modelId="{39196EF1-7BFF-0F40-92D4-9444F0463712}">
      <dsp:nvSpPr>
        <dsp:cNvPr id="0" name=""/>
        <dsp:cNvSpPr/>
      </dsp:nvSpPr>
      <dsp:spPr>
        <a:xfrm>
          <a:off x="2182991" y="84700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General Fund Sub Account</a:t>
          </a:r>
        </a:p>
      </dsp:txBody>
      <dsp:txXfrm>
        <a:off x="2182991" y="847006"/>
        <a:ext cx="1211708" cy="605854"/>
      </dsp:txXfrm>
    </dsp:sp>
    <dsp:sp modelId="{25157AAD-5E82-A342-8B17-604BB5F194E0}">
      <dsp:nvSpPr>
        <dsp:cNvPr id="0" name=""/>
        <dsp:cNvSpPr/>
      </dsp:nvSpPr>
      <dsp:spPr>
        <a:xfrm>
          <a:off x="1473972" y="172336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General Revenues</a:t>
          </a:r>
        </a:p>
      </dsp:txBody>
      <dsp:txXfrm>
        <a:off x="1473972" y="1723363"/>
        <a:ext cx="1211708" cy="605854"/>
      </dsp:txXfrm>
    </dsp:sp>
    <dsp:sp modelId="{B327F2A9-987F-E54F-8D50-E8E120284747}">
      <dsp:nvSpPr>
        <dsp:cNvPr id="0" name=""/>
        <dsp:cNvSpPr/>
      </dsp:nvSpPr>
      <dsp:spPr>
        <a:xfrm>
          <a:off x="2940139" y="172336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Special Means/Own Revenues</a:t>
          </a:r>
        </a:p>
      </dsp:txBody>
      <dsp:txXfrm>
        <a:off x="2940139" y="1723363"/>
        <a:ext cx="1211708" cy="605854"/>
      </dsp:txXfrm>
    </dsp:sp>
    <dsp:sp modelId="{1B902815-735B-094C-8831-3407B536EDC4}">
      <dsp:nvSpPr>
        <dsp:cNvPr id="0" name=""/>
        <dsp:cNvSpPr/>
      </dsp:nvSpPr>
      <dsp:spPr>
        <a:xfrm>
          <a:off x="4406307" y="863049"/>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Extrabudgetary Fund Subaccount</a:t>
          </a:r>
        </a:p>
      </dsp:txBody>
      <dsp:txXfrm>
        <a:off x="4406307" y="863049"/>
        <a:ext cx="1211708" cy="60585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965568-4B26-4E76-9FFE-A0C1EB81232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0F3BF504-35D5-4AA8-8135-5308B8D93AC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5A7E4FF-6F7D-4EFC-94B8-25408FF614E4}" type="datetimeFigureOut">
              <a:rPr lang="en-US"/>
              <a:pPr>
                <a:defRPr/>
              </a:pPr>
              <a:t>11/20/2023</a:t>
            </a:fld>
            <a:endParaRPr lang="en-US" dirty="0"/>
          </a:p>
        </p:txBody>
      </p:sp>
      <p:sp>
        <p:nvSpPr>
          <p:cNvPr id="4" name="Footer Placeholder 3">
            <a:extLst>
              <a:ext uri="{FF2B5EF4-FFF2-40B4-BE49-F238E27FC236}">
                <a16:creationId xmlns:a16="http://schemas.microsoft.com/office/drawing/2014/main" id="{D1BEC86B-6301-4841-8D54-1FF92ADE205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40A2FCF0-A9D2-4AB9-B2AF-DAFC878B550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923AB57-73ED-4646-BA41-AF6CA58E6A78}" type="slidenum">
              <a:rPr lang="en-US" altLang="en-US"/>
              <a:pPr>
                <a:defRPr/>
              </a:pPr>
              <a:t>‹#›</a:t>
            </a:fld>
            <a:endParaRPr lang="en-US" altLang="en-US" dirty="0"/>
          </a:p>
        </p:txBody>
      </p:sp>
    </p:spTree>
    <p:extLst>
      <p:ext uri="{BB962C8B-B14F-4D97-AF65-F5344CB8AC3E}">
        <p14:creationId xmlns:p14="http://schemas.microsoft.com/office/powerpoint/2010/main" val="4277328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83B9CC-795D-4465-B669-4917F9AC48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ru-RU" dirty="0"/>
          </a:p>
        </p:txBody>
      </p:sp>
      <p:sp>
        <p:nvSpPr>
          <p:cNvPr id="3" name="Date Placeholder 2">
            <a:extLst>
              <a:ext uri="{FF2B5EF4-FFF2-40B4-BE49-F238E27FC236}">
                <a16:creationId xmlns:a16="http://schemas.microsoft.com/office/drawing/2014/main" id="{31A46252-E9B0-4FDC-842B-D7F9BEA37D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E72D9E6-38EE-45E6-9C81-B4D91A002BEE}" type="datetimeFigureOut">
              <a:rPr lang="ru-RU"/>
              <a:pPr>
                <a:defRPr/>
              </a:pPr>
              <a:t>20.11.2023</a:t>
            </a:fld>
            <a:endParaRPr lang="ru-RU" dirty="0"/>
          </a:p>
        </p:txBody>
      </p:sp>
      <p:sp>
        <p:nvSpPr>
          <p:cNvPr id="4" name="Slide Image Placeholder 3">
            <a:extLst>
              <a:ext uri="{FF2B5EF4-FFF2-40B4-BE49-F238E27FC236}">
                <a16:creationId xmlns:a16="http://schemas.microsoft.com/office/drawing/2014/main" id="{3C19525E-C953-4653-B69E-40DA2DD6265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Notes Placeholder 4">
            <a:extLst>
              <a:ext uri="{FF2B5EF4-FFF2-40B4-BE49-F238E27FC236}">
                <a16:creationId xmlns:a16="http://schemas.microsoft.com/office/drawing/2014/main" id="{42B0B63E-2F93-435B-950A-2F3AF57FFA0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ru-RU" noProof="0"/>
          </a:p>
        </p:txBody>
      </p:sp>
      <p:sp>
        <p:nvSpPr>
          <p:cNvPr id="6" name="Footer Placeholder 5">
            <a:extLst>
              <a:ext uri="{FF2B5EF4-FFF2-40B4-BE49-F238E27FC236}">
                <a16:creationId xmlns:a16="http://schemas.microsoft.com/office/drawing/2014/main" id="{B1D3D671-061C-4FE4-9F3B-82F8552F3F7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ru-RU" dirty="0"/>
          </a:p>
        </p:txBody>
      </p:sp>
      <p:sp>
        <p:nvSpPr>
          <p:cNvPr id="7" name="Slide Number Placeholder 6">
            <a:extLst>
              <a:ext uri="{FF2B5EF4-FFF2-40B4-BE49-F238E27FC236}">
                <a16:creationId xmlns:a16="http://schemas.microsoft.com/office/drawing/2014/main" id="{04413705-6F84-4987-AE37-9784306FCA6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DF7E5C-DC66-4C1C-B4FB-0CAAA5882F0D}" type="slidenum">
              <a:rPr lang="ru-RU" altLang="en-US"/>
              <a:pPr>
                <a:defRPr/>
              </a:pPr>
              <a:t>‹#›</a:t>
            </a:fld>
            <a:endParaRPr lang="ru-RU" altLang="en-US" dirty="0"/>
          </a:p>
        </p:txBody>
      </p:sp>
    </p:spTree>
    <p:extLst>
      <p:ext uri="{BB962C8B-B14F-4D97-AF65-F5344CB8AC3E}">
        <p14:creationId xmlns:p14="http://schemas.microsoft.com/office/powerpoint/2010/main" val="148318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E81DE58-5716-4EAE-B481-0C7BBE86454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5E1B36BA-56C9-444E-8090-37788583EF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dirty="0"/>
          </a:p>
        </p:txBody>
      </p:sp>
      <p:sp>
        <p:nvSpPr>
          <p:cNvPr id="5124" name="Slide Number Placeholder 3">
            <a:extLst>
              <a:ext uri="{FF2B5EF4-FFF2-40B4-BE49-F238E27FC236}">
                <a16:creationId xmlns:a16="http://schemas.microsoft.com/office/drawing/2014/main" id="{ED49A56A-488B-42B8-BC48-79128528A0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E071FE-9F4F-43F2-90E8-3E9B042A45C2}" type="slidenum">
              <a:rPr lang="en-US" altLang="en-US" smtClean="0"/>
              <a:pPr/>
              <a:t>1</a:t>
            </a:fld>
            <a:endParaRPr lang="en-US" altLang="en-US" dirty="0"/>
          </a:p>
        </p:txBody>
      </p:sp>
    </p:spTree>
    <p:extLst>
      <p:ext uri="{BB962C8B-B14F-4D97-AF65-F5344CB8AC3E}">
        <p14:creationId xmlns:p14="http://schemas.microsoft.com/office/powerpoint/2010/main" val="31518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5</a:t>
            </a:fld>
            <a:endParaRPr lang="ru-RU" altLang="en-US" dirty="0"/>
          </a:p>
        </p:txBody>
      </p:sp>
    </p:spTree>
    <p:extLst>
      <p:ext uri="{BB962C8B-B14F-4D97-AF65-F5344CB8AC3E}">
        <p14:creationId xmlns:p14="http://schemas.microsoft.com/office/powerpoint/2010/main" val="2629072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10</a:t>
            </a:fld>
            <a:endParaRPr lang="ru-RU" altLang="en-US" dirty="0"/>
          </a:p>
        </p:txBody>
      </p:sp>
    </p:spTree>
    <p:extLst>
      <p:ext uri="{BB962C8B-B14F-4D97-AF65-F5344CB8AC3E}">
        <p14:creationId xmlns:p14="http://schemas.microsoft.com/office/powerpoint/2010/main" val="3410440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11</a:t>
            </a:fld>
            <a:endParaRPr lang="ru-RU" altLang="en-US" dirty="0"/>
          </a:p>
        </p:txBody>
      </p:sp>
    </p:spTree>
    <p:extLst>
      <p:ext uri="{BB962C8B-B14F-4D97-AF65-F5344CB8AC3E}">
        <p14:creationId xmlns:p14="http://schemas.microsoft.com/office/powerpoint/2010/main" val="2632561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12</a:t>
            </a:fld>
            <a:endParaRPr lang="ru-RU" altLang="en-US" dirty="0"/>
          </a:p>
        </p:txBody>
      </p:sp>
    </p:spTree>
    <p:extLst>
      <p:ext uri="{BB962C8B-B14F-4D97-AF65-F5344CB8AC3E}">
        <p14:creationId xmlns:p14="http://schemas.microsoft.com/office/powerpoint/2010/main" val="4283660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13</a:t>
            </a:fld>
            <a:endParaRPr lang="ru-RU" altLang="en-US" dirty="0"/>
          </a:p>
        </p:txBody>
      </p:sp>
    </p:spTree>
    <p:extLst>
      <p:ext uri="{BB962C8B-B14F-4D97-AF65-F5344CB8AC3E}">
        <p14:creationId xmlns:p14="http://schemas.microsoft.com/office/powerpoint/2010/main" val="657771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14</a:t>
            </a:fld>
            <a:endParaRPr lang="ru-RU" altLang="en-US" dirty="0"/>
          </a:p>
        </p:txBody>
      </p:sp>
    </p:spTree>
    <p:extLst>
      <p:ext uri="{BB962C8B-B14F-4D97-AF65-F5344CB8AC3E}">
        <p14:creationId xmlns:p14="http://schemas.microsoft.com/office/powerpoint/2010/main" val="2285337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15</a:t>
            </a:fld>
            <a:endParaRPr lang="ru-RU" altLang="en-US" dirty="0"/>
          </a:p>
        </p:txBody>
      </p:sp>
    </p:spTree>
    <p:extLst>
      <p:ext uri="{BB962C8B-B14F-4D97-AF65-F5344CB8AC3E}">
        <p14:creationId xmlns:p14="http://schemas.microsoft.com/office/powerpoint/2010/main" val="4045547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5440" y="2057399"/>
            <a:ext cx="10363200" cy="1470025"/>
          </a:xfrm>
        </p:spPr>
        <p:txBody>
          <a:bodyPr/>
          <a:lstStyle/>
          <a:p>
            <a:r>
              <a:rPr lang="en-US"/>
              <a:t>Click to edit Master title style</a:t>
            </a:r>
            <a:endParaRPr lang="ru-RU"/>
          </a:p>
        </p:txBody>
      </p:sp>
      <p:sp>
        <p:nvSpPr>
          <p:cNvPr id="3" name="Subtitle 2"/>
          <p:cNvSpPr>
            <a:spLocks noGrp="1"/>
          </p:cNvSpPr>
          <p:nvPr>
            <p:ph type="subTitle" idx="1"/>
          </p:nvPr>
        </p:nvSpPr>
        <p:spPr>
          <a:xfrm>
            <a:off x="2063344" y="3861048"/>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ru-RU"/>
          </a:p>
        </p:txBody>
      </p:sp>
      <p:sp>
        <p:nvSpPr>
          <p:cNvPr id="7" name="Date Placeholder 6">
            <a:extLst>
              <a:ext uri="{FF2B5EF4-FFF2-40B4-BE49-F238E27FC236}">
                <a16:creationId xmlns:a16="http://schemas.microsoft.com/office/drawing/2014/main" id="{01714A85-499E-5CE3-1EDF-8D8D8ED79019}"/>
              </a:ext>
            </a:extLst>
          </p:cNvPr>
          <p:cNvSpPr>
            <a:spLocks noGrp="1"/>
          </p:cNvSpPr>
          <p:nvPr>
            <p:ph type="dt" sz="half" idx="10"/>
          </p:nvPr>
        </p:nvSpPr>
        <p:spPr/>
        <p:txBody>
          <a:bodyPr/>
          <a:lstStyle/>
          <a:p>
            <a:pPr>
              <a:defRPr/>
            </a:pPr>
            <a:fld id="{8A61D7BE-0B01-2F40-924F-F0AA185F69D4}" type="datetime1">
              <a:rPr lang="en-AU" smtClean="0"/>
              <a:t>20/11/2023</a:t>
            </a:fld>
            <a:endParaRPr lang="ru-RU" dirty="0"/>
          </a:p>
        </p:txBody>
      </p:sp>
      <p:sp>
        <p:nvSpPr>
          <p:cNvPr id="8" name="Footer Placeholder 7">
            <a:extLst>
              <a:ext uri="{FF2B5EF4-FFF2-40B4-BE49-F238E27FC236}">
                <a16:creationId xmlns:a16="http://schemas.microsoft.com/office/drawing/2014/main" id="{C7E0B544-88E9-4D51-CD31-E9D8117CE6E6}"/>
              </a:ext>
            </a:extLst>
          </p:cNvPr>
          <p:cNvSpPr>
            <a:spLocks noGrp="1"/>
          </p:cNvSpPr>
          <p:nvPr>
            <p:ph type="ftr" sz="quarter" idx="11"/>
          </p:nvPr>
        </p:nvSpPr>
        <p:spPr/>
        <p:txBody>
          <a:bodyPr/>
          <a:lstStyle/>
          <a:p>
            <a:pPr>
              <a:defRPr/>
            </a:pPr>
            <a:r>
              <a:rPr lang="en-AU" dirty="0"/>
              <a:t>PEMPAL Vienna Nov 2023</a:t>
            </a:r>
            <a:endParaRPr lang="ru-RU" dirty="0"/>
          </a:p>
        </p:txBody>
      </p:sp>
      <p:sp>
        <p:nvSpPr>
          <p:cNvPr id="9" name="Slide Number Placeholder 8">
            <a:extLst>
              <a:ext uri="{FF2B5EF4-FFF2-40B4-BE49-F238E27FC236}">
                <a16:creationId xmlns:a16="http://schemas.microsoft.com/office/drawing/2014/main" id="{645F9D36-A464-6847-8F3F-0D5EC4511DD6}"/>
              </a:ext>
            </a:extLst>
          </p:cNvPr>
          <p:cNvSpPr>
            <a:spLocks noGrp="1"/>
          </p:cNvSpPr>
          <p:nvPr>
            <p:ph type="sldNum" sz="quarter" idx="12"/>
          </p:nvPr>
        </p:nvSpPr>
        <p:spPr/>
        <p:txBody>
          <a:bodyPr/>
          <a:lstStyle/>
          <a:p>
            <a:pPr>
              <a:defRPr/>
            </a:pPr>
            <a:fld id="{3A541A2D-ED5A-4864-A429-27F6C096175A}" type="slidenum">
              <a:rPr lang="ru-RU" altLang="en-US" smtClean="0"/>
              <a:pPr>
                <a:defRPr/>
              </a:pPr>
              <a:t>‹#›</a:t>
            </a:fld>
            <a:endParaRPr lang="ru-RU" altLang="en-US" dirty="0"/>
          </a:p>
        </p:txBody>
      </p:sp>
    </p:spTree>
    <p:extLst>
      <p:ext uri="{BB962C8B-B14F-4D97-AF65-F5344CB8AC3E}">
        <p14:creationId xmlns:p14="http://schemas.microsoft.com/office/powerpoint/2010/main" val="2108114503"/>
      </p:ext>
    </p:extLst>
  </p:cSld>
  <p:clrMapOvr>
    <a:masterClrMapping/>
  </p:clrMapOvr>
  <p:transition spd="slow">
    <p:wipe dir="r"/>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48A80E-EBE2-4661-ABE9-20A7778C6447}"/>
              </a:ext>
            </a:extLst>
          </p:cNvPr>
          <p:cNvSpPr>
            <a:spLocks noGrp="1"/>
          </p:cNvSpPr>
          <p:nvPr>
            <p:ph type="dt" sz="half" idx="10"/>
          </p:nvPr>
        </p:nvSpPr>
        <p:spPr/>
        <p:txBody>
          <a:bodyPr/>
          <a:lstStyle>
            <a:lvl1pPr>
              <a:defRPr/>
            </a:lvl1pPr>
          </a:lstStyle>
          <a:p>
            <a:pPr>
              <a:defRPr/>
            </a:pPr>
            <a:fld id="{9ADB4936-6E3A-714F-B664-E1E68A76A230}" type="datetime1">
              <a:rPr lang="en-AU" smtClean="0"/>
              <a:t>20/11/2023</a:t>
            </a:fld>
            <a:endParaRPr lang="ru-RU" dirty="0"/>
          </a:p>
        </p:txBody>
      </p:sp>
      <p:sp>
        <p:nvSpPr>
          <p:cNvPr id="6" name="Footer Placeholder 4">
            <a:extLst>
              <a:ext uri="{FF2B5EF4-FFF2-40B4-BE49-F238E27FC236}">
                <a16:creationId xmlns:a16="http://schemas.microsoft.com/office/drawing/2014/main" id="{378689A4-F474-4864-A74C-A43A9E2B47C8}"/>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7" name="Slide Number Placeholder 5">
            <a:extLst>
              <a:ext uri="{FF2B5EF4-FFF2-40B4-BE49-F238E27FC236}">
                <a16:creationId xmlns:a16="http://schemas.microsoft.com/office/drawing/2014/main" id="{020CA169-376F-4433-91D0-789528BF6BDD}"/>
              </a:ext>
            </a:extLst>
          </p:cNvPr>
          <p:cNvSpPr>
            <a:spLocks noGrp="1"/>
          </p:cNvSpPr>
          <p:nvPr>
            <p:ph type="sldNum" sz="quarter" idx="12"/>
          </p:nvPr>
        </p:nvSpPr>
        <p:spPr/>
        <p:txBody>
          <a:bodyPr/>
          <a:lstStyle>
            <a:lvl1pPr>
              <a:defRPr/>
            </a:lvl1pPr>
          </a:lstStyle>
          <a:p>
            <a:pPr>
              <a:defRPr/>
            </a:pPr>
            <a:fld id="{EC26CBC5-D85D-4A10-A4EC-6B25584D667E}" type="slidenum">
              <a:rPr lang="ru-RU" altLang="en-US"/>
              <a:pPr>
                <a:defRPr/>
              </a:pPr>
              <a:t>‹#›</a:t>
            </a:fld>
            <a:endParaRPr lang="ru-RU" altLang="en-US" dirty="0"/>
          </a:p>
        </p:txBody>
      </p:sp>
    </p:spTree>
    <p:extLst>
      <p:ext uri="{BB962C8B-B14F-4D97-AF65-F5344CB8AC3E}">
        <p14:creationId xmlns:p14="http://schemas.microsoft.com/office/powerpoint/2010/main" val="333233764"/>
      </p:ext>
    </p:extLst>
  </p:cSld>
  <p:clrMapOvr>
    <a:masterClrMapping/>
  </p:clrMapOvr>
  <p:transition spd="slow">
    <p:wipe dir="r"/>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8DA04BBF-A9F7-4F89-8EAA-A35EE109F15A}"/>
              </a:ext>
            </a:extLst>
          </p:cNvPr>
          <p:cNvSpPr>
            <a:spLocks noGrp="1"/>
          </p:cNvSpPr>
          <p:nvPr>
            <p:ph type="dt" sz="half" idx="10"/>
          </p:nvPr>
        </p:nvSpPr>
        <p:spPr/>
        <p:txBody>
          <a:bodyPr/>
          <a:lstStyle>
            <a:lvl1pPr>
              <a:defRPr/>
            </a:lvl1pPr>
          </a:lstStyle>
          <a:p>
            <a:pPr>
              <a:defRPr/>
            </a:pPr>
            <a:fld id="{1DEA09B9-C002-BD48-BB2D-97E6C0C08414}" type="datetime1">
              <a:rPr lang="en-AU" smtClean="0"/>
              <a:t>20/11/2023</a:t>
            </a:fld>
            <a:endParaRPr lang="ru-RU" dirty="0"/>
          </a:p>
        </p:txBody>
      </p:sp>
      <p:sp>
        <p:nvSpPr>
          <p:cNvPr id="5" name="Footer Placeholder 4">
            <a:extLst>
              <a:ext uri="{FF2B5EF4-FFF2-40B4-BE49-F238E27FC236}">
                <a16:creationId xmlns:a16="http://schemas.microsoft.com/office/drawing/2014/main" id="{EA7D511C-0118-4CB9-9C72-7841DEEB7060}"/>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A03435D6-AEE4-4F23-B1B8-39052ED5FD60}"/>
              </a:ext>
            </a:extLst>
          </p:cNvPr>
          <p:cNvSpPr>
            <a:spLocks noGrp="1"/>
          </p:cNvSpPr>
          <p:nvPr>
            <p:ph type="sldNum" sz="quarter" idx="12"/>
          </p:nvPr>
        </p:nvSpPr>
        <p:spPr/>
        <p:txBody>
          <a:bodyPr/>
          <a:lstStyle>
            <a:lvl1pPr>
              <a:defRPr/>
            </a:lvl1pPr>
          </a:lstStyle>
          <a:p>
            <a:pPr>
              <a:defRPr/>
            </a:pPr>
            <a:fld id="{AA9C14C8-053A-47ED-A7C2-E42550A6AE45}" type="slidenum">
              <a:rPr lang="ru-RU" altLang="en-US"/>
              <a:pPr>
                <a:defRPr/>
              </a:pPr>
              <a:t>‹#›</a:t>
            </a:fld>
            <a:endParaRPr lang="ru-RU" altLang="en-US" dirty="0"/>
          </a:p>
        </p:txBody>
      </p:sp>
    </p:spTree>
    <p:extLst>
      <p:ext uri="{BB962C8B-B14F-4D97-AF65-F5344CB8AC3E}">
        <p14:creationId xmlns:p14="http://schemas.microsoft.com/office/powerpoint/2010/main" val="4239362078"/>
      </p:ext>
    </p:extLst>
  </p:cSld>
  <p:clrMapOvr>
    <a:masterClrMapping/>
  </p:clrMapOvr>
  <p:transition spd="slow">
    <p:wipe dir="r"/>
    <p:sndAc>
      <p:stSnd>
        <p:snd r:embed="rId1" name="coin.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E5E00DA8-9E8C-4074-81DC-E333BACEB5F7}"/>
              </a:ext>
            </a:extLst>
          </p:cNvPr>
          <p:cNvSpPr>
            <a:spLocks noGrp="1"/>
          </p:cNvSpPr>
          <p:nvPr>
            <p:ph type="dt" sz="half" idx="10"/>
          </p:nvPr>
        </p:nvSpPr>
        <p:spPr/>
        <p:txBody>
          <a:bodyPr/>
          <a:lstStyle>
            <a:lvl1pPr>
              <a:defRPr/>
            </a:lvl1pPr>
          </a:lstStyle>
          <a:p>
            <a:pPr>
              <a:defRPr/>
            </a:pPr>
            <a:fld id="{E5D9E981-EAD1-CC44-A96F-52D7117A3C20}" type="datetime1">
              <a:rPr lang="en-AU" smtClean="0"/>
              <a:t>20/11/2023</a:t>
            </a:fld>
            <a:endParaRPr lang="ru-RU" dirty="0"/>
          </a:p>
        </p:txBody>
      </p:sp>
      <p:sp>
        <p:nvSpPr>
          <p:cNvPr id="5" name="Footer Placeholder 4">
            <a:extLst>
              <a:ext uri="{FF2B5EF4-FFF2-40B4-BE49-F238E27FC236}">
                <a16:creationId xmlns:a16="http://schemas.microsoft.com/office/drawing/2014/main" id="{9DE1E923-A684-4D96-9CD5-23A50281289A}"/>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11024E27-857D-4ADA-81E2-264C602F2C19}"/>
              </a:ext>
            </a:extLst>
          </p:cNvPr>
          <p:cNvSpPr>
            <a:spLocks noGrp="1"/>
          </p:cNvSpPr>
          <p:nvPr>
            <p:ph type="sldNum" sz="quarter" idx="12"/>
          </p:nvPr>
        </p:nvSpPr>
        <p:spPr/>
        <p:txBody>
          <a:bodyPr/>
          <a:lstStyle>
            <a:lvl1pPr>
              <a:defRPr/>
            </a:lvl1pPr>
          </a:lstStyle>
          <a:p>
            <a:pPr>
              <a:defRPr/>
            </a:pPr>
            <a:fld id="{905C2AC7-BC8A-4658-A615-E08F026C6B8A}" type="slidenum">
              <a:rPr lang="ru-RU" altLang="en-US"/>
              <a:pPr>
                <a:defRPr/>
              </a:pPr>
              <a:t>‹#›</a:t>
            </a:fld>
            <a:endParaRPr lang="ru-RU" altLang="en-US" dirty="0"/>
          </a:p>
        </p:txBody>
      </p:sp>
    </p:spTree>
    <p:extLst>
      <p:ext uri="{BB962C8B-B14F-4D97-AF65-F5344CB8AC3E}">
        <p14:creationId xmlns:p14="http://schemas.microsoft.com/office/powerpoint/2010/main" val="885769401"/>
      </p:ext>
    </p:extLst>
  </p:cSld>
  <p:clrMapOvr>
    <a:masterClrMapping/>
  </p:clrMapOvr>
  <p:transition spd="slow">
    <p:wipe dir="r"/>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CB08-3654-9AE9-6764-B260F86261D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B79FC4F-85AA-CBC0-F175-9B78982F7B21}"/>
              </a:ext>
            </a:extLst>
          </p:cNvPr>
          <p:cNvSpPr>
            <a:spLocks noGrp="1"/>
          </p:cNvSpPr>
          <p:nvPr>
            <p:ph type="dt" sz="half" idx="10"/>
          </p:nvPr>
        </p:nvSpPr>
        <p:spPr/>
        <p:txBody>
          <a:bodyPr/>
          <a:lstStyle/>
          <a:p>
            <a:pPr>
              <a:defRPr/>
            </a:pPr>
            <a:fld id="{8A61D7BE-0B01-2F40-924F-F0AA185F69D4}" type="datetime1">
              <a:rPr lang="en-AU" smtClean="0"/>
              <a:t>20/11/2023</a:t>
            </a:fld>
            <a:endParaRPr lang="ru-RU" dirty="0"/>
          </a:p>
        </p:txBody>
      </p:sp>
      <p:sp>
        <p:nvSpPr>
          <p:cNvPr id="4" name="Footer Placeholder 3">
            <a:extLst>
              <a:ext uri="{FF2B5EF4-FFF2-40B4-BE49-F238E27FC236}">
                <a16:creationId xmlns:a16="http://schemas.microsoft.com/office/drawing/2014/main" id="{EE177D6E-77CB-3C36-6730-DCD2C34BB3C8}"/>
              </a:ext>
            </a:extLst>
          </p:cNvPr>
          <p:cNvSpPr>
            <a:spLocks noGrp="1"/>
          </p:cNvSpPr>
          <p:nvPr>
            <p:ph type="ftr" sz="quarter" idx="11"/>
          </p:nvPr>
        </p:nvSpPr>
        <p:spPr/>
        <p:txBody>
          <a:bodyPr/>
          <a:lstStyle/>
          <a:p>
            <a:pPr>
              <a:defRPr/>
            </a:pPr>
            <a:r>
              <a:rPr lang="en-AU" dirty="0"/>
              <a:t>PEMPAL Vienna Nov 2023</a:t>
            </a:r>
            <a:endParaRPr lang="ru-RU" dirty="0"/>
          </a:p>
        </p:txBody>
      </p:sp>
      <p:sp>
        <p:nvSpPr>
          <p:cNvPr id="5" name="Slide Number Placeholder 4">
            <a:extLst>
              <a:ext uri="{FF2B5EF4-FFF2-40B4-BE49-F238E27FC236}">
                <a16:creationId xmlns:a16="http://schemas.microsoft.com/office/drawing/2014/main" id="{5CB28C42-BA66-7ACC-5ADA-9E811615ABF1}"/>
              </a:ext>
            </a:extLst>
          </p:cNvPr>
          <p:cNvSpPr>
            <a:spLocks noGrp="1"/>
          </p:cNvSpPr>
          <p:nvPr>
            <p:ph type="sldNum" sz="quarter" idx="12"/>
          </p:nvPr>
        </p:nvSpPr>
        <p:spPr/>
        <p:txBody>
          <a:bodyPr/>
          <a:lstStyle/>
          <a:p>
            <a:pPr>
              <a:defRPr/>
            </a:pPr>
            <a:fld id="{3A541A2D-ED5A-4864-A429-27F6C096175A}" type="slidenum">
              <a:rPr lang="ru-RU" altLang="en-US" smtClean="0"/>
              <a:pPr>
                <a:defRPr/>
              </a:pPr>
              <a:t>‹#›</a:t>
            </a:fld>
            <a:endParaRPr lang="ru-RU" altLang="en-US" dirty="0"/>
          </a:p>
        </p:txBody>
      </p:sp>
    </p:spTree>
    <p:extLst>
      <p:ext uri="{BB962C8B-B14F-4D97-AF65-F5344CB8AC3E}">
        <p14:creationId xmlns:p14="http://schemas.microsoft.com/office/powerpoint/2010/main" val="683577791"/>
      </p:ext>
    </p:extLst>
  </p:cSld>
  <p:clrMapOvr>
    <a:masterClrMapping/>
  </p:clrMapOvr>
  <p:transition spd="slow">
    <p:wipe dir="r"/>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3AE1371-6BB2-49BB-9AE0-14A23F04A622}"/>
              </a:ext>
            </a:extLst>
          </p:cNvPr>
          <p:cNvSpPr>
            <a:spLocks noGrp="1"/>
          </p:cNvSpPr>
          <p:nvPr>
            <p:ph type="dt" sz="half" idx="10"/>
          </p:nvPr>
        </p:nvSpPr>
        <p:spPr/>
        <p:txBody>
          <a:bodyPr/>
          <a:lstStyle>
            <a:lvl1pPr>
              <a:defRPr/>
            </a:lvl1pPr>
          </a:lstStyle>
          <a:p>
            <a:pPr>
              <a:defRPr/>
            </a:pPr>
            <a:fld id="{ADFD135B-0647-4845-AF2D-5292FE2FFB9F}" type="datetime1">
              <a:rPr lang="en-AU" smtClean="0"/>
              <a:t>20/11/2023</a:t>
            </a:fld>
            <a:endParaRPr lang="ru-RU" dirty="0"/>
          </a:p>
        </p:txBody>
      </p:sp>
      <p:sp>
        <p:nvSpPr>
          <p:cNvPr id="5" name="Footer Placeholder 4">
            <a:extLst>
              <a:ext uri="{FF2B5EF4-FFF2-40B4-BE49-F238E27FC236}">
                <a16:creationId xmlns:a16="http://schemas.microsoft.com/office/drawing/2014/main" id="{4B0012B0-E4BD-4C82-8AB2-152E7D0A1275}"/>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2D138B9B-6C09-42AE-8840-3265E1B6225A}"/>
              </a:ext>
            </a:extLst>
          </p:cNvPr>
          <p:cNvSpPr>
            <a:spLocks noGrp="1"/>
          </p:cNvSpPr>
          <p:nvPr>
            <p:ph type="sldNum" sz="quarter" idx="12"/>
          </p:nvPr>
        </p:nvSpPr>
        <p:spPr/>
        <p:txBody>
          <a:bodyPr/>
          <a:lstStyle>
            <a:lvl1pPr>
              <a:defRPr/>
            </a:lvl1pPr>
          </a:lstStyle>
          <a:p>
            <a:pPr>
              <a:defRPr/>
            </a:pPr>
            <a:fld id="{87D4BA1C-9A8B-436B-A337-6A2CE014F201}" type="slidenum">
              <a:rPr lang="ru-RU" altLang="en-US"/>
              <a:pPr>
                <a:defRPr/>
              </a:pPr>
              <a:t>‹#›</a:t>
            </a:fld>
            <a:endParaRPr lang="ru-RU" altLang="en-US" dirty="0"/>
          </a:p>
        </p:txBody>
      </p:sp>
    </p:spTree>
    <p:extLst>
      <p:ext uri="{BB962C8B-B14F-4D97-AF65-F5344CB8AC3E}">
        <p14:creationId xmlns:p14="http://schemas.microsoft.com/office/powerpoint/2010/main" val="1913769266"/>
      </p:ext>
    </p:extLst>
  </p:cSld>
  <p:clrMapOvr>
    <a:masterClrMapping/>
  </p:clrMapOvr>
  <p:transition spd="slow">
    <p:wipe dir="r"/>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2D5AEE-4435-4ACE-900E-F67FB8C3F14B}"/>
              </a:ext>
            </a:extLst>
          </p:cNvPr>
          <p:cNvSpPr>
            <a:spLocks noGrp="1"/>
          </p:cNvSpPr>
          <p:nvPr>
            <p:ph type="dt" sz="half" idx="10"/>
          </p:nvPr>
        </p:nvSpPr>
        <p:spPr/>
        <p:txBody>
          <a:bodyPr/>
          <a:lstStyle>
            <a:lvl1pPr>
              <a:defRPr/>
            </a:lvl1pPr>
          </a:lstStyle>
          <a:p>
            <a:pPr>
              <a:defRPr/>
            </a:pPr>
            <a:fld id="{49BFC644-B6F2-C142-A4FC-2FFA605772A1}" type="datetime1">
              <a:rPr lang="en-AU" smtClean="0"/>
              <a:t>20/11/2023</a:t>
            </a:fld>
            <a:endParaRPr lang="ru-RU" dirty="0"/>
          </a:p>
        </p:txBody>
      </p:sp>
      <p:sp>
        <p:nvSpPr>
          <p:cNvPr id="5" name="Footer Placeholder 4">
            <a:extLst>
              <a:ext uri="{FF2B5EF4-FFF2-40B4-BE49-F238E27FC236}">
                <a16:creationId xmlns:a16="http://schemas.microsoft.com/office/drawing/2014/main" id="{BB01E367-DFB8-4FCE-AFC8-439DEBAF2CF7}"/>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02E3357E-28B8-4BA4-8546-2766B9FBBE2C}"/>
              </a:ext>
            </a:extLst>
          </p:cNvPr>
          <p:cNvSpPr>
            <a:spLocks noGrp="1"/>
          </p:cNvSpPr>
          <p:nvPr>
            <p:ph type="sldNum" sz="quarter" idx="12"/>
          </p:nvPr>
        </p:nvSpPr>
        <p:spPr/>
        <p:txBody>
          <a:bodyPr/>
          <a:lstStyle>
            <a:lvl1pPr>
              <a:defRPr/>
            </a:lvl1pPr>
          </a:lstStyle>
          <a:p>
            <a:pPr>
              <a:defRPr/>
            </a:pPr>
            <a:fld id="{A9E83698-28FF-4065-AC9A-207A8CB5EBC5}" type="slidenum">
              <a:rPr lang="ru-RU" altLang="en-US"/>
              <a:pPr>
                <a:defRPr/>
              </a:pPr>
              <a:t>‹#›</a:t>
            </a:fld>
            <a:endParaRPr lang="ru-RU" altLang="en-US" dirty="0"/>
          </a:p>
        </p:txBody>
      </p:sp>
    </p:spTree>
    <p:extLst>
      <p:ext uri="{BB962C8B-B14F-4D97-AF65-F5344CB8AC3E}">
        <p14:creationId xmlns:p14="http://schemas.microsoft.com/office/powerpoint/2010/main" val="786305286"/>
      </p:ext>
    </p:extLst>
  </p:cSld>
  <p:clrMapOvr>
    <a:masterClrMapping/>
  </p:clrMapOvr>
  <p:transition spd="slow">
    <p:wipe dir="r"/>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983432" y="165328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469832" y="160325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3">
            <a:extLst>
              <a:ext uri="{FF2B5EF4-FFF2-40B4-BE49-F238E27FC236}">
                <a16:creationId xmlns:a16="http://schemas.microsoft.com/office/drawing/2014/main" id="{2A194372-DC83-4BFB-BAFA-FB91F973C72A}"/>
              </a:ext>
            </a:extLst>
          </p:cNvPr>
          <p:cNvSpPr>
            <a:spLocks noGrp="1"/>
          </p:cNvSpPr>
          <p:nvPr>
            <p:ph type="dt" sz="half" idx="10"/>
          </p:nvPr>
        </p:nvSpPr>
        <p:spPr/>
        <p:txBody>
          <a:bodyPr/>
          <a:lstStyle>
            <a:lvl1pPr>
              <a:defRPr/>
            </a:lvl1pPr>
          </a:lstStyle>
          <a:p>
            <a:pPr>
              <a:defRPr/>
            </a:pPr>
            <a:fld id="{966D9589-33D6-4047-A3D8-64ECAA6D2600}" type="datetime1">
              <a:rPr lang="en-AU" smtClean="0"/>
              <a:t>20/11/2023</a:t>
            </a:fld>
            <a:endParaRPr lang="ru-RU" dirty="0"/>
          </a:p>
        </p:txBody>
      </p:sp>
      <p:sp>
        <p:nvSpPr>
          <p:cNvPr id="6" name="Footer Placeholder 4">
            <a:extLst>
              <a:ext uri="{FF2B5EF4-FFF2-40B4-BE49-F238E27FC236}">
                <a16:creationId xmlns:a16="http://schemas.microsoft.com/office/drawing/2014/main" id="{04248320-515C-4425-9250-9E0114E18143}"/>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7" name="Slide Number Placeholder 5">
            <a:extLst>
              <a:ext uri="{FF2B5EF4-FFF2-40B4-BE49-F238E27FC236}">
                <a16:creationId xmlns:a16="http://schemas.microsoft.com/office/drawing/2014/main" id="{D7DFFC55-0B97-4C68-86B0-18F95CCCA9C8}"/>
              </a:ext>
            </a:extLst>
          </p:cNvPr>
          <p:cNvSpPr>
            <a:spLocks noGrp="1"/>
          </p:cNvSpPr>
          <p:nvPr>
            <p:ph type="sldNum" sz="quarter" idx="12"/>
          </p:nvPr>
        </p:nvSpPr>
        <p:spPr/>
        <p:txBody>
          <a:bodyPr/>
          <a:lstStyle>
            <a:lvl1pPr>
              <a:defRPr/>
            </a:lvl1pPr>
          </a:lstStyle>
          <a:p>
            <a:pPr>
              <a:defRPr/>
            </a:pPr>
            <a:fld id="{7B8418F8-84FD-42E0-B491-ADE85CC8EC47}" type="slidenum">
              <a:rPr lang="ru-RU" altLang="en-US"/>
              <a:pPr>
                <a:defRPr/>
              </a:pPr>
              <a:t>‹#›</a:t>
            </a:fld>
            <a:endParaRPr lang="ru-RU" altLang="en-US" dirty="0"/>
          </a:p>
        </p:txBody>
      </p:sp>
    </p:spTree>
    <p:extLst>
      <p:ext uri="{BB962C8B-B14F-4D97-AF65-F5344CB8AC3E}">
        <p14:creationId xmlns:p14="http://schemas.microsoft.com/office/powerpoint/2010/main" val="2427796653"/>
      </p:ext>
    </p:extLst>
  </p:cSld>
  <p:clrMapOvr>
    <a:masterClrMapping/>
  </p:clrMapOvr>
  <p:transition spd="slow">
    <p:wipe dir="r"/>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904845"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85037"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5" name="Text Placeholder 4"/>
          <p:cNvSpPr>
            <a:spLocks noGrp="1"/>
          </p:cNvSpPr>
          <p:nvPr>
            <p:ph type="body" sz="quarter" idx="3"/>
          </p:nvPr>
        </p:nvSpPr>
        <p:spPr>
          <a:xfrm>
            <a:off x="6567199" y="1518508"/>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78215"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7" name="Date Placeholder 3">
            <a:extLst>
              <a:ext uri="{FF2B5EF4-FFF2-40B4-BE49-F238E27FC236}">
                <a16:creationId xmlns:a16="http://schemas.microsoft.com/office/drawing/2014/main" id="{4D56A3ED-CC2E-4EE9-832B-FFFE5AE57BE4}"/>
              </a:ext>
            </a:extLst>
          </p:cNvPr>
          <p:cNvSpPr>
            <a:spLocks noGrp="1"/>
          </p:cNvSpPr>
          <p:nvPr>
            <p:ph type="dt" sz="half" idx="10"/>
          </p:nvPr>
        </p:nvSpPr>
        <p:spPr/>
        <p:txBody>
          <a:bodyPr/>
          <a:lstStyle>
            <a:lvl1pPr>
              <a:defRPr/>
            </a:lvl1pPr>
          </a:lstStyle>
          <a:p>
            <a:pPr>
              <a:defRPr/>
            </a:pPr>
            <a:fld id="{AA850931-9B7C-1E47-B855-48D6EA113053}" type="datetime1">
              <a:rPr lang="en-AU" smtClean="0"/>
              <a:t>20/11/2023</a:t>
            </a:fld>
            <a:endParaRPr lang="ru-RU" dirty="0"/>
          </a:p>
        </p:txBody>
      </p:sp>
      <p:sp>
        <p:nvSpPr>
          <p:cNvPr id="8" name="Footer Placeholder 4">
            <a:extLst>
              <a:ext uri="{FF2B5EF4-FFF2-40B4-BE49-F238E27FC236}">
                <a16:creationId xmlns:a16="http://schemas.microsoft.com/office/drawing/2014/main" id="{1D8CB449-5A5C-4757-B581-B6F97B72743C}"/>
              </a:ext>
            </a:extLst>
          </p:cNvPr>
          <p:cNvSpPr>
            <a:spLocks noGrp="1"/>
          </p:cNvSpPr>
          <p:nvPr>
            <p:ph type="ftr" sz="quarter" idx="11"/>
          </p:nvPr>
        </p:nvSpPr>
        <p:spPr/>
        <p:txBody>
          <a:bodyPr/>
          <a:lstStyle>
            <a:lvl1pPr>
              <a:defRPr/>
            </a:lvl1pPr>
          </a:lstStyle>
          <a:p>
            <a:pPr>
              <a:defRPr/>
            </a:pPr>
            <a:r>
              <a:rPr lang="en-AU" dirty="0"/>
              <a:t>PEMPAL Vienna November 2023</a:t>
            </a:r>
            <a:endParaRPr lang="ru-RU" dirty="0"/>
          </a:p>
        </p:txBody>
      </p:sp>
      <p:sp>
        <p:nvSpPr>
          <p:cNvPr id="9" name="Slide Number Placeholder 5">
            <a:extLst>
              <a:ext uri="{FF2B5EF4-FFF2-40B4-BE49-F238E27FC236}">
                <a16:creationId xmlns:a16="http://schemas.microsoft.com/office/drawing/2014/main" id="{F98568A1-CF8F-40AB-85CF-1DD294E02F22}"/>
              </a:ext>
            </a:extLst>
          </p:cNvPr>
          <p:cNvSpPr>
            <a:spLocks noGrp="1"/>
          </p:cNvSpPr>
          <p:nvPr>
            <p:ph type="sldNum" sz="quarter" idx="12"/>
          </p:nvPr>
        </p:nvSpPr>
        <p:spPr/>
        <p:txBody>
          <a:bodyPr/>
          <a:lstStyle>
            <a:lvl1pPr>
              <a:defRPr/>
            </a:lvl1pPr>
          </a:lstStyle>
          <a:p>
            <a:pPr>
              <a:defRPr/>
            </a:pPr>
            <a:fld id="{9D41F442-4DE3-428D-A66D-F30CB2634F79}" type="slidenum">
              <a:rPr lang="ru-RU" altLang="en-US"/>
              <a:pPr>
                <a:defRPr/>
              </a:pPr>
              <a:t>‹#›</a:t>
            </a:fld>
            <a:endParaRPr lang="ru-RU" altLang="en-US" dirty="0"/>
          </a:p>
        </p:txBody>
      </p:sp>
    </p:spTree>
    <p:extLst>
      <p:ext uri="{BB962C8B-B14F-4D97-AF65-F5344CB8AC3E}">
        <p14:creationId xmlns:p14="http://schemas.microsoft.com/office/powerpoint/2010/main" val="839639958"/>
      </p:ext>
    </p:extLst>
  </p:cSld>
  <p:clrMapOvr>
    <a:masterClrMapping/>
  </p:clrMapOvr>
  <p:transition spd="slow">
    <p:wipe dir="r"/>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3">
            <a:extLst>
              <a:ext uri="{FF2B5EF4-FFF2-40B4-BE49-F238E27FC236}">
                <a16:creationId xmlns:a16="http://schemas.microsoft.com/office/drawing/2014/main" id="{EDF81F96-05DC-40AE-873F-01C173210D57}"/>
              </a:ext>
            </a:extLst>
          </p:cNvPr>
          <p:cNvSpPr>
            <a:spLocks noGrp="1"/>
          </p:cNvSpPr>
          <p:nvPr>
            <p:ph type="dt" sz="half" idx="10"/>
          </p:nvPr>
        </p:nvSpPr>
        <p:spPr/>
        <p:txBody>
          <a:bodyPr/>
          <a:lstStyle>
            <a:lvl1pPr>
              <a:defRPr/>
            </a:lvl1pPr>
          </a:lstStyle>
          <a:p>
            <a:pPr>
              <a:defRPr/>
            </a:pPr>
            <a:fld id="{0B835DC5-72CA-F442-AA56-9341A303A78E}" type="datetime1">
              <a:rPr lang="en-AU" smtClean="0"/>
              <a:t>20/11/2023</a:t>
            </a:fld>
            <a:endParaRPr lang="ru-RU" dirty="0"/>
          </a:p>
        </p:txBody>
      </p:sp>
      <p:sp>
        <p:nvSpPr>
          <p:cNvPr id="4" name="Footer Placeholder 4">
            <a:extLst>
              <a:ext uri="{FF2B5EF4-FFF2-40B4-BE49-F238E27FC236}">
                <a16:creationId xmlns:a16="http://schemas.microsoft.com/office/drawing/2014/main" id="{D87CED54-580B-45A5-9AF9-560167AED562}"/>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5" name="Slide Number Placeholder 5">
            <a:extLst>
              <a:ext uri="{FF2B5EF4-FFF2-40B4-BE49-F238E27FC236}">
                <a16:creationId xmlns:a16="http://schemas.microsoft.com/office/drawing/2014/main" id="{CEA1CC6F-9496-4031-B774-1DDF46F75F3E}"/>
              </a:ext>
            </a:extLst>
          </p:cNvPr>
          <p:cNvSpPr>
            <a:spLocks noGrp="1"/>
          </p:cNvSpPr>
          <p:nvPr>
            <p:ph type="sldNum" sz="quarter" idx="12"/>
          </p:nvPr>
        </p:nvSpPr>
        <p:spPr/>
        <p:txBody>
          <a:bodyPr/>
          <a:lstStyle>
            <a:lvl1pPr>
              <a:defRPr/>
            </a:lvl1pPr>
          </a:lstStyle>
          <a:p>
            <a:pPr>
              <a:defRPr/>
            </a:pPr>
            <a:fld id="{F05362E0-FDCA-47E4-960D-E662169949D1}" type="slidenum">
              <a:rPr lang="ru-RU" altLang="en-US"/>
              <a:pPr>
                <a:defRPr/>
              </a:pPr>
              <a:t>‹#›</a:t>
            </a:fld>
            <a:endParaRPr lang="ru-RU" altLang="en-US" dirty="0"/>
          </a:p>
        </p:txBody>
      </p:sp>
    </p:spTree>
    <p:extLst>
      <p:ext uri="{BB962C8B-B14F-4D97-AF65-F5344CB8AC3E}">
        <p14:creationId xmlns:p14="http://schemas.microsoft.com/office/powerpoint/2010/main" val="630867948"/>
      </p:ext>
    </p:extLst>
  </p:cSld>
  <p:clrMapOvr>
    <a:masterClrMapping/>
  </p:clrMapOvr>
  <p:transition spd="slow">
    <p:wipe dir="r"/>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ABF9AF-8CDB-43C5-8262-7892F93033DE}"/>
              </a:ext>
            </a:extLst>
          </p:cNvPr>
          <p:cNvSpPr>
            <a:spLocks noGrp="1"/>
          </p:cNvSpPr>
          <p:nvPr>
            <p:ph type="dt" sz="half" idx="10"/>
          </p:nvPr>
        </p:nvSpPr>
        <p:spPr/>
        <p:txBody>
          <a:bodyPr/>
          <a:lstStyle>
            <a:lvl1pPr>
              <a:defRPr/>
            </a:lvl1pPr>
          </a:lstStyle>
          <a:p>
            <a:pPr>
              <a:defRPr/>
            </a:pPr>
            <a:fld id="{0353A564-B126-9C48-8170-72522549D76A}" type="datetime1">
              <a:rPr lang="en-AU" smtClean="0"/>
              <a:t>20/11/2023</a:t>
            </a:fld>
            <a:endParaRPr lang="ru-RU" dirty="0"/>
          </a:p>
        </p:txBody>
      </p:sp>
      <p:sp>
        <p:nvSpPr>
          <p:cNvPr id="3" name="Footer Placeholder 4">
            <a:extLst>
              <a:ext uri="{FF2B5EF4-FFF2-40B4-BE49-F238E27FC236}">
                <a16:creationId xmlns:a16="http://schemas.microsoft.com/office/drawing/2014/main" id="{64856491-1FBD-4CFF-8A07-47971B20533C}"/>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4" name="Slide Number Placeholder 5">
            <a:extLst>
              <a:ext uri="{FF2B5EF4-FFF2-40B4-BE49-F238E27FC236}">
                <a16:creationId xmlns:a16="http://schemas.microsoft.com/office/drawing/2014/main" id="{3F9C3611-9C79-44E9-B521-6A4822BD7900}"/>
              </a:ext>
            </a:extLst>
          </p:cNvPr>
          <p:cNvSpPr>
            <a:spLocks noGrp="1"/>
          </p:cNvSpPr>
          <p:nvPr>
            <p:ph type="sldNum" sz="quarter" idx="12"/>
          </p:nvPr>
        </p:nvSpPr>
        <p:spPr/>
        <p:txBody>
          <a:bodyPr/>
          <a:lstStyle>
            <a:lvl1pPr>
              <a:defRPr/>
            </a:lvl1pPr>
          </a:lstStyle>
          <a:p>
            <a:pPr>
              <a:defRPr/>
            </a:pPr>
            <a:fld id="{B72108D4-C678-4E98-A71C-22CA1C22B5B9}" type="slidenum">
              <a:rPr lang="ru-RU" altLang="en-US"/>
              <a:pPr>
                <a:defRPr/>
              </a:pPr>
              <a:t>‹#›</a:t>
            </a:fld>
            <a:endParaRPr lang="ru-RU" altLang="en-US" dirty="0"/>
          </a:p>
        </p:txBody>
      </p:sp>
    </p:spTree>
    <p:extLst>
      <p:ext uri="{BB962C8B-B14F-4D97-AF65-F5344CB8AC3E}">
        <p14:creationId xmlns:p14="http://schemas.microsoft.com/office/powerpoint/2010/main" val="1496185158"/>
      </p:ext>
    </p:extLst>
  </p:cSld>
  <p:clrMapOvr>
    <a:masterClrMapping/>
  </p:clrMapOvr>
  <p:transition spd="slow">
    <p:wipe dir="r"/>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8B7CA46-7ABE-45EF-ACB1-0A1941CC177E}"/>
              </a:ext>
            </a:extLst>
          </p:cNvPr>
          <p:cNvSpPr>
            <a:spLocks noGrp="1"/>
          </p:cNvSpPr>
          <p:nvPr>
            <p:ph type="dt" sz="half" idx="10"/>
          </p:nvPr>
        </p:nvSpPr>
        <p:spPr/>
        <p:txBody>
          <a:bodyPr/>
          <a:lstStyle>
            <a:lvl1pPr>
              <a:defRPr/>
            </a:lvl1pPr>
          </a:lstStyle>
          <a:p>
            <a:pPr>
              <a:defRPr/>
            </a:pPr>
            <a:fld id="{50DF86FB-64A7-1847-9DE6-A817D592C7F3}" type="datetime1">
              <a:rPr lang="en-AU" smtClean="0"/>
              <a:t>20/11/2023</a:t>
            </a:fld>
            <a:endParaRPr lang="ru-RU" dirty="0"/>
          </a:p>
        </p:txBody>
      </p:sp>
      <p:sp>
        <p:nvSpPr>
          <p:cNvPr id="6" name="Footer Placeholder 4">
            <a:extLst>
              <a:ext uri="{FF2B5EF4-FFF2-40B4-BE49-F238E27FC236}">
                <a16:creationId xmlns:a16="http://schemas.microsoft.com/office/drawing/2014/main" id="{EC0A4B39-0D77-4F96-9DFA-DE1380C66161}"/>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7" name="Slide Number Placeholder 5">
            <a:extLst>
              <a:ext uri="{FF2B5EF4-FFF2-40B4-BE49-F238E27FC236}">
                <a16:creationId xmlns:a16="http://schemas.microsoft.com/office/drawing/2014/main" id="{8F9D8E61-0B07-4353-9E7F-3B476A7648C8}"/>
              </a:ext>
            </a:extLst>
          </p:cNvPr>
          <p:cNvSpPr>
            <a:spLocks noGrp="1"/>
          </p:cNvSpPr>
          <p:nvPr>
            <p:ph type="sldNum" sz="quarter" idx="12"/>
          </p:nvPr>
        </p:nvSpPr>
        <p:spPr/>
        <p:txBody>
          <a:bodyPr/>
          <a:lstStyle>
            <a:lvl1pPr>
              <a:defRPr/>
            </a:lvl1pPr>
          </a:lstStyle>
          <a:p>
            <a:pPr>
              <a:defRPr/>
            </a:pPr>
            <a:fld id="{06618A1A-4226-4868-9C6C-355BD25A3F52}" type="slidenum">
              <a:rPr lang="ru-RU" altLang="en-US"/>
              <a:pPr>
                <a:defRPr/>
              </a:pPr>
              <a:t>‹#›</a:t>
            </a:fld>
            <a:endParaRPr lang="ru-RU" altLang="en-US" dirty="0"/>
          </a:p>
        </p:txBody>
      </p:sp>
    </p:spTree>
    <p:extLst>
      <p:ext uri="{BB962C8B-B14F-4D97-AF65-F5344CB8AC3E}">
        <p14:creationId xmlns:p14="http://schemas.microsoft.com/office/powerpoint/2010/main" val="2286051702"/>
      </p:ext>
    </p:extLst>
  </p:cSld>
  <p:clrMapOvr>
    <a:masterClrMapping/>
  </p:clrMapOvr>
  <p:transition spd="slow">
    <p:wipe dir="r"/>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14A80D-FAF6-49FE-B61F-74E88BDBDEC0}"/>
              </a:ext>
            </a:extLst>
          </p:cNvPr>
          <p:cNvSpPr>
            <a:spLocks noGrp="1"/>
          </p:cNvSpPr>
          <p:nvPr>
            <p:ph type="title"/>
          </p:nvPr>
        </p:nvSpPr>
        <p:spPr bwMode="auto">
          <a:xfrm>
            <a:off x="983432" y="30270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u-RU" altLang="en-US"/>
          </a:p>
        </p:txBody>
      </p:sp>
      <p:sp>
        <p:nvSpPr>
          <p:cNvPr id="1027" name="Text Placeholder 2">
            <a:extLst>
              <a:ext uri="{FF2B5EF4-FFF2-40B4-BE49-F238E27FC236}">
                <a16:creationId xmlns:a16="http://schemas.microsoft.com/office/drawing/2014/main" id="{FE359D2A-813A-4B2F-A5F1-229F899130BB}"/>
              </a:ext>
            </a:extLst>
          </p:cNvPr>
          <p:cNvSpPr>
            <a:spLocks noGrp="1"/>
          </p:cNvSpPr>
          <p:nvPr>
            <p:ph type="body" idx="1"/>
          </p:nvPr>
        </p:nvSpPr>
        <p:spPr bwMode="auto">
          <a:xfrm>
            <a:off x="1199456" y="1600201"/>
            <a:ext cx="1038294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ru-RU" altLang="en-US" dirty="0"/>
          </a:p>
        </p:txBody>
      </p:sp>
      <p:sp>
        <p:nvSpPr>
          <p:cNvPr id="4" name="Date Placeholder 3">
            <a:extLst>
              <a:ext uri="{FF2B5EF4-FFF2-40B4-BE49-F238E27FC236}">
                <a16:creationId xmlns:a16="http://schemas.microsoft.com/office/drawing/2014/main" id="{6EA605D9-E884-4DF1-8592-FFF919CA48CC}"/>
              </a:ext>
            </a:extLst>
          </p:cNvPr>
          <p:cNvSpPr>
            <a:spLocks noGrp="1"/>
          </p:cNvSpPr>
          <p:nvPr>
            <p:ph type="dt" sz="half" idx="2"/>
          </p:nvPr>
        </p:nvSpPr>
        <p:spPr>
          <a:xfrm>
            <a:off x="630616"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A61D7BE-0B01-2F40-924F-F0AA185F69D4}" type="datetime1">
              <a:rPr lang="en-AU" smtClean="0"/>
              <a:t>20/11/2023</a:t>
            </a:fld>
            <a:endParaRPr lang="ru-RU" dirty="0"/>
          </a:p>
        </p:txBody>
      </p:sp>
      <p:sp>
        <p:nvSpPr>
          <p:cNvPr id="5" name="Footer Placeholder 4">
            <a:extLst>
              <a:ext uri="{FF2B5EF4-FFF2-40B4-BE49-F238E27FC236}">
                <a16:creationId xmlns:a16="http://schemas.microsoft.com/office/drawing/2014/main" id="{628FCEE1-1BA8-4BC0-9398-40D09E972C27}"/>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AU" dirty="0"/>
              <a:t>PEMPAL Almaty May 2023</a:t>
            </a:r>
            <a:endParaRPr lang="ru-RU" dirty="0"/>
          </a:p>
        </p:txBody>
      </p:sp>
      <p:sp>
        <p:nvSpPr>
          <p:cNvPr id="6" name="Slide Number Placeholder 5">
            <a:extLst>
              <a:ext uri="{FF2B5EF4-FFF2-40B4-BE49-F238E27FC236}">
                <a16:creationId xmlns:a16="http://schemas.microsoft.com/office/drawing/2014/main" id="{120F3ADE-E208-4798-8699-389EBCB7C399}"/>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A541A2D-ED5A-4864-A429-27F6C096175A}" type="slidenum">
              <a:rPr lang="ru-RU" altLang="en-US"/>
              <a:pPr>
                <a:defRPr/>
              </a:pPr>
              <a:t>‹#›</a:t>
            </a:fld>
            <a:endParaRPr lang="ru-RU" altLang="en-US" dirty="0"/>
          </a:p>
        </p:txBody>
      </p:sp>
      <p:pic>
        <p:nvPicPr>
          <p:cNvPr id="2" name="Picture 1">
            <a:extLst>
              <a:ext uri="{FF2B5EF4-FFF2-40B4-BE49-F238E27FC236}">
                <a16:creationId xmlns:a16="http://schemas.microsoft.com/office/drawing/2014/main" id="{EFE2F012-EF9C-4442-BF73-FE992DF53ED7}"/>
              </a:ext>
            </a:extLst>
          </p:cNvPr>
          <p:cNvPicPr>
            <a:picLocks noChangeAspect="1"/>
          </p:cNvPicPr>
          <p:nvPr userDrawn="1"/>
        </p:nvPicPr>
        <p:blipFill>
          <a:blip r:embed="rId15"/>
          <a:stretch>
            <a:fillRect/>
          </a:stretch>
        </p:blipFill>
        <p:spPr>
          <a:xfrm>
            <a:off x="-24384" y="0"/>
            <a:ext cx="822960" cy="6858000"/>
          </a:xfrm>
          <a:prstGeom prst="rect">
            <a:avLst/>
          </a:prstGeom>
        </p:spPr>
      </p:pic>
    </p:spTree>
  </p:cSld>
  <p:clrMap bg1="lt1" tx1="dk1" bg2="lt2" tx2="dk2" accent1="accent1" accent2="accent2" accent3="accent3" accent4="accent4" accent5="accent5" accent6="accent6" hlink="hlink" folHlink="folHlink"/>
  <p:sldLayoutIdLst>
    <p:sldLayoutId id="2147483721" r:id="rId1"/>
    <p:sldLayoutId id="2147483732"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ransition spd="slow">
    <p:wipe dir="r"/>
    <p:sndAc>
      <p:stSnd>
        <p:snd r:embed="rId14" name="coin.wav"/>
      </p:stSnd>
    </p:sndAc>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392E03-9C3B-4BED-8145-D7F5A69722E7}"/>
              </a:ext>
            </a:extLst>
          </p:cNvPr>
          <p:cNvSpPr>
            <a:spLocks noGrp="1"/>
          </p:cNvSpPr>
          <p:nvPr>
            <p:ph type="subTitle" idx="1"/>
          </p:nvPr>
        </p:nvSpPr>
        <p:spPr>
          <a:xfrm>
            <a:off x="4191000" y="1714500"/>
            <a:ext cx="4114800" cy="3429000"/>
          </a:xfrm>
        </p:spPr>
        <p:txBody>
          <a:bodyPr>
            <a:normAutofit/>
          </a:bodyPr>
          <a:lstStyle/>
          <a:p>
            <a:pPr lvl="1">
              <a:buFont typeface="Arial" charset="0"/>
              <a:buNone/>
              <a:defRPr/>
            </a:pPr>
            <a:r>
              <a:rPr lang="bs-Latn-BA" sz="4400" b="1" dirty="0">
                <a:solidFill>
                  <a:srgbClr val="C00000"/>
                </a:solidFill>
              </a:rPr>
              <a:t> </a:t>
            </a:r>
            <a:endParaRPr lang="en-US" dirty="0"/>
          </a:p>
        </p:txBody>
      </p:sp>
      <p:pic>
        <p:nvPicPr>
          <p:cNvPr id="4100" name="Picture 3">
            <a:extLst>
              <a:ext uri="{FF2B5EF4-FFF2-40B4-BE49-F238E27FC236}">
                <a16:creationId xmlns:a16="http://schemas.microsoft.com/office/drawing/2014/main" id="{0A846D1C-4D34-422A-AB57-1623F7D30A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042071" y="3015456"/>
            <a:ext cx="6858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Slide Number Placeholder 5">
            <a:extLst>
              <a:ext uri="{FF2B5EF4-FFF2-40B4-BE49-F238E27FC236}">
                <a16:creationId xmlns:a16="http://schemas.microsoft.com/office/drawing/2014/main" id="{06D23B3B-B00F-4167-82F0-8E3080C3E291}"/>
              </a:ext>
            </a:extLst>
          </p:cNvPr>
          <p:cNvSpPr>
            <a:spLocks noGrp="1"/>
          </p:cNvSpPr>
          <p:nvPr>
            <p:ph type="sldNum" sz="quarter" idx="12"/>
          </p:nvPr>
        </p:nvSpPr>
        <p:spPr bwMode="auto">
          <a:xfrm>
            <a:off x="8737600" y="6356351"/>
            <a:ext cx="2844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9C0696-35EC-4ED9-9338-679E99A76DFC}" type="slidenum">
              <a:rPr lang="en-US" altLang="en-US" sz="1200">
                <a:solidFill>
                  <a:srgbClr val="898989"/>
                </a:solidFill>
              </a:rPr>
              <a:pPr>
                <a:spcBef>
                  <a:spcPct val="0"/>
                </a:spcBef>
                <a:buFontTx/>
                <a:buNone/>
              </a:pPr>
              <a:t>1</a:t>
            </a:fld>
            <a:endParaRPr lang="en-US" altLang="en-US" sz="1200" dirty="0">
              <a:solidFill>
                <a:srgbClr val="898989"/>
              </a:solidFill>
            </a:endParaRPr>
          </a:p>
        </p:txBody>
      </p:sp>
      <p:sp>
        <p:nvSpPr>
          <p:cNvPr id="4102" name="TextBox 6">
            <a:extLst>
              <a:ext uri="{FF2B5EF4-FFF2-40B4-BE49-F238E27FC236}">
                <a16:creationId xmlns:a16="http://schemas.microsoft.com/office/drawing/2014/main" id="{3706F680-8173-4884-9241-E3A0CC9AA593}"/>
              </a:ext>
            </a:extLst>
          </p:cNvPr>
          <p:cNvSpPr txBox="1">
            <a:spLocks noChangeArrowheads="1"/>
          </p:cNvSpPr>
          <p:nvPr/>
        </p:nvSpPr>
        <p:spPr bwMode="auto">
          <a:xfrm>
            <a:off x="2711624" y="4226312"/>
            <a:ext cx="75930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400" b="1" dirty="0">
                <a:solidFill>
                  <a:srgbClr val="004C97"/>
                </a:solidFill>
                <a:latin typeface="Arial" panose="020B0604020202020204" pitchFamily="34" charset="0"/>
              </a:rPr>
              <a:t>Mark Silins</a:t>
            </a:r>
          </a:p>
          <a:p>
            <a:pPr algn="ctr">
              <a:spcBef>
                <a:spcPct val="0"/>
              </a:spcBef>
              <a:buFontTx/>
              <a:buNone/>
            </a:pPr>
            <a:endParaRPr lang="en-US" altLang="en-US" sz="2400" b="1" dirty="0">
              <a:solidFill>
                <a:srgbClr val="004C97"/>
              </a:solidFill>
              <a:latin typeface="Arial" panose="020B0604020202020204" pitchFamily="34" charset="0"/>
            </a:endParaRPr>
          </a:p>
          <a:p>
            <a:pPr algn="ctr">
              <a:spcBef>
                <a:spcPct val="0"/>
              </a:spcBef>
              <a:buFontTx/>
              <a:buNone/>
            </a:pPr>
            <a:r>
              <a:rPr lang="en-AU" altLang="en-US" sz="2400" b="1" dirty="0">
                <a:solidFill>
                  <a:srgbClr val="004C97"/>
                </a:solidFill>
                <a:latin typeface="Arial" panose="020B0604020202020204" pitchFamily="34" charset="0"/>
              </a:rPr>
              <a:t>PEMPAL Meeting</a:t>
            </a:r>
          </a:p>
          <a:p>
            <a:pPr algn="ctr">
              <a:spcBef>
                <a:spcPct val="0"/>
              </a:spcBef>
              <a:buFontTx/>
              <a:buNone/>
            </a:pPr>
            <a:r>
              <a:rPr lang="en-AU" altLang="en-US" sz="2400" b="1" dirty="0">
                <a:solidFill>
                  <a:srgbClr val="004C97"/>
                </a:solidFill>
                <a:latin typeface="Arial" panose="020B0604020202020204" pitchFamily="34" charset="0"/>
              </a:rPr>
              <a:t>Vienna</a:t>
            </a:r>
            <a:endParaRPr lang="ru-RU" altLang="en-US" sz="2400" b="1" dirty="0">
              <a:solidFill>
                <a:srgbClr val="004C97"/>
              </a:solidFill>
              <a:latin typeface="Arial" panose="020B0604020202020204" pitchFamily="34" charset="0"/>
            </a:endParaRPr>
          </a:p>
          <a:p>
            <a:pPr algn="ctr">
              <a:spcBef>
                <a:spcPct val="0"/>
              </a:spcBef>
              <a:buFontTx/>
              <a:buNone/>
            </a:pPr>
            <a:r>
              <a:rPr lang="en-US" altLang="en-US" sz="2400" b="1" dirty="0">
                <a:solidFill>
                  <a:srgbClr val="004C97"/>
                </a:solidFill>
                <a:latin typeface="Arial"/>
                <a:cs typeface="Arial"/>
              </a:rPr>
              <a:t>November 27, 2023</a:t>
            </a:r>
            <a:endParaRPr lang="en-US" altLang="en-US" sz="2400" dirty="0">
              <a:solidFill>
                <a:srgbClr val="004C97"/>
              </a:solidFill>
              <a:latin typeface="Arial"/>
              <a:cs typeface="Arial"/>
            </a:endParaRPr>
          </a:p>
        </p:txBody>
      </p:sp>
      <p:sp>
        <p:nvSpPr>
          <p:cNvPr id="8" name="Rounded Rectangle 7">
            <a:extLst>
              <a:ext uri="{FF2B5EF4-FFF2-40B4-BE49-F238E27FC236}">
                <a16:creationId xmlns:a16="http://schemas.microsoft.com/office/drawing/2014/main" id="{A3F8E707-FDBD-4B53-8F18-2F8ED28E0D3D}"/>
              </a:ext>
            </a:extLst>
          </p:cNvPr>
          <p:cNvSpPr/>
          <p:nvPr/>
        </p:nvSpPr>
        <p:spPr>
          <a:xfrm>
            <a:off x="2207568" y="257696"/>
            <a:ext cx="8352928" cy="3658716"/>
          </a:xfrm>
          <a:prstGeom prst="roundRect">
            <a:avLst/>
          </a:prstGeom>
          <a:solidFill>
            <a:srgbClr val="004C9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200" b="1" dirty="0">
                <a:latin typeface="Calibri" panose="020F0502020204030204" pitchFamily="34" charset="0"/>
                <a:ea typeface="Calibri" panose="020F0502020204030204" pitchFamily="34" charset="0"/>
                <a:cs typeface="Times New Roman" panose="02020603050405020304" pitchFamily="18" charset="0"/>
              </a:rPr>
              <a:t>Optimal Coverage </a:t>
            </a:r>
          </a:p>
          <a:p>
            <a:pPr algn="ctr" eaLnBrk="1" fontAlgn="auto" hangingPunct="1">
              <a:spcBef>
                <a:spcPts val="0"/>
              </a:spcBef>
              <a:spcAft>
                <a:spcPts val="0"/>
              </a:spcAft>
              <a:defRPr/>
            </a:pPr>
            <a:r>
              <a:rPr lang="en-GB" sz="3200" b="1" dirty="0">
                <a:latin typeface="Calibri" panose="020F0502020204030204" pitchFamily="34" charset="0"/>
                <a:ea typeface="Calibri" panose="020F0502020204030204" pitchFamily="34" charset="0"/>
                <a:cs typeface="Times New Roman" panose="02020603050405020304" pitchFamily="18" charset="0"/>
              </a:rPr>
              <a:t>of the T</a:t>
            </a:r>
            <a:r>
              <a:rPr lang="en-US" sz="3200" b="1" dirty="0" err="1">
                <a:latin typeface="Calibri" panose="020F0502020204030204" pitchFamily="34" charset="0"/>
                <a:ea typeface="Calibri" panose="020F0502020204030204" pitchFamily="34" charset="0"/>
                <a:cs typeface="Times New Roman" panose="02020603050405020304" pitchFamily="18" charset="0"/>
              </a:rPr>
              <a:t>reasury</a:t>
            </a:r>
            <a:r>
              <a:rPr lang="en-US" sz="3200" b="1" dirty="0">
                <a:latin typeface="Calibri" panose="020F0502020204030204" pitchFamily="34" charset="0"/>
                <a:ea typeface="Calibri" panose="020F0502020204030204" pitchFamily="34" charset="0"/>
                <a:cs typeface="Times New Roman" panose="02020603050405020304" pitchFamily="18" charset="0"/>
              </a:rPr>
              <a:t> </a:t>
            </a:r>
            <a:r>
              <a:rPr lang="en-GB" sz="3200" b="1" dirty="0">
                <a:latin typeface="Calibri" panose="020F0502020204030204" pitchFamily="34" charset="0"/>
                <a:ea typeface="Calibri" panose="020F0502020204030204" pitchFamily="34" charset="0"/>
                <a:cs typeface="Times New Roman" panose="02020603050405020304" pitchFamily="18" charset="0"/>
              </a:rPr>
              <a:t>Single Account (TSA)</a:t>
            </a:r>
            <a:endParaRPr lang="en-GB"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eaLnBrk="1" fontAlgn="auto" hangingPunct="1">
              <a:spcBef>
                <a:spcPts val="0"/>
              </a:spcBef>
              <a:spcAft>
                <a:spcPts val="0"/>
              </a:spcAft>
              <a:defRPr/>
            </a:pPr>
            <a:r>
              <a:rPr lang="en-GB" sz="20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algn="ctr" eaLnBrk="1" fontAlgn="auto" hangingPunct="1">
              <a:spcBef>
                <a:spcPts val="0"/>
              </a:spcBef>
              <a:spcAft>
                <a:spcPts val="0"/>
              </a:spcAft>
              <a:defRPr/>
            </a:pPr>
            <a:r>
              <a:rPr lang="en-GB" sz="24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n-US" sz="3600" b="1" dirty="0"/>
          </a:p>
        </p:txBody>
      </p:sp>
      <p:sp>
        <p:nvSpPr>
          <p:cNvPr id="2" name="Footer Placeholder 1">
            <a:extLst>
              <a:ext uri="{FF2B5EF4-FFF2-40B4-BE49-F238E27FC236}">
                <a16:creationId xmlns:a16="http://schemas.microsoft.com/office/drawing/2014/main" id="{4E42079A-74B8-514B-91B1-2A41516DCBA5}"/>
              </a:ext>
            </a:extLst>
          </p:cNvPr>
          <p:cNvSpPr>
            <a:spLocks noGrp="1"/>
          </p:cNvSpPr>
          <p:nvPr>
            <p:ph type="ftr" sz="quarter" idx="11"/>
          </p:nvPr>
        </p:nvSpPr>
        <p:spPr>
          <a:xfrm>
            <a:off x="4409440" y="6356351"/>
            <a:ext cx="3860800" cy="365125"/>
          </a:xfrm>
        </p:spPr>
        <p:txBody>
          <a:bodyPr/>
          <a:lstStyle/>
          <a:p>
            <a:pPr>
              <a:defRPr/>
            </a:pPr>
            <a:r>
              <a:rPr lang="en-AU"/>
              <a:t>PEMPAL Vienna November 2023</a:t>
            </a:r>
            <a:endParaRPr lang="ru-RU"/>
          </a:p>
        </p:txBody>
      </p:sp>
    </p:spTree>
  </p:cSld>
  <p:clrMapOvr>
    <a:masterClrMapping/>
  </p:clrMapOvr>
  <p:transition spd="slow">
    <p:wipe dir="r"/>
    <p:sndAc>
      <p:stSnd>
        <p:snd r:embed="rId3" name="coin.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8A25-8D86-388C-80AE-B70F5B286912}"/>
              </a:ext>
            </a:extLst>
          </p:cNvPr>
          <p:cNvSpPr>
            <a:spLocks noGrp="1"/>
          </p:cNvSpPr>
          <p:nvPr>
            <p:ph type="title"/>
          </p:nvPr>
        </p:nvSpPr>
        <p:spPr>
          <a:xfrm>
            <a:off x="479376" y="31375"/>
            <a:ext cx="12124819" cy="1143000"/>
          </a:xfrm>
        </p:spPr>
        <p:txBody>
          <a:bodyPr/>
          <a:lstStyle/>
          <a:p>
            <a:r>
              <a:rPr lang="en-US" sz="3200" b="1" dirty="0">
                <a:solidFill>
                  <a:srgbClr val="0066FF"/>
                </a:solidFill>
              </a:rPr>
              <a:t>Arguments for Consolidation/Separation are common </a:t>
            </a:r>
            <a:br>
              <a:rPr lang="en-US" sz="3200" b="1" dirty="0">
                <a:solidFill>
                  <a:srgbClr val="0066FF"/>
                </a:solidFill>
              </a:rPr>
            </a:br>
            <a:r>
              <a:rPr lang="en-US" sz="3200" b="1" dirty="0">
                <a:solidFill>
                  <a:srgbClr val="0066FF"/>
                </a:solidFill>
              </a:rPr>
              <a:t>across Different Funds and Types of Money in General Government </a:t>
            </a:r>
          </a:p>
        </p:txBody>
      </p:sp>
      <p:sp>
        <p:nvSpPr>
          <p:cNvPr id="3" name="Text Placeholder 2">
            <a:extLst>
              <a:ext uri="{FF2B5EF4-FFF2-40B4-BE49-F238E27FC236}">
                <a16:creationId xmlns:a16="http://schemas.microsoft.com/office/drawing/2014/main" id="{528685BC-0FCB-6985-4B68-20E383503EA9}"/>
              </a:ext>
            </a:extLst>
          </p:cNvPr>
          <p:cNvSpPr>
            <a:spLocks noGrp="1"/>
          </p:cNvSpPr>
          <p:nvPr>
            <p:ph type="body" idx="1"/>
          </p:nvPr>
        </p:nvSpPr>
        <p:spPr>
          <a:xfrm>
            <a:off x="2797315" y="1055734"/>
            <a:ext cx="5386917" cy="639762"/>
          </a:xfrm>
        </p:spPr>
        <p:txBody>
          <a:bodyPr/>
          <a:lstStyle/>
          <a:p>
            <a:r>
              <a:rPr lang="en-US" dirty="0">
                <a:solidFill>
                  <a:srgbClr val="C00000"/>
                </a:solidFill>
              </a:rPr>
              <a:t>Opportunities</a:t>
            </a:r>
          </a:p>
        </p:txBody>
      </p:sp>
      <p:sp>
        <p:nvSpPr>
          <p:cNvPr id="4" name="Content Placeholder 3">
            <a:extLst>
              <a:ext uri="{FF2B5EF4-FFF2-40B4-BE49-F238E27FC236}">
                <a16:creationId xmlns:a16="http://schemas.microsoft.com/office/drawing/2014/main" id="{BD65A6F9-8101-9691-48CC-F5F2F4A35C20}"/>
              </a:ext>
            </a:extLst>
          </p:cNvPr>
          <p:cNvSpPr>
            <a:spLocks noGrp="1"/>
          </p:cNvSpPr>
          <p:nvPr>
            <p:ph sz="half" idx="2"/>
          </p:nvPr>
        </p:nvSpPr>
        <p:spPr>
          <a:xfrm>
            <a:off x="981924" y="1669724"/>
            <a:ext cx="6698252" cy="5001420"/>
          </a:xfrm>
          <a:ln w="57150">
            <a:solidFill>
              <a:srgbClr val="0066FF"/>
            </a:solidFill>
          </a:ln>
        </p:spPr>
        <p:txBody>
          <a:bodyPr/>
          <a:lstStyle/>
          <a:p>
            <a:r>
              <a:rPr lang="en-US" sz="2200" dirty="0"/>
              <a:t>Is the fund largely reliant on government for funding?</a:t>
            </a:r>
          </a:p>
          <a:p>
            <a:r>
              <a:rPr lang="en-US" sz="2200" dirty="0"/>
              <a:t>Are they controlled entities to be reported in GG Sector?</a:t>
            </a:r>
          </a:p>
          <a:p>
            <a:r>
              <a:rPr lang="en-US" sz="2200" dirty="0"/>
              <a:t>Do they have the skills to manage cash effectively? </a:t>
            </a:r>
          </a:p>
          <a:p>
            <a:r>
              <a:rPr lang="en-US" sz="2200" dirty="0"/>
              <a:t>A central cash manager can access a greater range of investment and borrowing tools  - expert role</a:t>
            </a:r>
          </a:p>
          <a:p>
            <a:r>
              <a:rPr lang="en-US" sz="2200" dirty="0"/>
              <a:t>Reduced reconciliation/settlement across government</a:t>
            </a:r>
          </a:p>
          <a:p>
            <a:r>
              <a:rPr lang="en-US" sz="2200" dirty="0"/>
              <a:t>Timely consolidated reporting</a:t>
            </a:r>
          </a:p>
          <a:p>
            <a:r>
              <a:rPr lang="en-US" sz="2200" dirty="0"/>
              <a:t>Bank partners have a vested interested in managing cash to their advantage – whole of govt contract/MOU</a:t>
            </a:r>
          </a:p>
          <a:p>
            <a:r>
              <a:rPr lang="en-US" sz="2200" dirty="0"/>
              <a:t>Bank Reconciliation workload is reduced</a:t>
            </a:r>
          </a:p>
          <a:p>
            <a:endParaRPr lang="en-US" sz="2000" dirty="0"/>
          </a:p>
        </p:txBody>
      </p:sp>
      <p:sp>
        <p:nvSpPr>
          <p:cNvPr id="5" name="Text Placeholder 4">
            <a:extLst>
              <a:ext uri="{FF2B5EF4-FFF2-40B4-BE49-F238E27FC236}">
                <a16:creationId xmlns:a16="http://schemas.microsoft.com/office/drawing/2014/main" id="{1D01EC4B-294A-0AAB-4F74-E9FF28AC5D6D}"/>
              </a:ext>
            </a:extLst>
          </p:cNvPr>
          <p:cNvSpPr>
            <a:spLocks noGrp="1"/>
          </p:cNvSpPr>
          <p:nvPr>
            <p:ph type="body" sz="quarter" idx="3"/>
          </p:nvPr>
        </p:nvSpPr>
        <p:spPr>
          <a:xfrm>
            <a:off x="7807654" y="932235"/>
            <a:ext cx="5389033" cy="639762"/>
          </a:xfrm>
        </p:spPr>
        <p:txBody>
          <a:bodyPr/>
          <a:lstStyle/>
          <a:p>
            <a:r>
              <a:rPr lang="en-US" dirty="0">
                <a:solidFill>
                  <a:srgbClr val="C00000"/>
                </a:solidFill>
              </a:rPr>
              <a:t>Issues (which can be managed)</a:t>
            </a:r>
          </a:p>
        </p:txBody>
      </p:sp>
      <p:sp>
        <p:nvSpPr>
          <p:cNvPr id="6" name="Content Placeholder 5">
            <a:extLst>
              <a:ext uri="{FF2B5EF4-FFF2-40B4-BE49-F238E27FC236}">
                <a16:creationId xmlns:a16="http://schemas.microsoft.com/office/drawing/2014/main" id="{6549001E-3D43-44FF-4A2B-EFBFF0D2C515}"/>
              </a:ext>
            </a:extLst>
          </p:cNvPr>
          <p:cNvSpPr>
            <a:spLocks noGrp="1"/>
          </p:cNvSpPr>
          <p:nvPr>
            <p:ph sz="quarter" idx="4"/>
          </p:nvPr>
        </p:nvSpPr>
        <p:spPr>
          <a:xfrm>
            <a:off x="7817155" y="1624572"/>
            <a:ext cx="4176464" cy="5096904"/>
          </a:xfrm>
          <a:ln w="57150">
            <a:solidFill>
              <a:srgbClr val="0066FF"/>
            </a:solidFill>
          </a:ln>
        </p:spPr>
        <p:txBody>
          <a:bodyPr/>
          <a:lstStyle/>
          <a:p>
            <a:r>
              <a:rPr lang="en-US" sz="2200" dirty="0"/>
              <a:t>Perceived loss of </a:t>
            </a:r>
          </a:p>
          <a:p>
            <a:pPr marL="0" indent="0">
              <a:buNone/>
            </a:pPr>
            <a:r>
              <a:rPr lang="en-US" sz="2200" dirty="0"/>
              <a:t>      autonomy/independence control</a:t>
            </a:r>
          </a:p>
          <a:p>
            <a:r>
              <a:rPr lang="en-US" sz="2200" dirty="0"/>
              <a:t>Real control over spending decisions - budget entities/fund managers often see bank account as fundamental to control over resources </a:t>
            </a:r>
          </a:p>
          <a:p>
            <a:r>
              <a:rPr lang="en-US" sz="2200" dirty="0"/>
              <a:t>Timeliness of cash availability</a:t>
            </a:r>
          </a:p>
          <a:p>
            <a:r>
              <a:rPr lang="en-US" sz="2200" dirty="0"/>
              <a:t>Returns on cash holdings</a:t>
            </a:r>
          </a:p>
          <a:p>
            <a:endParaRPr lang="en-US" sz="2200" dirty="0"/>
          </a:p>
          <a:p>
            <a:pPr marL="0" indent="0">
              <a:buNone/>
            </a:pPr>
            <a:endParaRPr lang="en-US" dirty="0"/>
          </a:p>
        </p:txBody>
      </p:sp>
      <p:sp>
        <p:nvSpPr>
          <p:cNvPr id="7" name="Footer Placeholder 6">
            <a:extLst>
              <a:ext uri="{FF2B5EF4-FFF2-40B4-BE49-F238E27FC236}">
                <a16:creationId xmlns:a16="http://schemas.microsoft.com/office/drawing/2014/main" id="{550C35B9-EC18-0E19-8C5F-46F193A58341}"/>
              </a:ext>
            </a:extLst>
          </p:cNvPr>
          <p:cNvSpPr>
            <a:spLocks noGrp="1"/>
          </p:cNvSpPr>
          <p:nvPr>
            <p:ph type="ftr" sz="quarter" idx="11"/>
          </p:nvPr>
        </p:nvSpPr>
        <p:spPr/>
        <p:txBody>
          <a:bodyPr/>
          <a:lstStyle/>
          <a:p>
            <a:pPr>
              <a:defRPr/>
            </a:pPr>
            <a:r>
              <a:rPr lang="en-AU" dirty="0"/>
              <a:t>PEMPAL Vienna Nov 2023</a:t>
            </a:r>
            <a:endParaRPr lang="ru-RU" dirty="0"/>
          </a:p>
        </p:txBody>
      </p:sp>
      <p:sp>
        <p:nvSpPr>
          <p:cNvPr id="8" name="Slide Number Placeholder 7">
            <a:extLst>
              <a:ext uri="{FF2B5EF4-FFF2-40B4-BE49-F238E27FC236}">
                <a16:creationId xmlns:a16="http://schemas.microsoft.com/office/drawing/2014/main" id="{1DBCF12E-569D-0A8C-8273-42469C21650C}"/>
              </a:ext>
            </a:extLst>
          </p:cNvPr>
          <p:cNvSpPr>
            <a:spLocks noGrp="1"/>
          </p:cNvSpPr>
          <p:nvPr>
            <p:ph type="sldNum" sz="quarter" idx="12"/>
          </p:nvPr>
        </p:nvSpPr>
        <p:spPr/>
        <p:txBody>
          <a:bodyPr/>
          <a:lstStyle/>
          <a:p>
            <a:pPr>
              <a:defRPr/>
            </a:pPr>
            <a:fld id="{9D41F442-4DE3-428D-A66D-F30CB2634F79}" type="slidenum">
              <a:rPr lang="ru-RU" altLang="en-US" smtClean="0"/>
              <a:pPr>
                <a:defRPr/>
              </a:pPr>
              <a:t>10</a:t>
            </a:fld>
            <a:endParaRPr lang="ru-RU" altLang="en-US" dirty="0"/>
          </a:p>
        </p:txBody>
      </p:sp>
    </p:spTree>
    <p:extLst>
      <p:ext uri="{BB962C8B-B14F-4D97-AF65-F5344CB8AC3E}">
        <p14:creationId xmlns:p14="http://schemas.microsoft.com/office/powerpoint/2010/main" val="765222475"/>
      </p:ext>
    </p:extLst>
  </p:cSld>
  <p:clrMapOvr>
    <a:masterClrMapping/>
  </p:clrMapOvr>
  <p:transition spd="slow">
    <p:wipe dir="r"/>
    <p:sndAc>
      <p:stSnd>
        <p:snd r:embed="rId3" name="coin.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BF0E-447C-21F1-B6C2-6A03E7C54EE7}"/>
              </a:ext>
            </a:extLst>
          </p:cNvPr>
          <p:cNvSpPr>
            <a:spLocks noGrp="1"/>
          </p:cNvSpPr>
          <p:nvPr>
            <p:ph type="title"/>
          </p:nvPr>
        </p:nvSpPr>
        <p:spPr>
          <a:xfrm>
            <a:off x="776136" y="125760"/>
            <a:ext cx="11415864" cy="1143000"/>
          </a:xfrm>
        </p:spPr>
        <p:txBody>
          <a:bodyPr/>
          <a:lstStyle/>
          <a:p>
            <a:r>
              <a:rPr lang="en-US" sz="3200" b="1" dirty="0">
                <a:solidFill>
                  <a:srgbClr val="0066FF"/>
                </a:solidFill>
              </a:rPr>
              <a:t>Consolidation of Extra Budgetary Funds (Social, Health and Other Funds)  </a:t>
            </a:r>
          </a:p>
        </p:txBody>
      </p:sp>
      <p:sp>
        <p:nvSpPr>
          <p:cNvPr id="4" name="Content Placeholder 3">
            <a:extLst>
              <a:ext uri="{FF2B5EF4-FFF2-40B4-BE49-F238E27FC236}">
                <a16:creationId xmlns:a16="http://schemas.microsoft.com/office/drawing/2014/main" id="{F1E7C979-E717-D755-9E6F-A2A7F5431060}"/>
              </a:ext>
            </a:extLst>
          </p:cNvPr>
          <p:cNvSpPr>
            <a:spLocks noGrp="1"/>
          </p:cNvSpPr>
          <p:nvPr>
            <p:ph sz="half" idx="2"/>
          </p:nvPr>
        </p:nvSpPr>
        <p:spPr>
          <a:xfrm>
            <a:off x="776136" y="1268760"/>
            <a:ext cx="11809312" cy="6264696"/>
          </a:xfrm>
          <a:noFill/>
          <a:ln w="57150">
            <a:noFill/>
          </a:ln>
        </p:spPr>
        <p:txBody>
          <a:bodyPr/>
          <a:lstStyle/>
          <a:p>
            <a:r>
              <a:rPr lang="en-US" sz="2800" dirty="0"/>
              <a:t>Historically, many EBFs were created to protect the integrity over original budget allocations and other resources - central government often “raided” these funds for other purposes</a:t>
            </a:r>
          </a:p>
          <a:p>
            <a:r>
              <a:rPr lang="en-US" sz="2800" dirty="0"/>
              <a:t>While many funds may have some autonomy, often they are still very similar to a ministry in that they are largely reliant on the government for funding</a:t>
            </a:r>
          </a:p>
          <a:p>
            <a:r>
              <a:rPr lang="en-US" sz="2800" dirty="0"/>
              <a:t>Is the fund a </a:t>
            </a:r>
            <a:r>
              <a:rPr lang="en-US" sz="2800" b="1" dirty="0">
                <a:solidFill>
                  <a:srgbClr val="C00000"/>
                </a:solidFill>
              </a:rPr>
              <a:t>controlled entity </a:t>
            </a:r>
            <a:r>
              <a:rPr lang="en-US" sz="2800" dirty="0"/>
              <a:t>to be reported in GG Sector? </a:t>
            </a:r>
          </a:p>
          <a:p>
            <a:pPr marL="0" indent="0">
              <a:buNone/>
            </a:pPr>
            <a:r>
              <a:rPr lang="en-US" sz="2800" dirty="0"/>
              <a:t>    	– almost all funds </a:t>
            </a:r>
            <a:r>
              <a:rPr lang="en-US" sz="2800" b="1" dirty="0">
                <a:solidFill>
                  <a:srgbClr val="C00000"/>
                </a:solidFill>
              </a:rPr>
              <a:t>will meet the definition of controlled entities and     </a:t>
            </a:r>
          </a:p>
          <a:p>
            <a:pPr marL="0" indent="0">
              <a:buNone/>
            </a:pPr>
            <a:r>
              <a:rPr lang="en-US" sz="2800" b="1" dirty="0">
                <a:solidFill>
                  <a:srgbClr val="C00000"/>
                </a:solidFill>
              </a:rPr>
              <a:t>           therefore be part of GG</a:t>
            </a:r>
          </a:p>
          <a:p>
            <a:r>
              <a:rPr lang="en-US" sz="2800" dirty="0"/>
              <a:t>In PEMPAL most countries include health, social and even other funds in the TSA (over 62%), although in some cases the cash may be in the TSA but this may still be quarantined for cash management purposes </a:t>
            </a:r>
          </a:p>
          <a:p>
            <a:endParaRPr lang="en-US" sz="2800" dirty="0"/>
          </a:p>
          <a:p>
            <a:endParaRPr lang="en-US" sz="2100" dirty="0"/>
          </a:p>
          <a:p>
            <a:endParaRPr lang="en-US" dirty="0"/>
          </a:p>
        </p:txBody>
      </p:sp>
    </p:spTree>
    <p:extLst>
      <p:ext uri="{BB962C8B-B14F-4D97-AF65-F5344CB8AC3E}">
        <p14:creationId xmlns:p14="http://schemas.microsoft.com/office/powerpoint/2010/main" val="2269331267"/>
      </p:ext>
    </p:extLst>
  </p:cSld>
  <p:clrMapOvr>
    <a:masterClrMapping/>
  </p:clrMapOvr>
  <p:transition spd="slow">
    <p:wipe dir="r"/>
    <p:sndAc>
      <p:stSnd>
        <p:snd r:embed="rId3" name="coin.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BF0E-447C-21F1-B6C2-6A03E7C54EE7}"/>
              </a:ext>
            </a:extLst>
          </p:cNvPr>
          <p:cNvSpPr>
            <a:spLocks noGrp="1"/>
          </p:cNvSpPr>
          <p:nvPr>
            <p:ph type="title"/>
          </p:nvPr>
        </p:nvSpPr>
        <p:spPr>
          <a:xfrm>
            <a:off x="776136" y="-310906"/>
            <a:ext cx="11415864" cy="1143000"/>
          </a:xfrm>
        </p:spPr>
        <p:txBody>
          <a:bodyPr/>
          <a:lstStyle/>
          <a:p>
            <a:r>
              <a:rPr lang="en-US" sz="3200" b="1" dirty="0">
                <a:solidFill>
                  <a:srgbClr val="0066FF"/>
                </a:solidFill>
              </a:rPr>
              <a:t>Consolidation of Extra Budgetary Funds (2)  </a:t>
            </a:r>
          </a:p>
        </p:txBody>
      </p:sp>
      <p:sp>
        <p:nvSpPr>
          <p:cNvPr id="4" name="Content Placeholder 3">
            <a:extLst>
              <a:ext uri="{FF2B5EF4-FFF2-40B4-BE49-F238E27FC236}">
                <a16:creationId xmlns:a16="http://schemas.microsoft.com/office/drawing/2014/main" id="{F1E7C979-E717-D755-9E6F-A2A7F5431060}"/>
              </a:ext>
            </a:extLst>
          </p:cNvPr>
          <p:cNvSpPr>
            <a:spLocks noGrp="1"/>
          </p:cNvSpPr>
          <p:nvPr>
            <p:ph sz="half" idx="2"/>
          </p:nvPr>
        </p:nvSpPr>
        <p:spPr>
          <a:xfrm>
            <a:off x="802972" y="1124744"/>
            <a:ext cx="11809312" cy="5306269"/>
          </a:xfrm>
          <a:noFill/>
          <a:ln w="57150">
            <a:noFill/>
          </a:ln>
        </p:spPr>
        <p:txBody>
          <a:bodyPr/>
          <a:lstStyle/>
          <a:p>
            <a:r>
              <a:rPr lang="en-US" sz="2800" dirty="0"/>
              <a:t>Does the fund have the </a:t>
            </a:r>
            <a:r>
              <a:rPr lang="en-US" sz="2800" b="1" dirty="0">
                <a:solidFill>
                  <a:srgbClr val="C00000"/>
                </a:solidFill>
              </a:rPr>
              <a:t>skills to manage cash effectively</a:t>
            </a:r>
            <a:r>
              <a:rPr lang="en-US" sz="2800" dirty="0"/>
              <a:t>? – can we share investment returns to incentivize consolidation</a:t>
            </a:r>
          </a:p>
          <a:p>
            <a:r>
              <a:rPr lang="en-US" sz="2800" dirty="0"/>
              <a:t>The next question is whether the </a:t>
            </a:r>
            <a:r>
              <a:rPr lang="en-US" sz="2800" b="1" dirty="0">
                <a:solidFill>
                  <a:srgbClr val="C00000"/>
                </a:solidFill>
              </a:rPr>
              <a:t>cash in the fund is fungible </a:t>
            </a:r>
            <a:r>
              <a:rPr lang="en-US" sz="2800" dirty="0"/>
              <a:t>and available </a:t>
            </a:r>
          </a:p>
          <a:p>
            <a:pPr marL="0" indent="0">
              <a:buNone/>
            </a:pPr>
            <a:r>
              <a:rPr lang="en-US" sz="2800" dirty="0"/>
              <a:t>     for TSA consolidation purposes?  </a:t>
            </a:r>
          </a:p>
          <a:p>
            <a:r>
              <a:rPr lang="en-US" sz="2800" dirty="0"/>
              <a:t>In modern systems and government, Fund autonomy is still possible both when included in FMIS and when consolidated in the TSA – MOUs/ agreements can be put in place to assure this </a:t>
            </a:r>
          </a:p>
          <a:p>
            <a:r>
              <a:rPr lang="en-US" sz="2800" b="1" dirty="0">
                <a:solidFill>
                  <a:srgbClr val="C00000"/>
                </a:solidFill>
              </a:rPr>
              <a:t>Special note on social funds </a:t>
            </a:r>
            <a:r>
              <a:rPr lang="en-US" sz="2800" dirty="0"/>
              <a:t>– if they are fully autonomous, hold significant private money and have their own investment/cash management team   </a:t>
            </a:r>
          </a:p>
          <a:p>
            <a:pPr marL="0" indent="0">
              <a:buNone/>
            </a:pPr>
            <a:r>
              <a:rPr lang="en-US" sz="2800" dirty="0"/>
              <a:t>    then there is a strong argument for separation! It is doubtful that similar   </a:t>
            </a:r>
          </a:p>
          <a:p>
            <a:pPr marL="0" indent="0">
              <a:buNone/>
            </a:pPr>
            <a:r>
              <a:rPr lang="en-US" sz="2800" dirty="0"/>
              <a:t>    arguments exist for most other funds</a:t>
            </a:r>
          </a:p>
          <a:p>
            <a:endParaRPr lang="en-US" sz="2100" dirty="0"/>
          </a:p>
          <a:p>
            <a:endParaRPr lang="en-US" sz="2100" dirty="0"/>
          </a:p>
          <a:p>
            <a:endParaRPr lang="en-US" dirty="0"/>
          </a:p>
        </p:txBody>
      </p:sp>
    </p:spTree>
    <p:extLst>
      <p:ext uri="{BB962C8B-B14F-4D97-AF65-F5344CB8AC3E}">
        <p14:creationId xmlns:p14="http://schemas.microsoft.com/office/powerpoint/2010/main" val="3321468110"/>
      </p:ext>
    </p:extLst>
  </p:cSld>
  <p:clrMapOvr>
    <a:masterClrMapping/>
  </p:clrMapOvr>
  <p:transition spd="slow">
    <p:wipe dir="r"/>
    <p:sndAc>
      <p:stSnd>
        <p:snd r:embed="rId3" name="coin.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54E6-7CEA-804F-738F-A5EACFBADD8D}"/>
              </a:ext>
            </a:extLst>
          </p:cNvPr>
          <p:cNvSpPr>
            <a:spLocks noGrp="1"/>
          </p:cNvSpPr>
          <p:nvPr>
            <p:ph type="title"/>
          </p:nvPr>
        </p:nvSpPr>
        <p:spPr>
          <a:xfrm>
            <a:off x="1200218" y="-213867"/>
            <a:ext cx="10972800" cy="1143000"/>
          </a:xfrm>
        </p:spPr>
        <p:txBody>
          <a:bodyPr/>
          <a:lstStyle/>
          <a:p>
            <a:r>
              <a:rPr lang="en-US" sz="3200" b="1" dirty="0">
                <a:solidFill>
                  <a:srgbClr val="0066FF"/>
                </a:solidFill>
              </a:rPr>
              <a:t>Consolidation of Special Means/Ministry own Revenues</a:t>
            </a:r>
          </a:p>
        </p:txBody>
      </p:sp>
      <p:sp>
        <p:nvSpPr>
          <p:cNvPr id="4" name="Content Placeholder 3">
            <a:extLst>
              <a:ext uri="{FF2B5EF4-FFF2-40B4-BE49-F238E27FC236}">
                <a16:creationId xmlns:a16="http://schemas.microsoft.com/office/drawing/2014/main" id="{791E6DAB-8629-119B-E19B-4666A90145F7}"/>
              </a:ext>
            </a:extLst>
          </p:cNvPr>
          <p:cNvSpPr>
            <a:spLocks noGrp="1"/>
          </p:cNvSpPr>
          <p:nvPr>
            <p:ph sz="half" idx="2"/>
          </p:nvPr>
        </p:nvSpPr>
        <p:spPr>
          <a:xfrm>
            <a:off x="767408" y="620688"/>
            <a:ext cx="11982436" cy="5616624"/>
          </a:xfrm>
          <a:noFill/>
          <a:ln w="57150">
            <a:noFill/>
          </a:ln>
        </p:spPr>
        <p:txBody>
          <a:bodyPr/>
          <a:lstStyle/>
          <a:p>
            <a:r>
              <a:rPr lang="en-US" sz="2800" b="1" dirty="0">
                <a:solidFill>
                  <a:srgbClr val="C00000"/>
                </a:solidFill>
              </a:rPr>
              <a:t>Special means refers to the revenue ministries and agencies collect and </a:t>
            </a:r>
          </a:p>
          <a:p>
            <a:pPr marL="0" indent="0">
              <a:buNone/>
            </a:pPr>
            <a:r>
              <a:rPr lang="en-US" sz="2800" b="1" dirty="0">
                <a:solidFill>
                  <a:srgbClr val="C00000"/>
                </a:solidFill>
              </a:rPr>
              <a:t>    retain for their own purposes </a:t>
            </a:r>
          </a:p>
          <a:p>
            <a:r>
              <a:rPr lang="en-US" sz="2800" b="1" dirty="0">
                <a:solidFill>
                  <a:srgbClr val="C00000"/>
                </a:solidFill>
              </a:rPr>
              <a:t>This is government money  - </a:t>
            </a:r>
            <a:r>
              <a:rPr lang="en-US" sz="2800" dirty="0"/>
              <a:t>the budget entity uses government resources </a:t>
            </a:r>
          </a:p>
          <a:p>
            <a:pPr marL="0" indent="0">
              <a:buNone/>
            </a:pPr>
            <a:r>
              <a:rPr lang="en-US" sz="2800" dirty="0"/>
              <a:t>    to collect these revenues - these revenues are therefore GG revenues and </a:t>
            </a:r>
          </a:p>
          <a:p>
            <a:pPr marL="0" indent="0">
              <a:buNone/>
            </a:pPr>
            <a:r>
              <a:rPr lang="en-US" sz="2800" dirty="0"/>
              <a:t>    are retained by the ministry because the government permits it </a:t>
            </a:r>
            <a:endParaRPr lang="en-US" sz="2800" b="1" dirty="0">
              <a:solidFill>
                <a:srgbClr val="C00000"/>
              </a:solidFill>
            </a:endParaRPr>
          </a:p>
          <a:p>
            <a:r>
              <a:rPr lang="en-US" sz="2800" dirty="0"/>
              <a:t>This is similar to EBFs, historically, they were separately managed to ensure </a:t>
            </a:r>
          </a:p>
          <a:p>
            <a:pPr marL="0" indent="0">
              <a:buNone/>
            </a:pPr>
            <a:r>
              <a:rPr lang="en-US" sz="2800" dirty="0"/>
              <a:t>     the money was not captured by the Treasury</a:t>
            </a:r>
          </a:p>
          <a:p>
            <a:r>
              <a:rPr lang="en-US" sz="2800" dirty="0"/>
              <a:t>100% of PEMPAL countries reported that this money is included in the TSA – this is not always the case internationally</a:t>
            </a:r>
          </a:p>
          <a:p>
            <a:endParaRPr lang="en-US" dirty="0"/>
          </a:p>
        </p:txBody>
      </p:sp>
    </p:spTree>
    <p:extLst>
      <p:ext uri="{BB962C8B-B14F-4D97-AF65-F5344CB8AC3E}">
        <p14:creationId xmlns:p14="http://schemas.microsoft.com/office/powerpoint/2010/main" val="1263436369"/>
      </p:ext>
    </p:extLst>
  </p:cSld>
  <p:clrMapOvr>
    <a:masterClrMapping/>
  </p:clrMapOvr>
  <p:transition spd="slow">
    <p:wipe dir="r"/>
    <p:sndAc>
      <p:stSnd>
        <p:snd r:embed="rId3" name="coin.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54E6-7CEA-804F-738F-A5EACFBADD8D}"/>
              </a:ext>
            </a:extLst>
          </p:cNvPr>
          <p:cNvSpPr>
            <a:spLocks noGrp="1"/>
          </p:cNvSpPr>
          <p:nvPr>
            <p:ph type="title"/>
          </p:nvPr>
        </p:nvSpPr>
        <p:spPr>
          <a:xfrm>
            <a:off x="1200218" y="-213867"/>
            <a:ext cx="10972800" cy="1143000"/>
          </a:xfrm>
        </p:spPr>
        <p:txBody>
          <a:bodyPr/>
          <a:lstStyle/>
          <a:p>
            <a:r>
              <a:rPr lang="en-US" sz="3200" b="1" dirty="0">
                <a:solidFill>
                  <a:srgbClr val="0066FF"/>
                </a:solidFill>
              </a:rPr>
              <a:t>Consolidation of Special Means/Ministry own Revenues (2)</a:t>
            </a:r>
          </a:p>
        </p:txBody>
      </p:sp>
      <p:sp>
        <p:nvSpPr>
          <p:cNvPr id="4" name="Content Placeholder 3">
            <a:extLst>
              <a:ext uri="{FF2B5EF4-FFF2-40B4-BE49-F238E27FC236}">
                <a16:creationId xmlns:a16="http://schemas.microsoft.com/office/drawing/2014/main" id="{791E6DAB-8629-119B-E19B-4666A90145F7}"/>
              </a:ext>
            </a:extLst>
          </p:cNvPr>
          <p:cNvSpPr>
            <a:spLocks noGrp="1"/>
          </p:cNvSpPr>
          <p:nvPr>
            <p:ph sz="half" idx="2"/>
          </p:nvPr>
        </p:nvSpPr>
        <p:spPr>
          <a:xfrm>
            <a:off x="767408" y="620688"/>
            <a:ext cx="11982436" cy="5616624"/>
          </a:xfrm>
          <a:noFill/>
          <a:ln w="57150">
            <a:noFill/>
          </a:ln>
        </p:spPr>
        <p:txBody>
          <a:bodyPr/>
          <a:lstStyle/>
          <a:p>
            <a:r>
              <a:rPr lang="en-US" sz="2800" dirty="0"/>
              <a:t>It is important to eliminate the separate management of this money - these funds should be part of budget planning and spending for entities and </a:t>
            </a:r>
            <a:r>
              <a:rPr lang="en-US" sz="2800" b="1" dirty="0">
                <a:solidFill>
                  <a:srgbClr val="C00000"/>
                </a:solidFill>
              </a:rPr>
              <a:t>consolidated in TSA to allow a single balance and forecast </a:t>
            </a:r>
            <a:r>
              <a:rPr lang="en-US" sz="2800" dirty="0"/>
              <a:t>– this also </a:t>
            </a:r>
          </a:p>
          <a:p>
            <a:pPr marL="0" indent="0">
              <a:buNone/>
            </a:pPr>
            <a:r>
              <a:rPr lang="en-US" sz="2800" dirty="0"/>
              <a:t>    reduces manipulation of spending priorities </a:t>
            </a:r>
          </a:p>
          <a:p>
            <a:r>
              <a:rPr lang="en-US" sz="2800" dirty="0"/>
              <a:t>This ensures government </a:t>
            </a:r>
            <a:r>
              <a:rPr lang="en-US" sz="2800" b="1" dirty="0">
                <a:solidFill>
                  <a:srgbClr val="C00000"/>
                </a:solidFill>
              </a:rPr>
              <a:t>can look at all fund sources for forecasting and planning </a:t>
            </a:r>
            <a:r>
              <a:rPr lang="en-US" sz="2800" dirty="0"/>
              <a:t>– budget entities cannot ear-mark special means for discretionary spending   </a:t>
            </a:r>
          </a:p>
          <a:p>
            <a:r>
              <a:rPr lang="en-US" sz="2800" dirty="0"/>
              <a:t>It also reduces reconciliation/settlement across government</a:t>
            </a:r>
          </a:p>
          <a:p>
            <a:r>
              <a:rPr lang="en-US" sz="2800" b="1" dirty="0">
                <a:solidFill>
                  <a:srgbClr val="C00000"/>
                </a:solidFill>
              </a:rPr>
              <a:t>Important to get the balance right </a:t>
            </a:r>
            <a:r>
              <a:rPr lang="en-US" sz="2800" dirty="0"/>
              <a:t>– sometimes special means become </a:t>
            </a:r>
          </a:p>
          <a:p>
            <a:pPr marL="0" indent="0">
              <a:buNone/>
            </a:pPr>
            <a:r>
              <a:rPr lang="en-US" sz="2800" dirty="0"/>
              <a:t>    more important than core business for budget entities. At the same time </a:t>
            </a:r>
          </a:p>
          <a:p>
            <a:pPr marL="0" indent="0">
              <a:buNone/>
            </a:pPr>
            <a:r>
              <a:rPr lang="en-US" sz="2800" dirty="0"/>
              <a:t>    Govt should not remove the incentives that special means create</a:t>
            </a:r>
          </a:p>
          <a:p>
            <a:endParaRPr lang="en-US" sz="2800" dirty="0"/>
          </a:p>
          <a:p>
            <a:endParaRPr lang="en-US" dirty="0"/>
          </a:p>
        </p:txBody>
      </p:sp>
    </p:spTree>
    <p:extLst>
      <p:ext uri="{BB962C8B-B14F-4D97-AF65-F5344CB8AC3E}">
        <p14:creationId xmlns:p14="http://schemas.microsoft.com/office/powerpoint/2010/main" val="4227931418"/>
      </p:ext>
    </p:extLst>
  </p:cSld>
  <p:clrMapOvr>
    <a:masterClrMapping/>
  </p:clrMapOvr>
  <p:transition spd="slow">
    <p:wipe dir="r"/>
    <p:sndAc>
      <p:stSnd>
        <p:snd r:embed="rId3" name="coin.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058DE-F9E7-5329-8C18-C36FDA1F6901}"/>
              </a:ext>
            </a:extLst>
          </p:cNvPr>
          <p:cNvSpPr>
            <a:spLocks noGrp="1"/>
          </p:cNvSpPr>
          <p:nvPr>
            <p:ph type="title"/>
          </p:nvPr>
        </p:nvSpPr>
        <p:spPr>
          <a:xfrm>
            <a:off x="1091815" y="-185109"/>
            <a:ext cx="10972800" cy="1021821"/>
          </a:xfrm>
        </p:spPr>
        <p:txBody>
          <a:bodyPr/>
          <a:lstStyle/>
          <a:p>
            <a:r>
              <a:rPr lang="en-US" sz="3200" b="1" dirty="0">
                <a:solidFill>
                  <a:srgbClr val="0066FF"/>
                </a:solidFill>
              </a:rPr>
              <a:t>Consolidation of Sub-National Government (SNG) </a:t>
            </a:r>
          </a:p>
        </p:txBody>
      </p:sp>
      <p:sp>
        <p:nvSpPr>
          <p:cNvPr id="4" name="Content Placeholder 3">
            <a:extLst>
              <a:ext uri="{FF2B5EF4-FFF2-40B4-BE49-F238E27FC236}">
                <a16:creationId xmlns:a16="http://schemas.microsoft.com/office/drawing/2014/main" id="{B4C2553D-CFFC-133E-32C0-D831BAB695C8}"/>
              </a:ext>
            </a:extLst>
          </p:cNvPr>
          <p:cNvSpPr>
            <a:spLocks noGrp="1"/>
          </p:cNvSpPr>
          <p:nvPr>
            <p:ph sz="half" idx="2"/>
          </p:nvPr>
        </p:nvSpPr>
        <p:spPr>
          <a:xfrm>
            <a:off x="1038809" y="852612"/>
            <a:ext cx="11153191" cy="6165304"/>
          </a:xfrm>
          <a:ln w="57150">
            <a:solidFill>
              <a:schemeClr val="bg1"/>
            </a:solidFill>
          </a:ln>
        </p:spPr>
        <p:txBody>
          <a:bodyPr/>
          <a:lstStyle/>
          <a:p>
            <a:r>
              <a:rPr lang="en-US" sz="2300" dirty="0"/>
              <a:t>What is the </a:t>
            </a:r>
            <a:r>
              <a:rPr lang="en-US" sz="2300" b="1" dirty="0">
                <a:solidFill>
                  <a:srgbClr val="C00000"/>
                </a:solidFill>
              </a:rPr>
              <a:t>relationship between central and SNG - are they controlled entities </a:t>
            </a:r>
            <a:r>
              <a:rPr lang="en-US" sz="2300" dirty="0"/>
              <a:t>to be reported in GG Sector? </a:t>
            </a:r>
          </a:p>
          <a:p>
            <a:r>
              <a:rPr lang="en-US" sz="2300" dirty="0"/>
              <a:t>In </a:t>
            </a:r>
            <a:r>
              <a:rPr lang="en-US" sz="2300"/>
              <a:t>most PEMPAL </a:t>
            </a:r>
            <a:r>
              <a:rPr lang="en-US" sz="2300" dirty="0"/>
              <a:t>countries sub-national govt is subordinate to central govt – 81% or 13 of 16 countries in PEMPAL include SNG revenues in the TSA  - this is not the case in many other countries  </a:t>
            </a:r>
          </a:p>
          <a:p>
            <a:r>
              <a:rPr lang="en-US" sz="2300" dirty="0"/>
              <a:t>BUT even if they are not controlled entities, </a:t>
            </a:r>
            <a:r>
              <a:rPr lang="en-US" sz="2300" b="1" dirty="0">
                <a:solidFill>
                  <a:srgbClr val="C00000"/>
                </a:solidFill>
              </a:rPr>
              <a:t>do they have the skills to manage cash effectively</a:t>
            </a:r>
            <a:r>
              <a:rPr lang="en-US" sz="2300" dirty="0"/>
              <a:t>? A central cash manager can access a greater range of investment and borrowing tools  - expert role</a:t>
            </a:r>
          </a:p>
          <a:p>
            <a:r>
              <a:rPr lang="en-US" sz="2300" b="1" dirty="0">
                <a:solidFill>
                  <a:srgbClr val="C00000"/>
                </a:solidFill>
              </a:rPr>
              <a:t>Size can matter in this instance </a:t>
            </a:r>
            <a:r>
              <a:rPr lang="en-US" sz="2300" dirty="0"/>
              <a:t>– in countries where small SNG governments exist capacity is likely to be weak and risks of poor cash management decisions high – what are the investment options beyond deposits at local commercial banks for SNG? In smaller governments commercial banks may also not always operate in the govt’s interest</a:t>
            </a:r>
          </a:p>
          <a:p>
            <a:r>
              <a:rPr lang="en-US" sz="2300" dirty="0"/>
              <a:t>As mentioned before,  in modern systems and government  SNG Autonomy is still possible both when included in FMIS and when consolidated in the TSA – MOUs/ agreements can be put in place to assure this </a:t>
            </a:r>
          </a:p>
          <a:p>
            <a:endParaRPr lang="en-US" sz="2200" dirty="0"/>
          </a:p>
          <a:p>
            <a:endParaRPr lang="en-US" sz="2200" dirty="0"/>
          </a:p>
          <a:p>
            <a:endParaRPr lang="en-US" dirty="0"/>
          </a:p>
        </p:txBody>
      </p:sp>
      <p:sp>
        <p:nvSpPr>
          <p:cNvPr id="7" name="Footer Placeholder 6">
            <a:extLst>
              <a:ext uri="{FF2B5EF4-FFF2-40B4-BE49-F238E27FC236}">
                <a16:creationId xmlns:a16="http://schemas.microsoft.com/office/drawing/2014/main" id="{472014CE-96EC-BF63-80A6-9FAF3C08E13E}"/>
              </a:ext>
            </a:extLst>
          </p:cNvPr>
          <p:cNvSpPr>
            <a:spLocks noGrp="1"/>
          </p:cNvSpPr>
          <p:nvPr>
            <p:ph type="ftr" sz="quarter" idx="11"/>
          </p:nvPr>
        </p:nvSpPr>
        <p:spPr/>
        <p:txBody>
          <a:bodyPr/>
          <a:lstStyle/>
          <a:p>
            <a:pPr>
              <a:defRPr/>
            </a:pPr>
            <a:r>
              <a:rPr lang="en-AU" dirty="0"/>
              <a:t>PEMPAL Vienna November 2023</a:t>
            </a:r>
            <a:endParaRPr lang="ru-RU" dirty="0"/>
          </a:p>
        </p:txBody>
      </p:sp>
      <p:sp>
        <p:nvSpPr>
          <p:cNvPr id="8" name="Slide Number Placeholder 7">
            <a:extLst>
              <a:ext uri="{FF2B5EF4-FFF2-40B4-BE49-F238E27FC236}">
                <a16:creationId xmlns:a16="http://schemas.microsoft.com/office/drawing/2014/main" id="{2E78BE67-57A7-21C7-D5E4-7446DF0FAC39}"/>
              </a:ext>
            </a:extLst>
          </p:cNvPr>
          <p:cNvSpPr>
            <a:spLocks noGrp="1"/>
          </p:cNvSpPr>
          <p:nvPr>
            <p:ph type="sldNum" sz="quarter" idx="12"/>
          </p:nvPr>
        </p:nvSpPr>
        <p:spPr/>
        <p:txBody>
          <a:bodyPr/>
          <a:lstStyle/>
          <a:p>
            <a:pPr>
              <a:defRPr/>
            </a:pPr>
            <a:fld id="{9D41F442-4DE3-428D-A66D-F30CB2634F79}" type="slidenum">
              <a:rPr lang="ru-RU" altLang="en-US" smtClean="0"/>
              <a:pPr>
                <a:defRPr/>
              </a:pPr>
              <a:t>15</a:t>
            </a:fld>
            <a:endParaRPr lang="ru-RU" altLang="en-US" dirty="0"/>
          </a:p>
        </p:txBody>
      </p:sp>
    </p:spTree>
    <p:extLst>
      <p:ext uri="{BB962C8B-B14F-4D97-AF65-F5344CB8AC3E}">
        <p14:creationId xmlns:p14="http://schemas.microsoft.com/office/powerpoint/2010/main" val="2318595110"/>
      </p:ext>
    </p:extLst>
  </p:cSld>
  <p:clrMapOvr>
    <a:masterClrMapping/>
  </p:clrMapOvr>
  <p:transition spd="slow">
    <p:wipe dir="r"/>
    <p:sndAc>
      <p:stSnd>
        <p:snd r:embed="rId3" name="coin.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8A25-8D86-388C-80AE-B70F5B286912}"/>
              </a:ext>
            </a:extLst>
          </p:cNvPr>
          <p:cNvSpPr>
            <a:spLocks noGrp="1"/>
          </p:cNvSpPr>
          <p:nvPr>
            <p:ph type="title"/>
          </p:nvPr>
        </p:nvSpPr>
        <p:spPr>
          <a:xfrm>
            <a:off x="885037" y="161925"/>
            <a:ext cx="11575142" cy="1143000"/>
          </a:xfrm>
        </p:spPr>
        <p:txBody>
          <a:bodyPr/>
          <a:lstStyle/>
          <a:p>
            <a:r>
              <a:rPr lang="en-US" b="1" dirty="0">
                <a:solidFill>
                  <a:srgbClr val="0066FF"/>
                </a:solidFill>
              </a:rPr>
              <a:t>TSA Coverage and Foreign Exchange (FX)</a:t>
            </a:r>
          </a:p>
        </p:txBody>
      </p:sp>
      <p:sp>
        <p:nvSpPr>
          <p:cNvPr id="4" name="Content Placeholder 3">
            <a:extLst>
              <a:ext uri="{FF2B5EF4-FFF2-40B4-BE49-F238E27FC236}">
                <a16:creationId xmlns:a16="http://schemas.microsoft.com/office/drawing/2014/main" id="{BD65A6F9-8101-9691-48CC-F5F2F4A35C20}"/>
              </a:ext>
            </a:extLst>
          </p:cNvPr>
          <p:cNvSpPr>
            <a:spLocks noGrp="1"/>
          </p:cNvSpPr>
          <p:nvPr>
            <p:ph sz="half" idx="2"/>
          </p:nvPr>
        </p:nvSpPr>
        <p:spPr>
          <a:xfrm>
            <a:off x="885038" y="1304925"/>
            <a:ext cx="10421926" cy="3951288"/>
          </a:xfrm>
        </p:spPr>
        <p:txBody>
          <a:bodyPr/>
          <a:lstStyle/>
          <a:p>
            <a:r>
              <a:rPr lang="en-US" dirty="0"/>
              <a:t>The general advice is that TSA is for domestic currency only</a:t>
            </a:r>
          </a:p>
          <a:p>
            <a:r>
              <a:rPr lang="en-US" dirty="0"/>
              <a:t>FX should be the responsibility of the Central Bank (CB) who convert government FX receipts to the domestic currency for consolidation in the TSA – they manage the FX reserves. </a:t>
            </a:r>
          </a:p>
          <a:p>
            <a:r>
              <a:rPr lang="en-US" dirty="0"/>
              <a:t>Government, however, does need to work closely with the CB to separately identify future FX spending requirements so that the CB can adequately plan for these needs </a:t>
            </a:r>
          </a:p>
          <a:p>
            <a:r>
              <a:rPr lang="en-US" dirty="0"/>
              <a:t>International pressures have increased recently, often creating a challenging FX environment -   exchange rates are volatile – these issues will place increased pressure on cash forecasting and management </a:t>
            </a:r>
          </a:p>
          <a:p>
            <a:r>
              <a:rPr lang="en-US" dirty="0"/>
              <a:t>So it is important Treasuries work with the CB to ensure reliable and timely information about future FX requirements </a:t>
            </a:r>
          </a:p>
        </p:txBody>
      </p:sp>
      <p:sp>
        <p:nvSpPr>
          <p:cNvPr id="7" name="Footer Placeholder 6">
            <a:extLst>
              <a:ext uri="{FF2B5EF4-FFF2-40B4-BE49-F238E27FC236}">
                <a16:creationId xmlns:a16="http://schemas.microsoft.com/office/drawing/2014/main" id="{550C35B9-EC18-0E19-8C5F-46F193A58341}"/>
              </a:ext>
            </a:extLst>
          </p:cNvPr>
          <p:cNvSpPr>
            <a:spLocks noGrp="1"/>
          </p:cNvSpPr>
          <p:nvPr>
            <p:ph type="ftr" sz="quarter" idx="11"/>
          </p:nvPr>
        </p:nvSpPr>
        <p:spPr/>
        <p:txBody>
          <a:bodyPr/>
          <a:lstStyle/>
          <a:p>
            <a:pPr>
              <a:defRPr/>
            </a:pPr>
            <a:r>
              <a:rPr lang="en-AU" dirty="0"/>
              <a:t>PEMPAL Vienna Nov 2023</a:t>
            </a:r>
            <a:endParaRPr lang="ru-RU" dirty="0"/>
          </a:p>
        </p:txBody>
      </p:sp>
      <p:sp>
        <p:nvSpPr>
          <p:cNvPr id="8" name="Slide Number Placeholder 7">
            <a:extLst>
              <a:ext uri="{FF2B5EF4-FFF2-40B4-BE49-F238E27FC236}">
                <a16:creationId xmlns:a16="http://schemas.microsoft.com/office/drawing/2014/main" id="{1DBCF12E-569D-0A8C-8273-42469C21650C}"/>
              </a:ext>
            </a:extLst>
          </p:cNvPr>
          <p:cNvSpPr>
            <a:spLocks noGrp="1"/>
          </p:cNvSpPr>
          <p:nvPr>
            <p:ph type="sldNum" sz="quarter" idx="12"/>
          </p:nvPr>
        </p:nvSpPr>
        <p:spPr/>
        <p:txBody>
          <a:bodyPr/>
          <a:lstStyle/>
          <a:p>
            <a:pPr>
              <a:defRPr/>
            </a:pPr>
            <a:fld id="{9D41F442-4DE3-428D-A66D-F30CB2634F79}" type="slidenum">
              <a:rPr lang="ru-RU" altLang="en-US" smtClean="0"/>
              <a:pPr>
                <a:defRPr/>
              </a:pPr>
              <a:t>16</a:t>
            </a:fld>
            <a:endParaRPr lang="ru-RU" altLang="en-US" dirty="0"/>
          </a:p>
        </p:txBody>
      </p:sp>
    </p:spTree>
    <p:extLst>
      <p:ext uri="{BB962C8B-B14F-4D97-AF65-F5344CB8AC3E}">
        <p14:creationId xmlns:p14="http://schemas.microsoft.com/office/powerpoint/2010/main" val="3979958878"/>
      </p:ext>
    </p:extLst>
  </p:cSld>
  <p:clrMapOvr>
    <a:masterClrMapping/>
  </p:clrMapOvr>
  <p:transition spd="slow">
    <p:wipe dir="r"/>
    <p:sndAc>
      <p:stSnd>
        <p:snd r:embed="rId2" name="coin.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8A25-8D86-388C-80AE-B70F5B286912}"/>
              </a:ext>
            </a:extLst>
          </p:cNvPr>
          <p:cNvSpPr>
            <a:spLocks noGrp="1"/>
          </p:cNvSpPr>
          <p:nvPr>
            <p:ph type="title"/>
          </p:nvPr>
        </p:nvSpPr>
        <p:spPr>
          <a:xfrm>
            <a:off x="937405" y="-162502"/>
            <a:ext cx="11575142" cy="1143000"/>
          </a:xfrm>
        </p:spPr>
        <p:txBody>
          <a:bodyPr/>
          <a:lstStyle/>
          <a:p>
            <a:r>
              <a:rPr lang="en-US" b="1" dirty="0">
                <a:solidFill>
                  <a:srgbClr val="0066FF"/>
                </a:solidFill>
              </a:rPr>
              <a:t>Boundary of the TSA</a:t>
            </a:r>
          </a:p>
        </p:txBody>
      </p:sp>
      <p:sp>
        <p:nvSpPr>
          <p:cNvPr id="7" name="Footer Placeholder 6">
            <a:extLst>
              <a:ext uri="{FF2B5EF4-FFF2-40B4-BE49-F238E27FC236}">
                <a16:creationId xmlns:a16="http://schemas.microsoft.com/office/drawing/2014/main" id="{550C35B9-EC18-0E19-8C5F-46F193A58341}"/>
              </a:ext>
            </a:extLst>
          </p:cNvPr>
          <p:cNvSpPr>
            <a:spLocks noGrp="1"/>
          </p:cNvSpPr>
          <p:nvPr>
            <p:ph type="ftr" sz="quarter" idx="11"/>
          </p:nvPr>
        </p:nvSpPr>
        <p:spPr/>
        <p:txBody>
          <a:bodyPr/>
          <a:lstStyle/>
          <a:p>
            <a:pPr>
              <a:defRPr/>
            </a:pPr>
            <a:r>
              <a:rPr lang="en-AU" dirty="0"/>
              <a:t>PEMPAL Vienna Nov 2023</a:t>
            </a:r>
            <a:endParaRPr lang="ru-RU" dirty="0"/>
          </a:p>
        </p:txBody>
      </p:sp>
      <p:sp>
        <p:nvSpPr>
          <p:cNvPr id="8" name="Slide Number Placeholder 7">
            <a:extLst>
              <a:ext uri="{FF2B5EF4-FFF2-40B4-BE49-F238E27FC236}">
                <a16:creationId xmlns:a16="http://schemas.microsoft.com/office/drawing/2014/main" id="{1DBCF12E-569D-0A8C-8273-42469C21650C}"/>
              </a:ext>
            </a:extLst>
          </p:cNvPr>
          <p:cNvSpPr>
            <a:spLocks noGrp="1"/>
          </p:cNvSpPr>
          <p:nvPr>
            <p:ph type="sldNum" sz="quarter" idx="12"/>
          </p:nvPr>
        </p:nvSpPr>
        <p:spPr/>
        <p:txBody>
          <a:bodyPr/>
          <a:lstStyle/>
          <a:p>
            <a:pPr>
              <a:defRPr/>
            </a:pPr>
            <a:fld id="{9D41F442-4DE3-428D-A66D-F30CB2634F79}" type="slidenum">
              <a:rPr lang="ru-RU" altLang="en-US" smtClean="0"/>
              <a:pPr>
                <a:defRPr/>
              </a:pPr>
              <a:t>17</a:t>
            </a:fld>
            <a:endParaRPr lang="ru-RU" altLang="en-US" dirty="0"/>
          </a:p>
        </p:txBody>
      </p:sp>
      <p:sp>
        <p:nvSpPr>
          <p:cNvPr id="11" name="TextBox 10">
            <a:extLst>
              <a:ext uri="{FF2B5EF4-FFF2-40B4-BE49-F238E27FC236}">
                <a16:creationId xmlns:a16="http://schemas.microsoft.com/office/drawing/2014/main" id="{BAD5CF5C-D45A-4B03-791D-4A4964E14AC9}"/>
              </a:ext>
            </a:extLst>
          </p:cNvPr>
          <p:cNvSpPr txBox="1"/>
          <p:nvPr/>
        </p:nvSpPr>
        <p:spPr>
          <a:xfrm>
            <a:off x="937405" y="746550"/>
            <a:ext cx="10872711" cy="1831271"/>
          </a:xfrm>
          <a:prstGeom prst="rect">
            <a:avLst/>
          </a:prstGeom>
          <a:noFill/>
          <a:ln w="57150">
            <a:solidFill>
              <a:schemeClr val="accent1"/>
            </a:solidFill>
          </a:ln>
        </p:spPr>
        <p:txBody>
          <a:bodyPr wrap="square" rtlCol="0">
            <a:spAutoFit/>
          </a:bodyPr>
          <a:lstStyle/>
          <a:p>
            <a:r>
              <a:rPr lang="en-US" sz="1900" b="1" dirty="0">
                <a:solidFill>
                  <a:srgbClr val="C00000"/>
                </a:solidFill>
              </a:rPr>
              <a:t>State Owned Enterprises- </a:t>
            </a:r>
            <a:r>
              <a:rPr lang="en-US" sz="1900" dirty="0"/>
              <a:t>These operate as independent government owned businesses, are outside of general government in the public sector. Most SOEs will have their own assets and liability management expertise and strategies and in general it is best they remain at arms length from government. Where it is SOE in name only and clearly part of GG it should be controlled in TSA. </a:t>
            </a:r>
          </a:p>
          <a:p>
            <a:endParaRPr lang="en-US" dirty="0"/>
          </a:p>
        </p:txBody>
      </p:sp>
      <p:sp>
        <p:nvSpPr>
          <p:cNvPr id="16" name="TextBox 15">
            <a:extLst>
              <a:ext uri="{FF2B5EF4-FFF2-40B4-BE49-F238E27FC236}">
                <a16:creationId xmlns:a16="http://schemas.microsoft.com/office/drawing/2014/main" id="{BD508ACF-28FA-067F-4C80-3FB7ADD915CB}"/>
              </a:ext>
            </a:extLst>
          </p:cNvPr>
          <p:cNvSpPr txBox="1"/>
          <p:nvPr/>
        </p:nvSpPr>
        <p:spPr>
          <a:xfrm>
            <a:off x="946142" y="2538554"/>
            <a:ext cx="10863974" cy="1831271"/>
          </a:xfrm>
          <a:prstGeom prst="rect">
            <a:avLst/>
          </a:prstGeom>
          <a:noFill/>
          <a:ln w="57150">
            <a:solidFill>
              <a:schemeClr val="accent1"/>
            </a:solidFill>
          </a:ln>
        </p:spPr>
        <p:txBody>
          <a:bodyPr wrap="square" rtlCol="0">
            <a:spAutoFit/>
          </a:bodyPr>
          <a:lstStyle/>
          <a:p>
            <a:r>
              <a:rPr lang="en-US" sz="1900" b="1" dirty="0">
                <a:solidFill>
                  <a:srgbClr val="C00000"/>
                </a:solidFill>
              </a:rPr>
              <a:t>Future Funds </a:t>
            </a:r>
            <a:r>
              <a:rPr lang="en-US" sz="1900" dirty="0"/>
              <a:t>– Not every country has a future fund, but they are particularly common where finite resources exist which provide large revenue streams today. Countries set some of the revenues aside to offset the fact that in the future the revenue streams will not be available. As these are long term investments, separate from the general operations of government it is sensible that they are quarantined outside the TSA.  </a:t>
            </a:r>
          </a:p>
          <a:p>
            <a:endParaRPr lang="en-US" dirty="0"/>
          </a:p>
        </p:txBody>
      </p:sp>
      <p:sp>
        <p:nvSpPr>
          <p:cNvPr id="17" name="TextBox 16">
            <a:extLst>
              <a:ext uri="{FF2B5EF4-FFF2-40B4-BE49-F238E27FC236}">
                <a16:creationId xmlns:a16="http://schemas.microsoft.com/office/drawing/2014/main" id="{D135ED2C-F156-7D5B-F10A-B6AAC8112FE5}"/>
              </a:ext>
            </a:extLst>
          </p:cNvPr>
          <p:cNvSpPr txBox="1"/>
          <p:nvPr/>
        </p:nvSpPr>
        <p:spPr>
          <a:xfrm>
            <a:off x="946142" y="4416577"/>
            <a:ext cx="10863974" cy="2431435"/>
          </a:xfrm>
          <a:prstGeom prst="rect">
            <a:avLst/>
          </a:prstGeom>
          <a:noFill/>
          <a:ln w="57150">
            <a:solidFill>
              <a:schemeClr val="accent1"/>
            </a:solidFill>
          </a:ln>
        </p:spPr>
        <p:txBody>
          <a:bodyPr wrap="square" rtlCol="0">
            <a:spAutoFit/>
          </a:bodyPr>
          <a:lstStyle/>
          <a:p>
            <a:r>
              <a:rPr lang="en-US" sz="1900" b="1" dirty="0">
                <a:solidFill>
                  <a:srgbClr val="C00000"/>
                </a:solidFill>
              </a:rPr>
              <a:t>Private Money – </a:t>
            </a:r>
            <a:r>
              <a:rPr lang="en-US" sz="1900" dirty="0"/>
              <a:t>There is a distinction between deposit funds and other private money Should the Treasury offer its services to invest private money in the TSA (trust money and funds from private sources e.g. parental contributions to schools are considered public money)? What is the purpose of the TSA? It has not been designed as an attractive investment instrument for all, but as a tool to allow government to best manage and forecast its cash. Would this broader investment role detract from the core focus of TSA – it would. Should government be in competition with banks? If yes is it operating on the same commercial basis as banks – not using its position in government to offset operating costs or discount rates?</a:t>
            </a:r>
          </a:p>
        </p:txBody>
      </p:sp>
    </p:spTree>
    <p:extLst>
      <p:ext uri="{BB962C8B-B14F-4D97-AF65-F5344CB8AC3E}">
        <p14:creationId xmlns:p14="http://schemas.microsoft.com/office/powerpoint/2010/main" val="62927057"/>
      </p:ext>
    </p:extLst>
  </p:cSld>
  <p:clrMapOvr>
    <a:masterClrMapping/>
  </p:clrMapOvr>
  <p:transition spd="slow">
    <p:wipe dir="r"/>
    <p:sndAc>
      <p:stSnd>
        <p:snd r:embed="rId2" name="coi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4663-0A45-796D-F4A3-C428EAAD853D}"/>
              </a:ext>
            </a:extLst>
          </p:cNvPr>
          <p:cNvSpPr>
            <a:spLocks noGrp="1"/>
          </p:cNvSpPr>
          <p:nvPr>
            <p:ph type="title"/>
          </p:nvPr>
        </p:nvSpPr>
        <p:spPr>
          <a:xfrm>
            <a:off x="1004096" y="-131911"/>
            <a:ext cx="10972800" cy="1143000"/>
          </a:xfrm>
        </p:spPr>
        <p:txBody>
          <a:bodyPr/>
          <a:lstStyle/>
          <a:p>
            <a:r>
              <a:rPr lang="en-AU" sz="3200" b="0" i="0" u="none" strike="noStrike" dirty="0">
                <a:solidFill>
                  <a:srgbClr val="000000"/>
                </a:solidFill>
                <a:effectLst/>
                <a:latin typeface="Calibri" panose="020F0502020204030204" pitchFamily="34" charset="0"/>
              </a:rPr>
              <a:t> </a:t>
            </a:r>
            <a:r>
              <a:rPr lang="en-AU" sz="3200" b="1" i="0" u="none" strike="noStrike" dirty="0">
                <a:solidFill>
                  <a:srgbClr val="0066FF"/>
                </a:solidFill>
                <a:effectLst/>
                <a:latin typeface="Calibri" panose="020F0502020204030204" pitchFamily="34" charset="0"/>
              </a:rPr>
              <a:t>Implementation </a:t>
            </a:r>
            <a:r>
              <a:rPr lang="en-AU" sz="3200" b="1" dirty="0">
                <a:solidFill>
                  <a:srgbClr val="0066FF"/>
                </a:solidFill>
                <a:latin typeface="Calibri" panose="020F0502020204030204" pitchFamily="34" charset="0"/>
              </a:rPr>
              <a:t>T</a:t>
            </a:r>
            <a:r>
              <a:rPr lang="en-AU" sz="3200" b="1" i="0" u="none" strike="noStrike" dirty="0">
                <a:solidFill>
                  <a:srgbClr val="0066FF"/>
                </a:solidFill>
                <a:effectLst/>
                <a:latin typeface="Calibri" panose="020F0502020204030204" pitchFamily="34" charset="0"/>
              </a:rPr>
              <a:t>actics for the move to TSA - </a:t>
            </a:r>
            <a:r>
              <a:rPr lang="en-AU" sz="3200" b="1" dirty="0">
                <a:solidFill>
                  <a:srgbClr val="0066FF"/>
                </a:solidFill>
                <a:latin typeface="Calibri" panose="020F0502020204030204" pitchFamily="34" charset="0"/>
              </a:rPr>
              <a:t>H</a:t>
            </a:r>
            <a:r>
              <a:rPr lang="en-AU" sz="3200" b="1" i="0" u="none" strike="noStrike" dirty="0">
                <a:solidFill>
                  <a:srgbClr val="0066FF"/>
                </a:solidFill>
                <a:effectLst/>
                <a:latin typeface="Calibri" panose="020F0502020204030204" pitchFamily="34" charset="0"/>
              </a:rPr>
              <a:t>ow to convince Stakeholders to move to TSA and incentives </a:t>
            </a:r>
            <a:endParaRPr lang="en-US" sz="3200" b="1" dirty="0">
              <a:solidFill>
                <a:srgbClr val="0066FF"/>
              </a:solidFill>
            </a:endParaRPr>
          </a:p>
        </p:txBody>
      </p:sp>
      <p:sp>
        <p:nvSpPr>
          <p:cNvPr id="4" name="Content Placeholder 3">
            <a:extLst>
              <a:ext uri="{FF2B5EF4-FFF2-40B4-BE49-F238E27FC236}">
                <a16:creationId xmlns:a16="http://schemas.microsoft.com/office/drawing/2014/main" id="{3B0F7FC1-8F90-BAE1-6890-64E103B25451}"/>
              </a:ext>
            </a:extLst>
          </p:cNvPr>
          <p:cNvSpPr>
            <a:spLocks noGrp="1"/>
          </p:cNvSpPr>
          <p:nvPr>
            <p:ph sz="half" idx="2"/>
          </p:nvPr>
        </p:nvSpPr>
        <p:spPr>
          <a:xfrm>
            <a:off x="839416" y="836712"/>
            <a:ext cx="11233248" cy="3951288"/>
          </a:xfrm>
        </p:spPr>
        <p:txBody>
          <a:bodyPr/>
          <a:lstStyle/>
          <a:p>
            <a:r>
              <a:rPr lang="en-US" sz="2800" dirty="0"/>
              <a:t>Ensure clarity around overall benefits to government of TSA – Market the benefits to stakeholders</a:t>
            </a:r>
          </a:p>
          <a:p>
            <a:pPr lvl="1"/>
            <a:r>
              <a:rPr lang="en-US" sz="2800" dirty="0"/>
              <a:t>discussion paper highlighting the benefits </a:t>
            </a:r>
          </a:p>
          <a:p>
            <a:pPr lvl="1"/>
            <a:r>
              <a:rPr lang="en-US" sz="2800" dirty="0"/>
              <a:t>increased returns or decreased costs across government</a:t>
            </a:r>
          </a:p>
          <a:p>
            <a:pPr lvl="1"/>
            <a:r>
              <a:rPr lang="en-US" sz="2800" dirty="0"/>
              <a:t>Access to a broader range of investment instruments (reverse repos).</a:t>
            </a:r>
          </a:p>
          <a:p>
            <a:pPr lvl="1"/>
            <a:r>
              <a:rPr lang="en-US" sz="2800" dirty="0"/>
              <a:t>Quantify the benefits in terms of tangible improvements to services (increased interest/reduced costs is the equivalent of 3000 new nurses and doctors)    </a:t>
            </a:r>
          </a:p>
          <a:p>
            <a:r>
              <a:rPr lang="en-US" sz="2800" dirty="0"/>
              <a:t>It is also important to understand why each party resists the move to the TSA and address these concerns/issues directly. Is it because Treasury traditionally withheld funds or because payments were not processed in a timely basis?</a:t>
            </a:r>
          </a:p>
        </p:txBody>
      </p:sp>
      <p:sp>
        <p:nvSpPr>
          <p:cNvPr id="8" name="Slide Number Placeholder 7">
            <a:extLst>
              <a:ext uri="{FF2B5EF4-FFF2-40B4-BE49-F238E27FC236}">
                <a16:creationId xmlns:a16="http://schemas.microsoft.com/office/drawing/2014/main" id="{1D66D051-B764-FD24-5BF5-E24C9644FBFA}"/>
              </a:ext>
            </a:extLst>
          </p:cNvPr>
          <p:cNvSpPr>
            <a:spLocks noGrp="1"/>
          </p:cNvSpPr>
          <p:nvPr>
            <p:ph type="sldNum" sz="quarter" idx="12"/>
          </p:nvPr>
        </p:nvSpPr>
        <p:spPr/>
        <p:txBody>
          <a:bodyPr/>
          <a:lstStyle/>
          <a:p>
            <a:pPr>
              <a:defRPr/>
            </a:pPr>
            <a:fld id="{9D41F442-4DE3-428D-A66D-F30CB2634F79}" type="slidenum">
              <a:rPr lang="ru-RU" altLang="en-US" smtClean="0"/>
              <a:pPr>
                <a:defRPr/>
              </a:pPr>
              <a:t>18</a:t>
            </a:fld>
            <a:endParaRPr lang="ru-RU" altLang="en-US" dirty="0"/>
          </a:p>
        </p:txBody>
      </p:sp>
    </p:spTree>
    <p:extLst>
      <p:ext uri="{BB962C8B-B14F-4D97-AF65-F5344CB8AC3E}">
        <p14:creationId xmlns:p14="http://schemas.microsoft.com/office/powerpoint/2010/main" val="2247480991"/>
      </p:ext>
    </p:extLst>
  </p:cSld>
  <p:clrMapOvr>
    <a:masterClrMapping/>
  </p:clrMapOvr>
  <p:transition spd="slow">
    <p:wipe dir="r"/>
    <p:sndAc>
      <p:stSnd>
        <p:snd r:embed="rId2" name="coin.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4663-0A45-796D-F4A3-C428EAAD853D}"/>
              </a:ext>
            </a:extLst>
          </p:cNvPr>
          <p:cNvSpPr>
            <a:spLocks noGrp="1"/>
          </p:cNvSpPr>
          <p:nvPr>
            <p:ph type="title"/>
          </p:nvPr>
        </p:nvSpPr>
        <p:spPr>
          <a:xfrm>
            <a:off x="1004096" y="-131911"/>
            <a:ext cx="10972800" cy="1143000"/>
          </a:xfrm>
        </p:spPr>
        <p:txBody>
          <a:bodyPr/>
          <a:lstStyle/>
          <a:p>
            <a:r>
              <a:rPr lang="en-AU" sz="3200" b="0" i="0" u="none" strike="noStrike" dirty="0">
                <a:solidFill>
                  <a:srgbClr val="000000"/>
                </a:solidFill>
                <a:effectLst/>
                <a:latin typeface="Calibri" panose="020F0502020204030204" pitchFamily="34" charset="0"/>
              </a:rPr>
              <a:t> </a:t>
            </a:r>
            <a:r>
              <a:rPr lang="en-AU" sz="3200" b="1" i="0" u="none" strike="noStrike" dirty="0">
                <a:solidFill>
                  <a:srgbClr val="0066FF"/>
                </a:solidFill>
                <a:effectLst/>
                <a:latin typeface="Calibri" panose="020F0502020204030204" pitchFamily="34" charset="0"/>
              </a:rPr>
              <a:t>Implementation </a:t>
            </a:r>
            <a:r>
              <a:rPr lang="en-AU" sz="3200" b="1" dirty="0">
                <a:solidFill>
                  <a:srgbClr val="0066FF"/>
                </a:solidFill>
                <a:latin typeface="Calibri" panose="020F0502020204030204" pitchFamily="34" charset="0"/>
              </a:rPr>
              <a:t>T</a:t>
            </a:r>
            <a:r>
              <a:rPr lang="en-AU" sz="3200" b="1" i="0" u="none" strike="noStrike" dirty="0">
                <a:solidFill>
                  <a:srgbClr val="0066FF"/>
                </a:solidFill>
                <a:effectLst/>
                <a:latin typeface="Calibri" panose="020F0502020204030204" pitchFamily="34" charset="0"/>
              </a:rPr>
              <a:t>actics for the move to TSA - </a:t>
            </a:r>
            <a:r>
              <a:rPr lang="en-AU" sz="3200" b="1" dirty="0">
                <a:solidFill>
                  <a:srgbClr val="0066FF"/>
                </a:solidFill>
                <a:latin typeface="Calibri" panose="020F0502020204030204" pitchFamily="34" charset="0"/>
              </a:rPr>
              <a:t>H</a:t>
            </a:r>
            <a:r>
              <a:rPr lang="en-AU" sz="3200" b="1" i="0" u="none" strike="noStrike" dirty="0">
                <a:solidFill>
                  <a:srgbClr val="0066FF"/>
                </a:solidFill>
                <a:effectLst/>
                <a:latin typeface="Calibri" panose="020F0502020204030204" pitchFamily="34" charset="0"/>
              </a:rPr>
              <a:t>ow to convince Stakeholders to move to TSA and incentives (2) </a:t>
            </a:r>
            <a:endParaRPr lang="en-US" sz="3200" b="1" dirty="0">
              <a:solidFill>
                <a:srgbClr val="0066FF"/>
              </a:solidFill>
            </a:endParaRPr>
          </a:p>
        </p:txBody>
      </p:sp>
      <p:sp>
        <p:nvSpPr>
          <p:cNvPr id="4" name="Content Placeholder 3">
            <a:extLst>
              <a:ext uri="{FF2B5EF4-FFF2-40B4-BE49-F238E27FC236}">
                <a16:creationId xmlns:a16="http://schemas.microsoft.com/office/drawing/2014/main" id="{3B0F7FC1-8F90-BAE1-6890-64E103B25451}"/>
              </a:ext>
            </a:extLst>
          </p:cNvPr>
          <p:cNvSpPr>
            <a:spLocks noGrp="1"/>
          </p:cNvSpPr>
          <p:nvPr>
            <p:ph sz="half" idx="2"/>
          </p:nvPr>
        </p:nvSpPr>
        <p:spPr>
          <a:xfrm>
            <a:off x="873872" y="620688"/>
            <a:ext cx="11233248" cy="3951288"/>
          </a:xfrm>
        </p:spPr>
        <p:txBody>
          <a:bodyPr/>
          <a:lstStyle/>
          <a:p>
            <a:endParaRPr lang="en-US" sz="2800" dirty="0"/>
          </a:p>
          <a:p>
            <a:r>
              <a:rPr lang="en-US" sz="2800" dirty="0"/>
              <a:t>Is it a perceived loss of control or legislation that defines their authority to manage their own bank accounts? </a:t>
            </a:r>
          </a:p>
          <a:p>
            <a:pPr lvl="1"/>
            <a:r>
              <a:rPr lang="en-US" sz="2400" dirty="0"/>
              <a:t>Zero balance accounts do not take the authority away but allow cash to be centralized for investment purposes</a:t>
            </a:r>
          </a:p>
          <a:p>
            <a:pPr lvl="1"/>
            <a:r>
              <a:rPr lang="en-US" sz="2400" dirty="0"/>
              <a:t>Gradual change maybe more effective – first make provision for inclusion in the GL of FMIS, with the move to consolidation in TSA occurring once they see FMIS centralizes payment processing but not control over-spending</a:t>
            </a:r>
          </a:p>
          <a:p>
            <a:pPr marL="914400" lvl="2" indent="0">
              <a:buNone/>
            </a:pPr>
            <a:r>
              <a:rPr lang="en-US" sz="2800" b="1" dirty="0">
                <a:solidFill>
                  <a:srgbClr val="C00000"/>
                </a:solidFill>
              </a:rPr>
              <a:t>This Requires a different role for the Treasury than in the past!!</a:t>
            </a:r>
          </a:p>
          <a:p>
            <a:pPr lvl="1"/>
            <a:r>
              <a:rPr lang="en-US" sz="2400" dirty="0"/>
              <a:t>Develop MOUs to define performance requirements, roles of each party and sharing of investment returns</a:t>
            </a:r>
            <a:br>
              <a:rPr lang="en-US" sz="2400" dirty="0"/>
            </a:br>
            <a:endParaRPr lang="en-US" sz="2400" dirty="0"/>
          </a:p>
          <a:p>
            <a:pPr marL="457200" lvl="1" indent="0" algn="ctr">
              <a:buNone/>
            </a:pPr>
            <a:r>
              <a:rPr lang="en-US" sz="2400" b="1" dirty="0">
                <a:solidFill>
                  <a:srgbClr val="C00000"/>
                </a:solidFill>
              </a:rPr>
              <a:t>BUT in the end it maybe important to ensure high level political support to push through consolidation where parties refuse to volunteer</a:t>
            </a:r>
            <a:br>
              <a:rPr lang="en-US" sz="2400" b="1" dirty="0">
                <a:solidFill>
                  <a:srgbClr val="C00000"/>
                </a:solidFill>
              </a:rPr>
            </a:br>
            <a:endParaRPr lang="en-US" sz="2400" b="1" dirty="0">
              <a:solidFill>
                <a:srgbClr val="C00000"/>
              </a:solidFill>
            </a:endParaRPr>
          </a:p>
        </p:txBody>
      </p:sp>
      <p:sp>
        <p:nvSpPr>
          <p:cNvPr id="8" name="Slide Number Placeholder 7">
            <a:extLst>
              <a:ext uri="{FF2B5EF4-FFF2-40B4-BE49-F238E27FC236}">
                <a16:creationId xmlns:a16="http://schemas.microsoft.com/office/drawing/2014/main" id="{1D66D051-B764-FD24-5BF5-E24C9644FBFA}"/>
              </a:ext>
            </a:extLst>
          </p:cNvPr>
          <p:cNvSpPr>
            <a:spLocks noGrp="1"/>
          </p:cNvSpPr>
          <p:nvPr>
            <p:ph type="sldNum" sz="quarter" idx="12"/>
          </p:nvPr>
        </p:nvSpPr>
        <p:spPr/>
        <p:txBody>
          <a:bodyPr/>
          <a:lstStyle/>
          <a:p>
            <a:pPr>
              <a:defRPr/>
            </a:pPr>
            <a:fld id="{9D41F442-4DE3-428D-A66D-F30CB2634F79}" type="slidenum">
              <a:rPr lang="ru-RU" altLang="en-US" smtClean="0"/>
              <a:pPr>
                <a:defRPr/>
              </a:pPr>
              <a:t>19</a:t>
            </a:fld>
            <a:endParaRPr lang="ru-RU" altLang="en-US" dirty="0"/>
          </a:p>
        </p:txBody>
      </p:sp>
    </p:spTree>
    <p:extLst>
      <p:ext uri="{BB962C8B-B14F-4D97-AF65-F5344CB8AC3E}">
        <p14:creationId xmlns:p14="http://schemas.microsoft.com/office/powerpoint/2010/main" val="817248262"/>
      </p:ext>
    </p:extLst>
  </p:cSld>
  <p:clrMapOvr>
    <a:masterClrMapping/>
  </p:clrMapOvr>
  <p:transition spd="slow">
    <p:wipe dir="r"/>
    <p:sndAc>
      <p:stSnd>
        <p:snd r:embed="rId2"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853CA-6F41-2051-0180-E4EC00E60DC6}"/>
              </a:ext>
            </a:extLst>
          </p:cNvPr>
          <p:cNvSpPr>
            <a:spLocks noGrp="1"/>
          </p:cNvSpPr>
          <p:nvPr>
            <p:ph type="title"/>
          </p:nvPr>
        </p:nvSpPr>
        <p:spPr/>
        <p:txBody>
          <a:bodyPr/>
          <a:lstStyle/>
          <a:p>
            <a:endParaRPr lang="en-US" dirty="0"/>
          </a:p>
        </p:txBody>
      </p:sp>
      <p:sp>
        <p:nvSpPr>
          <p:cNvPr id="3" name="Footer Placeholder 2">
            <a:extLst>
              <a:ext uri="{FF2B5EF4-FFF2-40B4-BE49-F238E27FC236}">
                <a16:creationId xmlns:a16="http://schemas.microsoft.com/office/drawing/2014/main" id="{4F56C9F9-8B50-F615-B188-E6DE98520467}"/>
              </a:ext>
            </a:extLst>
          </p:cNvPr>
          <p:cNvSpPr>
            <a:spLocks noGrp="1"/>
          </p:cNvSpPr>
          <p:nvPr>
            <p:ph type="ftr" sz="quarter" idx="11"/>
          </p:nvPr>
        </p:nvSpPr>
        <p:spPr/>
        <p:txBody>
          <a:bodyPr/>
          <a:lstStyle/>
          <a:p>
            <a:pPr>
              <a:defRPr/>
            </a:pPr>
            <a:r>
              <a:rPr lang="en-AU" dirty="0"/>
              <a:t>PEMPAL Vienna Nov 2023</a:t>
            </a:r>
            <a:endParaRPr lang="ru-RU" dirty="0"/>
          </a:p>
        </p:txBody>
      </p:sp>
      <p:sp>
        <p:nvSpPr>
          <p:cNvPr id="4" name="Slide Number Placeholder 3">
            <a:extLst>
              <a:ext uri="{FF2B5EF4-FFF2-40B4-BE49-F238E27FC236}">
                <a16:creationId xmlns:a16="http://schemas.microsoft.com/office/drawing/2014/main" id="{D98AD8F9-A892-F534-B683-F31191868DA0}"/>
              </a:ext>
            </a:extLst>
          </p:cNvPr>
          <p:cNvSpPr>
            <a:spLocks noGrp="1"/>
          </p:cNvSpPr>
          <p:nvPr>
            <p:ph type="sldNum" sz="quarter" idx="12"/>
          </p:nvPr>
        </p:nvSpPr>
        <p:spPr/>
        <p:txBody>
          <a:bodyPr/>
          <a:lstStyle/>
          <a:p>
            <a:pPr>
              <a:defRPr/>
            </a:pPr>
            <a:fld id="{3A541A2D-ED5A-4864-A429-27F6C096175A}" type="slidenum">
              <a:rPr lang="ru-RU" altLang="en-US" smtClean="0"/>
              <a:pPr>
                <a:defRPr/>
              </a:pPr>
              <a:t>2</a:t>
            </a:fld>
            <a:endParaRPr lang="ru-RU" altLang="en-US" dirty="0"/>
          </a:p>
        </p:txBody>
      </p:sp>
      <p:graphicFrame>
        <p:nvGraphicFramePr>
          <p:cNvPr id="6" name="Diagram 5">
            <a:extLst>
              <a:ext uri="{FF2B5EF4-FFF2-40B4-BE49-F238E27FC236}">
                <a16:creationId xmlns:a16="http://schemas.microsoft.com/office/drawing/2014/main" id="{2A64D3A4-EC83-F244-928C-C074562621BD}"/>
              </a:ext>
            </a:extLst>
          </p:cNvPr>
          <p:cNvGraphicFramePr/>
          <p:nvPr>
            <p:extLst>
              <p:ext uri="{D42A27DB-BD31-4B8C-83A1-F6EECF244321}">
                <p14:modId xmlns:p14="http://schemas.microsoft.com/office/powerpoint/2010/main" val="32757629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4374683"/>
      </p:ext>
    </p:extLst>
  </p:cSld>
  <p:clrMapOvr>
    <a:masterClrMapping/>
  </p:clrMapOvr>
  <p:transition spd="slow">
    <p:wipe dir="r"/>
    <p:sndAc>
      <p:stSnd>
        <p:snd r:embed="rId2" name="coin.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4576-EF41-B34F-8321-B61935329E3F}"/>
              </a:ext>
            </a:extLst>
          </p:cNvPr>
          <p:cNvSpPr>
            <a:spLocks noGrp="1"/>
          </p:cNvSpPr>
          <p:nvPr>
            <p:ph type="title"/>
          </p:nvPr>
        </p:nvSpPr>
        <p:spPr>
          <a:xfrm>
            <a:off x="1703512" y="512489"/>
            <a:ext cx="9678708" cy="559222"/>
          </a:xfrm>
        </p:spPr>
        <p:txBody>
          <a:bodyPr>
            <a:normAutofit fontScale="90000"/>
          </a:bodyPr>
          <a:lstStyle/>
          <a:p>
            <a:r>
              <a:rPr lang="en-US" sz="3600" b="1" dirty="0">
                <a:solidFill>
                  <a:srgbClr val="0066FF"/>
                </a:solidFill>
              </a:rPr>
              <a:t>Summary - What is Usually in the TSA and what should be outside the TSA?</a:t>
            </a:r>
            <a:br>
              <a:rPr lang="en-US" dirty="0"/>
            </a:br>
            <a:endParaRPr lang="en-US" dirty="0"/>
          </a:p>
        </p:txBody>
      </p:sp>
      <p:sp>
        <p:nvSpPr>
          <p:cNvPr id="6" name="Rectangle 5">
            <a:extLst>
              <a:ext uri="{FF2B5EF4-FFF2-40B4-BE49-F238E27FC236}">
                <a16:creationId xmlns:a16="http://schemas.microsoft.com/office/drawing/2014/main" id="{96503BC8-06F5-4644-9B2A-3338D95BC788}"/>
              </a:ext>
            </a:extLst>
          </p:cNvPr>
          <p:cNvSpPr/>
          <p:nvPr/>
        </p:nvSpPr>
        <p:spPr>
          <a:xfrm>
            <a:off x="3839407" y="2421570"/>
            <a:ext cx="935749"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Treasury</a:t>
            </a:r>
          </a:p>
        </p:txBody>
      </p:sp>
      <p:sp>
        <p:nvSpPr>
          <p:cNvPr id="10" name="Rectangle 9">
            <a:extLst>
              <a:ext uri="{FF2B5EF4-FFF2-40B4-BE49-F238E27FC236}">
                <a16:creationId xmlns:a16="http://schemas.microsoft.com/office/drawing/2014/main" id="{EDAF5B91-0EBB-174B-A5F8-CEE18B227456}"/>
              </a:ext>
            </a:extLst>
          </p:cNvPr>
          <p:cNvSpPr/>
          <p:nvPr/>
        </p:nvSpPr>
        <p:spPr>
          <a:xfrm>
            <a:off x="4740706" y="3352797"/>
            <a:ext cx="1015975" cy="860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Line Ministry Accounts</a:t>
            </a:r>
          </a:p>
        </p:txBody>
      </p:sp>
      <p:sp>
        <p:nvSpPr>
          <p:cNvPr id="11" name="Rectangle 10">
            <a:extLst>
              <a:ext uri="{FF2B5EF4-FFF2-40B4-BE49-F238E27FC236}">
                <a16:creationId xmlns:a16="http://schemas.microsoft.com/office/drawing/2014/main" id="{CA88E927-4636-0449-BF2A-7E9CB0394854}"/>
              </a:ext>
            </a:extLst>
          </p:cNvPr>
          <p:cNvSpPr/>
          <p:nvPr/>
        </p:nvSpPr>
        <p:spPr>
          <a:xfrm>
            <a:off x="4775156" y="2421322"/>
            <a:ext cx="992462" cy="905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Provincial Treasury Accounts</a:t>
            </a:r>
          </a:p>
        </p:txBody>
      </p:sp>
      <p:sp>
        <p:nvSpPr>
          <p:cNvPr id="12" name="Rectangle 11">
            <a:extLst>
              <a:ext uri="{FF2B5EF4-FFF2-40B4-BE49-F238E27FC236}">
                <a16:creationId xmlns:a16="http://schemas.microsoft.com/office/drawing/2014/main" id="{0E3066C5-9AE5-1349-85E0-65F153B9C687}"/>
              </a:ext>
            </a:extLst>
          </p:cNvPr>
          <p:cNvSpPr/>
          <p:nvPr/>
        </p:nvSpPr>
        <p:spPr>
          <a:xfrm>
            <a:off x="3839510" y="3328318"/>
            <a:ext cx="912129" cy="89383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EBFs</a:t>
            </a:r>
          </a:p>
        </p:txBody>
      </p:sp>
      <p:sp>
        <p:nvSpPr>
          <p:cNvPr id="15" name="Rectangle 14">
            <a:extLst>
              <a:ext uri="{FF2B5EF4-FFF2-40B4-BE49-F238E27FC236}">
                <a16:creationId xmlns:a16="http://schemas.microsoft.com/office/drawing/2014/main" id="{9CBF3B94-B76F-6442-AC0D-47311F72CBA1}"/>
              </a:ext>
            </a:extLst>
          </p:cNvPr>
          <p:cNvSpPr/>
          <p:nvPr/>
        </p:nvSpPr>
        <p:spPr>
          <a:xfrm>
            <a:off x="4764678" y="4203808"/>
            <a:ext cx="1002937" cy="923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Reserve Account</a:t>
            </a:r>
          </a:p>
        </p:txBody>
      </p:sp>
      <p:sp>
        <p:nvSpPr>
          <p:cNvPr id="16" name="Rectangle 15">
            <a:extLst>
              <a:ext uri="{FF2B5EF4-FFF2-40B4-BE49-F238E27FC236}">
                <a16:creationId xmlns:a16="http://schemas.microsoft.com/office/drawing/2014/main" id="{D878A7CC-D79D-814F-A18B-507AE7A4B9F4}"/>
              </a:ext>
            </a:extLst>
          </p:cNvPr>
          <p:cNvSpPr/>
          <p:nvPr/>
        </p:nvSpPr>
        <p:spPr>
          <a:xfrm>
            <a:off x="3839407" y="4199228"/>
            <a:ext cx="912235" cy="927584"/>
          </a:xfrm>
          <a:prstGeom prst="rect">
            <a:avLst/>
          </a:prstGeom>
          <a:solidFill>
            <a:srgbClr val="6EA0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highlight>
                  <a:srgbClr val="6EA0B0"/>
                </a:highlight>
              </a:rPr>
              <a:t>Deposit</a:t>
            </a:r>
          </a:p>
          <a:p>
            <a:pPr algn="ctr"/>
            <a:r>
              <a:rPr lang="en-US" sz="1400" dirty="0">
                <a:solidFill>
                  <a:schemeClr val="bg1"/>
                </a:solidFill>
                <a:highlight>
                  <a:srgbClr val="6EA0B0"/>
                </a:highlight>
              </a:rPr>
              <a:t>Accounts</a:t>
            </a:r>
          </a:p>
        </p:txBody>
      </p:sp>
      <p:sp>
        <p:nvSpPr>
          <p:cNvPr id="17" name="Rectangle 16">
            <a:extLst>
              <a:ext uri="{FF2B5EF4-FFF2-40B4-BE49-F238E27FC236}">
                <a16:creationId xmlns:a16="http://schemas.microsoft.com/office/drawing/2014/main" id="{E2F1ADAD-FC2F-5742-BC58-F9C6B12AD26B}"/>
              </a:ext>
            </a:extLst>
          </p:cNvPr>
          <p:cNvSpPr/>
          <p:nvPr/>
        </p:nvSpPr>
        <p:spPr>
          <a:xfrm>
            <a:off x="5778627" y="4217594"/>
            <a:ext cx="1142073" cy="9092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Donor Accounts</a:t>
            </a:r>
          </a:p>
        </p:txBody>
      </p:sp>
      <p:sp>
        <p:nvSpPr>
          <p:cNvPr id="18" name="Rectangle 17">
            <a:extLst>
              <a:ext uri="{FF2B5EF4-FFF2-40B4-BE49-F238E27FC236}">
                <a16:creationId xmlns:a16="http://schemas.microsoft.com/office/drawing/2014/main" id="{CAA89642-123A-1444-B918-75E58A7C5342}"/>
              </a:ext>
            </a:extLst>
          </p:cNvPr>
          <p:cNvSpPr/>
          <p:nvPr/>
        </p:nvSpPr>
        <p:spPr>
          <a:xfrm>
            <a:off x="5767616" y="3364007"/>
            <a:ext cx="1153084" cy="853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Autonomous Budget Unit Accounts</a:t>
            </a:r>
          </a:p>
        </p:txBody>
      </p:sp>
      <p:sp>
        <p:nvSpPr>
          <p:cNvPr id="3" name="Rectangle 2">
            <a:extLst>
              <a:ext uri="{FF2B5EF4-FFF2-40B4-BE49-F238E27FC236}">
                <a16:creationId xmlns:a16="http://schemas.microsoft.com/office/drawing/2014/main" id="{C9480E6B-EB53-3B4D-B30D-1658F2061D1E}"/>
              </a:ext>
            </a:extLst>
          </p:cNvPr>
          <p:cNvSpPr/>
          <p:nvPr/>
        </p:nvSpPr>
        <p:spPr bwMode="auto">
          <a:xfrm>
            <a:off x="2783632" y="1869097"/>
            <a:ext cx="5616623" cy="3654812"/>
          </a:xfrm>
          <a:prstGeom prst="rect">
            <a:avLst/>
          </a:prstGeom>
          <a:noFill/>
          <a:ln w="76200" cap="flat" cmpd="sng" algn="ctr">
            <a:solidFill>
              <a:schemeClr val="accent2"/>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5" name="TextBox 4">
            <a:extLst>
              <a:ext uri="{FF2B5EF4-FFF2-40B4-BE49-F238E27FC236}">
                <a16:creationId xmlns:a16="http://schemas.microsoft.com/office/drawing/2014/main" id="{D2326444-30DE-4E4D-9A5F-3DF48853C67B}"/>
              </a:ext>
            </a:extLst>
          </p:cNvPr>
          <p:cNvSpPr txBox="1"/>
          <p:nvPr/>
        </p:nvSpPr>
        <p:spPr>
          <a:xfrm>
            <a:off x="4207678" y="1923551"/>
            <a:ext cx="2768530" cy="523220"/>
          </a:xfrm>
          <a:prstGeom prst="rect">
            <a:avLst/>
          </a:prstGeom>
          <a:noFill/>
        </p:spPr>
        <p:txBody>
          <a:bodyPr wrap="square" rtlCol="0">
            <a:spAutoFit/>
          </a:bodyPr>
          <a:lstStyle/>
          <a:p>
            <a:pPr algn="ctr"/>
            <a:r>
              <a:rPr lang="en-US" sz="2800" b="1" dirty="0">
                <a:solidFill>
                  <a:srgbClr val="C00000"/>
                </a:solidFill>
              </a:rPr>
              <a:t>TSA</a:t>
            </a:r>
          </a:p>
        </p:txBody>
      </p:sp>
      <p:sp>
        <p:nvSpPr>
          <p:cNvPr id="8" name="Rectangle 7">
            <a:extLst>
              <a:ext uri="{FF2B5EF4-FFF2-40B4-BE49-F238E27FC236}">
                <a16:creationId xmlns:a16="http://schemas.microsoft.com/office/drawing/2014/main" id="{7F70DCAA-85BA-F9AD-01CB-7B4F2A1D0895}"/>
              </a:ext>
            </a:extLst>
          </p:cNvPr>
          <p:cNvSpPr/>
          <p:nvPr/>
        </p:nvSpPr>
        <p:spPr>
          <a:xfrm>
            <a:off x="5767617" y="2421322"/>
            <a:ext cx="1153085" cy="94268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Controlled</a:t>
            </a:r>
          </a:p>
          <a:p>
            <a:pPr algn="ctr"/>
            <a:r>
              <a:rPr lang="en-US" sz="1400" dirty="0">
                <a:solidFill>
                  <a:schemeClr val="tx1"/>
                </a:solidFill>
              </a:rPr>
              <a:t>Subnational Government  Accounts</a:t>
            </a:r>
          </a:p>
        </p:txBody>
      </p:sp>
      <p:sp>
        <p:nvSpPr>
          <p:cNvPr id="22" name="Rectangle 21">
            <a:extLst>
              <a:ext uri="{FF2B5EF4-FFF2-40B4-BE49-F238E27FC236}">
                <a16:creationId xmlns:a16="http://schemas.microsoft.com/office/drawing/2014/main" id="{AD46FBD6-3685-6F05-B0D9-3AFCA11838A6}"/>
              </a:ext>
            </a:extLst>
          </p:cNvPr>
          <p:cNvSpPr/>
          <p:nvPr/>
        </p:nvSpPr>
        <p:spPr>
          <a:xfrm>
            <a:off x="8888270" y="3043579"/>
            <a:ext cx="1282939" cy="90570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AutonomousSubnational Government  Accounts</a:t>
            </a:r>
          </a:p>
        </p:txBody>
      </p:sp>
      <p:sp>
        <p:nvSpPr>
          <p:cNvPr id="23" name="Rectangle 22">
            <a:extLst>
              <a:ext uri="{FF2B5EF4-FFF2-40B4-BE49-F238E27FC236}">
                <a16:creationId xmlns:a16="http://schemas.microsoft.com/office/drawing/2014/main" id="{07B1B953-8EEA-D86D-1661-3225649B319C}"/>
              </a:ext>
            </a:extLst>
          </p:cNvPr>
          <p:cNvSpPr/>
          <p:nvPr/>
        </p:nvSpPr>
        <p:spPr>
          <a:xfrm>
            <a:off x="8888270" y="4365104"/>
            <a:ext cx="1282939" cy="90570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Social Funds</a:t>
            </a:r>
          </a:p>
          <a:p>
            <a:pPr algn="ctr"/>
            <a:endParaRPr lang="en-US" sz="788" dirty="0"/>
          </a:p>
        </p:txBody>
      </p:sp>
      <p:sp>
        <p:nvSpPr>
          <p:cNvPr id="24" name="Rectangle 23">
            <a:extLst>
              <a:ext uri="{FF2B5EF4-FFF2-40B4-BE49-F238E27FC236}">
                <a16:creationId xmlns:a16="http://schemas.microsoft.com/office/drawing/2014/main" id="{806A5BB8-9D46-8C03-088E-3ED0D30951E3}"/>
              </a:ext>
            </a:extLst>
          </p:cNvPr>
          <p:cNvSpPr/>
          <p:nvPr/>
        </p:nvSpPr>
        <p:spPr>
          <a:xfrm>
            <a:off x="4962754" y="5698155"/>
            <a:ext cx="1133246"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Private</a:t>
            </a:r>
          </a:p>
          <a:p>
            <a:pPr algn="ctr"/>
            <a:r>
              <a:rPr lang="en-US" sz="1400" dirty="0">
                <a:solidFill>
                  <a:schemeClr val="bg1"/>
                </a:solidFill>
              </a:rPr>
              <a:t>Money</a:t>
            </a:r>
            <a:endParaRPr lang="en-US" sz="1400" dirty="0"/>
          </a:p>
        </p:txBody>
      </p:sp>
      <p:sp>
        <p:nvSpPr>
          <p:cNvPr id="25" name="Rectangle 24">
            <a:extLst>
              <a:ext uri="{FF2B5EF4-FFF2-40B4-BE49-F238E27FC236}">
                <a16:creationId xmlns:a16="http://schemas.microsoft.com/office/drawing/2014/main" id="{6E6C1B68-AD94-38DB-6EBE-30D0B38760CE}"/>
              </a:ext>
            </a:extLst>
          </p:cNvPr>
          <p:cNvSpPr/>
          <p:nvPr/>
        </p:nvSpPr>
        <p:spPr>
          <a:xfrm>
            <a:off x="1155041" y="3043579"/>
            <a:ext cx="1336390"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Future Funds</a:t>
            </a:r>
          </a:p>
        </p:txBody>
      </p:sp>
      <p:sp>
        <p:nvSpPr>
          <p:cNvPr id="26" name="Rectangle 25">
            <a:extLst>
              <a:ext uri="{FF2B5EF4-FFF2-40B4-BE49-F238E27FC236}">
                <a16:creationId xmlns:a16="http://schemas.microsoft.com/office/drawing/2014/main" id="{9B97360E-6668-26A0-3756-128AC1818B5A}"/>
              </a:ext>
            </a:extLst>
          </p:cNvPr>
          <p:cNvSpPr/>
          <p:nvPr/>
        </p:nvSpPr>
        <p:spPr>
          <a:xfrm>
            <a:off x="1155040" y="4365104"/>
            <a:ext cx="1336389"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SoEs</a:t>
            </a:r>
            <a:endParaRPr lang="en-US" sz="1400" dirty="0"/>
          </a:p>
        </p:txBody>
      </p:sp>
    </p:spTree>
    <p:extLst>
      <p:ext uri="{BB962C8B-B14F-4D97-AF65-F5344CB8AC3E}">
        <p14:creationId xmlns:p14="http://schemas.microsoft.com/office/powerpoint/2010/main" val="1949762077"/>
      </p:ext>
    </p:extLst>
  </p:cSld>
  <p:clrMapOvr>
    <a:masterClrMapping/>
  </p:clrMapOvr>
  <p:transition spd="slow">
    <p:wipe dir="r"/>
    <p:sndAc>
      <p:stSnd>
        <p:snd r:embed="rId2" name="coin.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67EA-B761-05C5-7D43-339560EC38F5}"/>
              </a:ext>
            </a:extLst>
          </p:cNvPr>
          <p:cNvSpPr>
            <a:spLocks noGrp="1"/>
          </p:cNvSpPr>
          <p:nvPr>
            <p:ph type="title"/>
          </p:nvPr>
        </p:nvSpPr>
        <p:spPr>
          <a:xfrm>
            <a:off x="1029308" y="126404"/>
            <a:ext cx="10972800" cy="1143000"/>
          </a:xfrm>
        </p:spPr>
        <p:txBody>
          <a:bodyPr/>
          <a:lstStyle/>
          <a:p>
            <a:r>
              <a:rPr lang="en-US" sz="3200" b="1" dirty="0">
                <a:solidFill>
                  <a:srgbClr val="0066FF"/>
                </a:solidFill>
              </a:rPr>
              <a:t>In Summary -  Questions to Guide Inclusion or Exclusion from TSA</a:t>
            </a:r>
          </a:p>
        </p:txBody>
      </p:sp>
      <p:sp>
        <p:nvSpPr>
          <p:cNvPr id="7" name="Footer Placeholder 6">
            <a:extLst>
              <a:ext uri="{FF2B5EF4-FFF2-40B4-BE49-F238E27FC236}">
                <a16:creationId xmlns:a16="http://schemas.microsoft.com/office/drawing/2014/main" id="{82BDA2F4-5E84-6816-77F4-DFF7AC5BA3D0}"/>
              </a:ext>
            </a:extLst>
          </p:cNvPr>
          <p:cNvSpPr>
            <a:spLocks noGrp="1"/>
          </p:cNvSpPr>
          <p:nvPr>
            <p:ph type="ftr" sz="quarter" idx="11"/>
          </p:nvPr>
        </p:nvSpPr>
        <p:spPr/>
        <p:txBody>
          <a:bodyPr/>
          <a:lstStyle/>
          <a:p>
            <a:pPr>
              <a:defRPr/>
            </a:pPr>
            <a:r>
              <a:rPr lang="en-AU" dirty="0"/>
              <a:t>PEMPAL Vienna Nov 2023</a:t>
            </a:r>
            <a:endParaRPr lang="ru-RU" dirty="0"/>
          </a:p>
        </p:txBody>
      </p:sp>
      <p:sp>
        <p:nvSpPr>
          <p:cNvPr id="8" name="Slide Number Placeholder 7">
            <a:extLst>
              <a:ext uri="{FF2B5EF4-FFF2-40B4-BE49-F238E27FC236}">
                <a16:creationId xmlns:a16="http://schemas.microsoft.com/office/drawing/2014/main" id="{AD1CC7C5-8500-4B5F-4377-BE6308EFAAE7}"/>
              </a:ext>
            </a:extLst>
          </p:cNvPr>
          <p:cNvSpPr>
            <a:spLocks noGrp="1"/>
          </p:cNvSpPr>
          <p:nvPr>
            <p:ph type="sldNum" sz="quarter" idx="12"/>
          </p:nvPr>
        </p:nvSpPr>
        <p:spPr/>
        <p:txBody>
          <a:bodyPr/>
          <a:lstStyle/>
          <a:p>
            <a:pPr>
              <a:defRPr/>
            </a:pPr>
            <a:fld id="{9D41F442-4DE3-428D-A66D-F30CB2634F79}" type="slidenum">
              <a:rPr lang="ru-RU" altLang="en-US" smtClean="0"/>
              <a:pPr>
                <a:defRPr/>
              </a:pPr>
              <a:t>21</a:t>
            </a:fld>
            <a:endParaRPr lang="ru-RU" altLang="en-US" dirty="0"/>
          </a:p>
        </p:txBody>
      </p:sp>
      <p:sp>
        <p:nvSpPr>
          <p:cNvPr id="10" name="TextBox 9">
            <a:extLst>
              <a:ext uri="{FF2B5EF4-FFF2-40B4-BE49-F238E27FC236}">
                <a16:creationId xmlns:a16="http://schemas.microsoft.com/office/drawing/2014/main" id="{F0E05510-8389-C8AB-BE76-8947933281F4}"/>
              </a:ext>
            </a:extLst>
          </p:cNvPr>
          <p:cNvSpPr txBox="1"/>
          <p:nvPr/>
        </p:nvSpPr>
        <p:spPr>
          <a:xfrm>
            <a:off x="839416" y="1179522"/>
            <a:ext cx="11521280" cy="5678478"/>
          </a:xfrm>
          <a:prstGeom prst="rect">
            <a:avLst/>
          </a:prstGeom>
          <a:noFill/>
          <a:ln w="57150">
            <a:solidFill>
              <a:schemeClr val="accent1"/>
            </a:solidFill>
          </a:ln>
        </p:spPr>
        <p:txBody>
          <a:bodyPr wrap="square" rtlCol="0">
            <a:spAutoFit/>
          </a:bodyPr>
          <a:lstStyle/>
          <a:p>
            <a:pPr marL="285750" indent="-285750">
              <a:buFont typeface="Arial" panose="020B0604020202020204" pitchFamily="34" charset="0"/>
              <a:buChar char="•"/>
            </a:pPr>
            <a:r>
              <a:rPr lang="en-US" sz="2300" dirty="0"/>
              <a:t>Which sector are the funds from? General government should be included but the broader public sector and private sector are generally outside the scope of TSA.</a:t>
            </a:r>
          </a:p>
          <a:p>
            <a:pPr marL="285750" indent="-285750">
              <a:buFont typeface="Arial" panose="020B0604020202020204" pitchFamily="34" charset="0"/>
              <a:buChar char="•"/>
            </a:pPr>
            <a:endParaRPr lang="en-US" sz="2300" dirty="0"/>
          </a:p>
          <a:p>
            <a:pPr algn="ctr"/>
            <a:r>
              <a:rPr lang="en-US" sz="2300" b="1" dirty="0">
                <a:solidFill>
                  <a:srgbClr val="C00000"/>
                </a:solidFill>
              </a:rPr>
              <a:t>Within General Government </a:t>
            </a:r>
          </a:p>
          <a:p>
            <a:pPr algn="ctr"/>
            <a:r>
              <a:rPr lang="en-US" sz="2300" dirty="0">
                <a:solidFill>
                  <a:srgbClr val="C00000"/>
                </a:solidFill>
              </a:rPr>
              <a:t>The primary position recommended is that all GG should be included unless exclusion is overall in the best interest of governance</a:t>
            </a:r>
          </a:p>
          <a:p>
            <a:pPr marL="285750" indent="-285750">
              <a:buFont typeface="Arial" panose="020B0604020202020204" pitchFamily="34" charset="0"/>
              <a:buChar char="•"/>
            </a:pPr>
            <a:r>
              <a:rPr lang="en-US" sz="2300" dirty="0"/>
              <a:t>Are the entities/funds largely dependent on government for resourcing? If so it is likely it should be included in the TSA</a:t>
            </a:r>
          </a:p>
          <a:p>
            <a:pPr marL="285750" indent="-285750">
              <a:buFont typeface="Arial" panose="020B0604020202020204" pitchFamily="34" charset="0"/>
              <a:buChar char="•"/>
            </a:pPr>
            <a:r>
              <a:rPr lang="en-US" sz="2300" dirty="0"/>
              <a:t>Is the fund/entity a controlled GG entity or fully autonomous? All controlled entities should be consolidated whereas there may be arguments for autonomous entities to manage their own cash but in many cases, inclusion is preferred</a:t>
            </a:r>
          </a:p>
          <a:p>
            <a:pPr marL="285750" indent="-285750">
              <a:buFont typeface="Arial" panose="020B0604020202020204" pitchFamily="34" charset="0"/>
              <a:buChar char="•"/>
            </a:pPr>
            <a:r>
              <a:rPr lang="en-US" sz="2300" dirty="0"/>
              <a:t>Does the entity/fund have significant inter – entity transactions with other parts of GG. If so consider the TSA and even if not in the TSA, consider consolidation in FMIS</a:t>
            </a:r>
          </a:p>
          <a:p>
            <a:pPr marL="285750" indent="-285750">
              <a:buFont typeface="Arial" panose="020B0604020202020204" pitchFamily="34" charset="0"/>
              <a:buChar char="•"/>
            </a:pPr>
            <a:r>
              <a:rPr lang="en-US" sz="2300" dirty="0"/>
              <a:t>Is the GG entity competent to manage cash? If not then the TSA should be the answer, with shared returns from investment  </a:t>
            </a:r>
          </a:p>
          <a:p>
            <a:endParaRPr lang="en-US" dirty="0"/>
          </a:p>
        </p:txBody>
      </p:sp>
    </p:spTree>
    <p:extLst>
      <p:ext uri="{BB962C8B-B14F-4D97-AF65-F5344CB8AC3E}">
        <p14:creationId xmlns:p14="http://schemas.microsoft.com/office/powerpoint/2010/main" val="586677425"/>
      </p:ext>
    </p:extLst>
  </p:cSld>
  <p:clrMapOvr>
    <a:masterClrMapping/>
  </p:clrMapOvr>
  <p:transition spd="slow">
    <p:wipe dir="r"/>
    <p:sndAc>
      <p:stSnd>
        <p:snd r:embed="rId2" name="coin.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8" name="WordArt 4" descr="Paper bag"/>
          <p:cNvSpPr>
            <a:spLocks noChangeArrowheads="1" noChangeShapeType="1" noTextEdit="1"/>
          </p:cNvSpPr>
          <p:nvPr/>
        </p:nvSpPr>
        <p:spPr bwMode="auto">
          <a:xfrm>
            <a:off x="2895600" y="2438400"/>
            <a:ext cx="7010400" cy="3276600"/>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en-US" sz="3600" kern="10" dirty="0">
                <a:ln w="9525">
                  <a:miter lim="800000"/>
                  <a:headEnd/>
                  <a:tailEnd/>
                </a:ln>
                <a:blipFill dpi="0" rotWithShape="0">
                  <a:blip r:embed="rId3"/>
                  <a:srcRect/>
                  <a:tile tx="0" ty="0" sx="100000" sy="100000" flip="none" algn="tl"/>
                </a:blipFill>
                <a:latin typeface="Arial Black"/>
              </a:rPr>
              <a:t>Thank you</a:t>
            </a:r>
          </a:p>
        </p:txBody>
      </p:sp>
      <p:sp>
        <p:nvSpPr>
          <p:cNvPr id="2" name="Slide Number Placeholder 1">
            <a:extLst>
              <a:ext uri="{FF2B5EF4-FFF2-40B4-BE49-F238E27FC236}">
                <a16:creationId xmlns:a16="http://schemas.microsoft.com/office/drawing/2014/main" id="{515958CD-74A9-300D-0A69-832CEA1022BA}"/>
              </a:ext>
            </a:extLst>
          </p:cNvPr>
          <p:cNvSpPr>
            <a:spLocks noGrp="1"/>
          </p:cNvSpPr>
          <p:nvPr>
            <p:ph type="sldNum" sz="quarter" idx="12"/>
          </p:nvPr>
        </p:nvSpPr>
        <p:spPr/>
        <p:txBody>
          <a:bodyPr/>
          <a:lstStyle/>
          <a:p>
            <a:fld id="{74B5802B-BA45-4B18-A28D-2CFE6D16A7D0}" type="slidenum">
              <a:rPr lang="ko-KR" altLang="en-US" smtClean="0"/>
              <a:t>22</a:t>
            </a:fld>
            <a:endParaRPr lang="ko-KR" altLang="en-US" dirty="0"/>
          </a:p>
        </p:txBody>
      </p:sp>
      <p:sp>
        <p:nvSpPr>
          <p:cNvPr id="3" name="Footer Placeholder 2">
            <a:extLst>
              <a:ext uri="{FF2B5EF4-FFF2-40B4-BE49-F238E27FC236}">
                <a16:creationId xmlns:a16="http://schemas.microsoft.com/office/drawing/2014/main" id="{D1A3C742-93E0-4F11-2205-C8E978D75D78}"/>
              </a:ext>
            </a:extLst>
          </p:cNvPr>
          <p:cNvSpPr>
            <a:spLocks noGrp="1"/>
          </p:cNvSpPr>
          <p:nvPr>
            <p:ph type="ftr" sz="quarter" idx="11"/>
          </p:nvPr>
        </p:nvSpPr>
        <p:spPr/>
        <p:txBody>
          <a:bodyPr/>
          <a:lstStyle/>
          <a:p>
            <a:r>
              <a:rPr lang="en-AU" altLang="ko-KR" dirty="0"/>
              <a:t>PEMPAL Vienna Nov 2023</a:t>
            </a:r>
            <a:endParaRPr lang="ko-KR" altLang="en-US" dirty="0"/>
          </a:p>
        </p:txBody>
      </p:sp>
    </p:spTree>
    <p:extLst>
      <p:ext uri="{BB962C8B-B14F-4D97-AF65-F5344CB8AC3E}">
        <p14:creationId xmlns:p14="http://schemas.microsoft.com/office/powerpoint/2010/main" val="2023692975"/>
      </p:ext>
    </p:extLst>
  </p:cSld>
  <p:clrMapOvr>
    <a:masterClrMapping/>
  </p:clrMapOvr>
  <p:transition spd="slow">
    <p:wipe dir="r"/>
    <p:sndAc>
      <p:stSnd>
        <p:snd r:embed="rId2" name="coin.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80619A9-5E33-1C45-AA17-7155F8D285B3}"/>
              </a:ext>
            </a:extLst>
          </p:cNvPr>
          <p:cNvGraphicFramePr/>
          <p:nvPr/>
        </p:nvGraphicFramePr>
        <p:xfrm>
          <a:off x="3791744" y="764704"/>
          <a:ext cx="8128000" cy="5773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76975661-CA9B-4A46-8FDC-E90ECC7E3A5D}"/>
              </a:ext>
            </a:extLst>
          </p:cNvPr>
          <p:cNvSpPr txBox="1"/>
          <p:nvPr/>
        </p:nvSpPr>
        <p:spPr>
          <a:xfrm>
            <a:off x="838201" y="386176"/>
            <a:ext cx="3385591" cy="2862322"/>
          </a:xfrm>
          <a:prstGeom prst="rect">
            <a:avLst/>
          </a:prstGeom>
          <a:solidFill>
            <a:schemeClr val="accent2"/>
          </a:solidFill>
        </p:spPr>
        <p:txBody>
          <a:bodyPr wrap="square" rtlCol="0">
            <a:spAutoFit/>
          </a:bodyPr>
          <a:lstStyle/>
          <a:p>
            <a:pPr algn="ctr"/>
            <a:r>
              <a:rPr lang="en-US" b="1" dirty="0">
                <a:solidFill>
                  <a:schemeClr val="bg1"/>
                </a:solidFill>
              </a:rPr>
              <a:t>While coverage within the TSA is preferred even where separate bank accounts are used, the ledger should still ensure coverage as this still allows some management and consolidation for reporting and control. Integration into the TSA can be considered in the future </a:t>
            </a:r>
          </a:p>
        </p:txBody>
      </p:sp>
    </p:spTree>
    <p:extLst>
      <p:ext uri="{BB962C8B-B14F-4D97-AF65-F5344CB8AC3E}">
        <p14:creationId xmlns:p14="http://schemas.microsoft.com/office/powerpoint/2010/main" val="4177538104"/>
      </p:ext>
    </p:extLst>
  </p:cSld>
  <p:clrMapOvr>
    <a:masterClrMapping/>
  </p:clrMapOvr>
  <p:transition spd="slow">
    <p:wipe dir="r"/>
    <p:sndAc>
      <p:stSnd>
        <p:snd r:embed="rId2" name="coin.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785ED1-E807-FC42-9DB1-293FCB8998F2}"/>
              </a:ext>
            </a:extLst>
          </p:cNvPr>
          <p:cNvSpPr/>
          <p:nvPr/>
        </p:nvSpPr>
        <p:spPr>
          <a:xfrm>
            <a:off x="3104183" y="1118996"/>
            <a:ext cx="8328455" cy="28464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Consolidated General Government General Ledger</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cxnSp>
        <p:nvCxnSpPr>
          <p:cNvPr id="11" name="Straight Arrow Connector 10">
            <a:extLst>
              <a:ext uri="{FF2B5EF4-FFF2-40B4-BE49-F238E27FC236}">
                <a16:creationId xmlns:a16="http://schemas.microsoft.com/office/drawing/2014/main" id="{5B2BE747-758C-FB48-849A-A0025AD7F25B}"/>
              </a:ext>
            </a:extLst>
          </p:cNvPr>
          <p:cNvCxnSpPr/>
          <p:nvPr/>
        </p:nvCxnSpPr>
        <p:spPr>
          <a:xfrm flipV="1">
            <a:off x="2226801" y="4069821"/>
            <a:ext cx="995916" cy="70174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EF92B4E-9009-8746-A7A6-86FD8E9DF6B5}"/>
              </a:ext>
            </a:extLst>
          </p:cNvPr>
          <p:cNvSpPr txBox="1"/>
          <p:nvPr/>
        </p:nvSpPr>
        <p:spPr>
          <a:xfrm>
            <a:off x="948195" y="4915093"/>
            <a:ext cx="1726019" cy="923330"/>
          </a:xfrm>
          <a:prstGeom prst="rect">
            <a:avLst/>
          </a:prstGeom>
          <a:noFill/>
        </p:spPr>
        <p:txBody>
          <a:bodyPr wrap="square" rtlCol="0">
            <a:spAutoFit/>
          </a:bodyPr>
          <a:lstStyle/>
          <a:p>
            <a:r>
              <a:rPr lang="en-US" dirty="0"/>
              <a:t>XXXXXX</a:t>
            </a:r>
          </a:p>
          <a:p>
            <a:r>
              <a:rPr lang="en-US" dirty="0"/>
              <a:t>Spending Units Ledgers</a:t>
            </a:r>
          </a:p>
        </p:txBody>
      </p:sp>
      <p:sp>
        <p:nvSpPr>
          <p:cNvPr id="17" name="TextBox 16">
            <a:extLst>
              <a:ext uri="{FF2B5EF4-FFF2-40B4-BE49-F238E27FC236}">
                <a16:creationId xmlns:a16="http://schemas.microsoft.com/office/drawing/2014/main" id="{F22AE121-CC88-C048-98CA-712B6C2C6143}"/>
              </a:ext>
            </a:extLst>
          </p:cNvPr>
          <p:cNvSpPr txBox="1"/>
          <p:nvPr/>
        </p:nvSpPr>
        <p:spPr>
          <a:xfrm>
            <a:off x="4883558" y="3995182"/>
            <a:ext cx="1963927" cy="2862322"/>
          </a:xfrm>
          <a:prstGeom prst="rect">
            <a:avLst/>
          </a:prstGeom>
          <a:noFill/>
        </p:spPr>
        <p:txBody>
          <a:bodyPr wrap="square" rtlCol="0">
            <a:spAutoFit/>
          </a:bodyPr>
          <a:lstStyle/>
          <a:p>
            <a:r>
              <a:rPr lang="en-US" dirty="0"/>
              <a:t>Transaction between SUs report on a gross basis in the SU accounts, however, at higher levels the integrated ledger automatically eliminates them </a:t>
            </a:r>
          </a:p>
        </p:txBody>
      </p:sp>
      <p:sp>
        <p:nvSpPr>
          <p:cNvPr id="22" name="Rectangle 21">
            <a:extLst>
              <a:ext uri="{FF2B5EF4-FFF2-40B4-BE49-F238E27FC236}">
                <a16:creationId xmlns:a16="http://schemas.microsoft.com/office/drawing/2014/main" id="{C30B1612-622B-3645-A396-EE8F12850310}"/>
              </a:ext>
            </a:extLst>
          </p:cNvPr>
          <p:cNvSpPr/>
          <p:nvPr/>
        </p:nvSpPr>
        <p:spPr>
          <a:xfrm>
            <a:off x="2479546" y="4744868"/>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72C45E05-3FF1-6D49-A31D-5C66DD042CDA}"/>
              </a:ext>
            </a:extLst>
          </p:cNvPr>
          <p:cNvSpPr/>
          <p:nvPr/>
        </p:nvSpPr>
        <p:spPr>
          <a:xfrm>
            <a:off x="9923380" y="3011986"/>
            <a:ext cx="1482811" cy="863492"/>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EBF</a:t>
            </a:r>
          </a:p>
        </p:txBody>
      </p:sp>
      <p:sp>
        <p:nvSpPr>
          <p:cNvPr id="3" name="Rectangle 2">
            <a:extLst>
              <a:ext uri="{FF2B5EF4-FFF2-40B4-BE49-F238E27FC236}">
                <a16:creationId xmlns:a16="http://schemas.microsoft.com/office/drawing/2014/main" id="{048F7A49-C552-B243-AE91-EB0491C2716B}"/>
              </a:ext>
            </a:extLst>
          </p:cNvPr>
          <p:cNvSpPr/>
          <p:nvPr/>
        </p:nvSpPr>
        <p:spPr>
          <a:xfrm>
            <a:off x="8666804" y="2997602"/>
            <a:ext cx="1213154" cy="9144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Deposit Funds</a:t>
            </a:r>
          </a:p>
        </p:txBody>
      </p:sp>
      <p:sp>
        <p:nvSpPr>
          <p:cNvPr id="5" name="Rectangle 4">
            <a:extLst>
              <a:ext uri="{FF2B5EF4-FFF2-40B4-BE49-F238E27FC236}">
                <a16:creationId xmlns:a16="http://schemas.microsoft.com/office/drawing/2014/main" id="{36830229-F040-5A41-BD12-0BCEC0AEF3B7}"/>
              </a:ext>
            </a:extLst>
          </p:cNvPr>
          <p:cNvSpPr/>
          <p:nvPr/>
        </p:nvSpPr>
        <p:spPr>
          <a:xfrm>
            <a:off x="8663971" y="2109923"/>
            <a:ext cx="1221749" cy="9144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Own Revenues</a:t>
            </a:r>
          </a:p>
        </p:txBody>
      </p:sp>
      <p:sp>
        <p:nvSpPr>
          <p:cNvPr id="32" name="Rectangle 31">
            <a:extLst>
              <a:ext uri="{FF2B5EF4-FFF2-40B4-BE49-F238E27FC236}">
                <a16:creationId xmlns:a16="http://schemas.microsoft.com/office/drawing/2014/main" id="{50EAB7D0-4C9D-E242-A324-63FEE498748B}"/>
              </a:ext>
            </a:extLst>
          </p:cNvPr>
          <p:cNvSpPr/>
          <p:nvPr/>
        </p:nvSpPr>
        <p:spPr>
          <a:xfrm>
            <a:off x="9890440" y="2083202"/>
            <a:ext cx="1527450" cy="9144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Contingency Funds</a:t>
            </a:r>
          </a:p>
        </p:txBody>
      </p:sp>
      <p:cxnSp>
        <p:nvCxnSpPr>
          <p:cNvPr id="9" name="Straight Arrow Connector 8">
            <a:extLst>
              <a:ext uri="{FF2B5EF4-FFF2-40B4-BE49-F238E27FC236}">
                <a16:creationId xmlns:a16="http://schemas.microsoft.com/office/drawing/2014/main" id="{61F4A697-C503-E14D-BB17-4A1D705EE86B}"/>
              </a:ext>
            </a:extLst>
          </p:cNvPr>
          <p:cNvCxnSpPr>
            <a:cxnSpLocks/>
          </p:cNvCxnSpPr>
          <p:nvPr/>
        </p:nvCxnSpPr>
        <p:spPr>
          <a:xfrm>
            <a:off x="2184668" y="882232"/>
            <a:ext cx="1393397" cy="129481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88C7029-C4D9-F34F-BB01-F2C3CD08E182}"/>
              </a:ext>
            </a:extLst>
          </p:cNvPr>
          <p:cNvSpPr txBox="1"/>
          <p:nvPr/>
        </p:nvSpPr>
        <p:spPr>
          <a:xfrm>
            <a:off x="1126306" y="513807"/>
            <a:ext cx="1913491" cy="646331"/>
          </a:xfrm>
          <a:prstGeom prst="rect">
            <a:avLst/>
          </a:prstGeom>
          <a:noFill/>
        </p:spPr>
        <p:txBody>
          <a:bodyPr wrap="square" rtlCol="0">
            <a:spAutoFit/>
          </a:bodyPr>
          <a:lstStyle/>
          <a:p>
            <a:r>
              <a:rPr lang="en-US" dirty="0"/>
              <a:t>XX Tier 2 Ledgers</a:t>
            </a:r>
          </a:p>
          <a:p>
            <a:endParaRPr lang="en-US" dirty="0"/>
          </a:p>
        </p:txBody>
      </p:sp>
      <p:cxnSp>
        <p:nvCxnSpPr>
          <p:cNvPr id="42" name="Straight Arrow Connector 41">
            <a:extLst>
              <a:ext uri="{FF2B5EF4-FFF2-40B4-BE49-F238E27FC236}">
                <a16:creationId xmlns:a16="http://schemas.microsoft.com/office/drawing/2014/main" id="{6911BDEF-3CF5-C846-A2EA-B146B6A99054}"/>
              </a:ext>
            </a:extLst>
          </p:cNvPr>
          <p:cNvCxnSpPr>
            <a:cxnSpLocks/>
          </p:cNvCxnSpPr>
          <p:nvPr/>
        </p:nvCxnSpPr>
        <p:spPr>
          <a:xfrm>
            <a:off x="1552299" y="3561528"/>
            <a:ext cx="1477970" cy="1833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ABF2B3E-F309-944E-85D9-EB02BE66F80D}"/>
              </a:ext>
            </a:extLst>
          </p:cNvPr>
          <p:cNvCxnSpPr>
            <a:cxnSpLocks/>
          </p:cNvCxnSpPr>
          <p:nvPr/>
        </p:nvCxnSpPr>
        <p:spPr>
          <a:xfrm>
            <a:off x="1778151" y="2192795"/>
            <a:ext cx="1271676" cy="4742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18467057-D537-6247-87FF-30CA5FF44EEB}"/>
              </a:ext>
            </a:extLst>
          </p:cNvPr>
          <p:cNvSpPr txBox="1"/>
          <p:nvPr/>
        </p:nvSpPr>
        <p:spPr>
          <a:xfrm>
            <a:off x="1084939" y="1445115"/>
            <a:ext cx="1392752" cy="646331"/>
          </a:xfrm>
          <a:prstGeom prst="rect">
            <a:avLst/>
          </a:prstGeom>
          <a:noFill/>
        </p:spPr>
        <p:txBody>
          <a:bodyPr wrap="square" rtlCol="0">
            <a:spAutoFit/>
          </a:bodyPr>
          <a:lstStyle/>
          <a:p>
            <a:r>
              <a:rPr lang="en-US" dirty="0"/>
              <a:t>XXX Tier 3 Ledgers</a:t>
            </a:r>
          </a:p>
        </p:txBody>
      </p:sp>
      <p:sp>
        <p:nvSpPr>
          <p:cNvPr id="45" name="Rectangle 44">
            <a:extLst>
              <a:ext uri="{FF2B5EF4-FFF2-40B4-BE49-F238E27FC236}">
                <a16:creationId xmlns:a16="http://schemas.microsoft.com/office/drawing/2014/main" id="{5ED94A7E-BDA8-0247-B76D-5B15D0DC88C9}"/>
              </a:ext>
            </a:extLst>
          </p:cNvPr>
          <p:cNvSpPr/>
          <p:nvPr/>
        </p:nvSpPr>
        <p:spPr>
          <a:xfrm>
            <a:off x="1754208" y="3000504"/>
            <a:ext cx="350875" cy="287079"/>
          </a:xfrm>
          <a:prstGeom prst="rect">
            <a:avLst/>
          </a:prstGeom>
          <a:solidFill>
            <a:srgbClr val="00AEB3"/>
          </a:solidFill>
          <a:ln>
            <a:solidFill>
              <a:srgbClr val="00AE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00675511-89C6-DC43-9B1F-46BB7233CBE4}"/>
              </a:ext>
            </a:extLst>
          </p:cNvPr>
          <p:cNvSpPr/>
          <p:nvPr/>
        </p:nvSpPr>
        <p:spPr>
          <a:xfrm>
            <a:off x="2356112" y="1796123"/>
            <a:ext cx="350875" cy="287079"/>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243FBC20-7D15-0A47-AD5A-45ED056F4E91}"/>
              </a:ext>
            </a:extLst>
          </p:cNvPr>
          <p:cNvSpPr/>
          <p:nvPr/>
        </p:nvSpPr>
        <p:spPr>
          <a:xfrm>
            <a:off x="2373884" y="542964"/>
            <a:ext cx="350875" cy="28707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07FA7E36-E152-DB4E-98A1-7519AD50C348}"/>
              </a:ext>
            </a:extLst>
          </p:cNvPr>
          <p:cNvSpPr txBox="1"/>
          <p:nvPr/>
        </p:nvSpPr>
        <p:spPr>
          <a:xfrm>
            <a:off x="1012688" y="3279545"/>
            <a:ext cx="1276260" cy="646331"/>
          </a:xfrm>
          <a:prstGeom prst="rect">
            <a:avLst/>
          </a:prstGeom>
          <a:noFill/>
        </p:spPr>
        <p:txBody>
          <a:bodyPr wrap="square" rtlCol="0">
            <a:spAutoFit/>
          </a:bodyPr>
          <a:lstStyle/>
          <a:p>
            <a:r>
              <a:rPr lang="en-US" dirty="0"/>
              <a:t>XXXX Tier 4 Ledgers</a:t>
            </a:r>
          </a:p>
        </p:txBody>
      </p:sp>
      <p:sp>
        <p:nvSpPr>
          <p:cNvPr id="50" name="Rectangle 49">
            <a:extLst>
              <a:ext uri="{FF2B5EF4-FFF2-40B4-BE49-F238E27FC236}">
                <a16:creationId xmlns:a16="http://schemas.microsoft.com/office/drawing/2014/main" id="{8D034ED7-3DFC-DA41-B207-202AD8A02466}"/>
              </a:ext>
            </a:extLst>
          </p:cNvPr>
          <p:cNvSpPr/>
          <p:nvPr/>
        </p:nvSpPr>
        <p:spPr>
          <a:xfrm>
            <a:off x="3104183" y="2116464"/>
            <a:ext cx="4734309" cy="1856863"/>
          </a:xfrm>
          <a:prstGeom prst="rect">
            <a:avLst/>
          </a:prstGeom>
          <a:solidFill>
            <a:schemeClr val="accent4"/>
          </a:solidFill>
          <a:ln>
            <a:solidFill>
              <a:srgbClr val="00AE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B7D09E35-DC44-9443-8E1D-11BD2CE80E8F}"/>
              </a:ext>
            </a:extLst>
          </p:cNvPr>
          <p:cNvSpPr/>
          <p:nvPr/>
        </p:nvSpPr>
        <p:spPr>
          <a:xfrm>
            <a:off x="3104183" y="2216665"/>
            <a:ext cx="3477733" cy="17326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Rectangle 51">
            <a:extLst>
              <a:ext uri="{FF2B5EF4-FFF2-40B4-BE49-F238E27FC236}">
                <a16:creationId xmlns:a16="http://schemas.microsoft.com/office/drawing/2014/main" id="{898C599D-94DC-DE4C-A0B5-68D0102D8F50}"/>
              </a:ext>
            </a:extLst>
          </p:cNvPr>
          <p:cNvSpPr/>
          <p:nvPr/>
        </p:nvSpPr>
        <p:spPr>
          <a:xfrm>
            <a:off x="3143672" y="2522798"/>
            <a:ext cx="1726018" cy="141576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4E3946D3-C486-004B-ABF3-D69099971AA7}"/>
              </a:ext>
            </a:extLst>
          </p:cNvPr>
          <p:cNvSpPr/>
          <p:nvPr/>
        </p:nvSpPr>
        <p:spPr>
          <a:xfrm>
            <a:off x="3106519" y="3056441"/>
            <a:ext cx="914400" cy="914400"/>
          </a:xfrm>
          <a:prstGeom prst="rect">
            <a:avLst/>
          </a:prstGeom>
          <a:solidFill>
            <a:srgbClr val="00AE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6" name="Straight Arrow Connector 55">
            <a:extLst>
              <a:ext uri="{FF2B5EF4-FFF2-40B4-BE49-F238E27FC236}">
                <a16:creationId xmlns:a16="http://schemas.microsoft.com/office/drawing/2014/main" id="{B527B32D-C999-0047-ACBB-72563EC04276}"/>
              </a:ext>
            </a:extLst>
          </p:cNvPr>
          <p:cNvCxnSpPr>
            <a:cxnSpLocks/>
          </p:cNvCxnSpPr>
          <p:nvPr/>
        </p:nvCxnSpPr>
        <p:spPr>
          <a:xfrm flipV="1">
            <a:off x="5367080" y="3600470"/>
            <a:ext cx="777950" cy="18438"/>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560C5F2-C901-5546-8056-896C549C84C8}"/>
              </a:ext>
            </a:extLst>
          </p:cNvPr>
          <p:cNvCxnSpPr>
            <a:cxnSpLocks/>
          </p:cNvCxnSpPr>
          <p:nvPr/>
        </p:nvCxnSpPr>
        <p:spPr>
          <a:xfrm flipH="1" flipV="1">
            <a:off x="7470711" y="4069821"/>
            <a:ext cx="1872073" cy="103234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9AD4A751-F040-D54F-839D-3B62502F1563}"/>
              </a:ext>
            </a:extLst>
          </p:cNvPr>
          <p:cNvSpPr txBox="1"/>
          <p:nvPr/>
        </p:nvSpPr>
        <p:spPr>
          <a:xfrm>
            <a:off x="9516544" y="4771570"/>
            <a:ext cx="1581665" cy="369332"/>
          </a:xfrm>
          <a:prstGeom prst="rect">
            <a:avLst/>
          </a:prstGeom>
          <a:noFill/>
        </p:spPr>
        <p:txBody>
          <a:bodyPr wrap="square" rtlCol="0">
            <a:spAutoFit/>
          </a:bodyPr>
          <a:lstStyle/>
          <a:p>
            <a:r>
              <a:rPr lang="en-US" dirty="0"/>
              <a:t>Tier 1 Ledger</a:t>
            </a:r>
          </a:p>
        </p:txBody>
      </p:sp>
      <p:sp>
        <p:nvSpPr>
          <p:cNvPr id="60" name="Rectangle 59">
            <a:extLst>
              <a:ext uri="{FF2B5EF4-FFF2-40B4-BE49-F238E27FC236}">
                <a16:creationId xmlns:a16="http://schemas.microsoft.com/office/drawing/2014/main" id="{53107D3A-452E-7048-8529-A7B50386F444}"/>
              </a:ext>
            </a:extLst>
          </p:cNvPr>
          <p:cNvSpPr/>
          <p:nvPr/>
        </p:nvSpPr>
        <p:spPr>
          <a:xfrm>
            <a:off x="6182690" y="3527406"/>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02AA1B2C-AB06-4B4D-B466-4BBE1738C240}"/>
              </a:ext>
            </a:extLst>
          </p:cNvPr>
          <p:cNvSpPr/>
          <p:nvPr/>
        </p:nvSpPr>
        <p:spPr>
          <a:xfrm>
            <a:off x="4971665" y="347536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846FECBC-95C4-F345-92A7-3FBE35BBAA33}"/>
              </a:ext>
            </a:extLst>
          </p:cNvPr>
          <p:cNvSpPr/>
          <p:nvPr/>
        </p:nvSpPr>
        <p:spPr>
          <a:xfrm>
            <a:off x="5879319" y="2366771"/>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5927F203-8C7C-0A4C-9380-82AA1583BF4F}"/>
              </a:ext>
            </a:extLst>
          </p:cNvPr>
          <p:cNvSpPr/>
          <p:nvPr/>
        </p:nvSpPr>
        <p:spPr>
          <a:xfrm>
            <a:off x="5042686" y="2370152"/>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D840CBD4-554F-AA46-80EE-89A88C39052D}"/>
              </a:ext>
            </a:extLst>
          </p:cNvPr>
          <p:cNvSpPr/>
          <p:nvPr/>
        </p:nvSpPr>
        <p:spPr>
          <a:xfrm>
            <a:off x="4228890" y="3353836"/>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69C8F215-7B30-E64A-9637-71E20A9A94DC}"/>
              </a:ext>
            </a:extLst>
          </p:cNvPr>
          <p:cNvSpPr/>
          <p:nvPr/>
        </p:nvSpPr>
        <p:spPr>
          <a:xfrm>
            <a:off x="4191631" y="2724842"/>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73C3CF9-855C-B54F-83C9-0BC15952F3D0}"/>
              </a:ext>
            </a:extLst>
          </p:cNvPr>
          <p:cNvSpPr/>
          <p:nvPr/>
        </p:nvSpPr>
        <p:spPr>
          <a:xfrm>
            <a:off x="3366152" y="2684071"/>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CAFF3810-0ACB-494C-8F83-C4E6CABE293F}"/>
              </a:ext>
            </a:extLst>
          </p:cNvPr>
          <p:cNvSpPr/>
          <p:nvPr/>
        </p:nvSpPr>
        <p:spPr>
          <a:xfrm>
            <a:off x="3170275" y="361890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58923BA9-7CA3-AA40-8CE8-5FFE1CCF054F}"/>
              </a:ext>
            </a:extLst>
          </p:cNvPr>
          <p:cNvSpPr/>
          <p:nvPr/>
        </p:nvSpPr>
        <p:spPr>
          <a:xfrm>
            <a:off x="3144922" y="318474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5BA42847-EC1F-9E4C-A6D4-3B289F15C4D7}"/>
              </a:ext>
            </a:extLst>
          </p:cNvPr>
          <p:cNvSpPr/>
          <p:nvPr/>
        </p:nvSpPr>
        <p:spPr>
          <a:xfrm>
            <a:off x="9165669" y="4441163"/>
            <a:ext cx="350875" cy="28707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FCC06C48-48F1-C54A-B770-4E65FD028A33}"/>
              </a:ext>
            </a:extLst>
          </p:cNvPr>
          <p:cNvSpPr/>
          <p:nvPr/>
        </p:nvSpPr>
        <p:spPr>
          <a:xfrm>
            <a:off x="7325993" y="2309980"/>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F282D7B7-4292-1744-8010-96E5357E7503}"/>
              </a:ext>
            </a:extLst>
          </p:cNvPr>
          <p:cNvSpPr/>
          <p:nvPr/>
        </p:nvSpPr>
        <p:spPr>
          <a:xfrm>
            <a:off x="6825218" y="228635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BFF24641-98D4-5344-BB40-0A9205993261}"/>
              </a:ext>
            </a:extLst>
          </p:cNvPr>
          <p:cNvSpPr/>
          <p:nvPr/>
        </p:nvSpPr>
        <p:spPr>
          <a:xfrm>
            <a:off x="5839205" y="3051887"/>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9D59266D-CE82-DD4E-8E43-C67A484334CC}"/>
              </a:ext>
            </a:extLst>
          </p:cNvPr>
          <p:cNvSpPr/>
          <p:nvPr/>
        </p:nvSpPr>
        <p:spPr>
          <a:xfrm>
            <a:off x="5017015" y="3033823"/>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40DFE5B2-A189-8843-BE91-93C4C9D7DE1F}"/>
              </a:ext>
            </a:extLst>
          </p:cNvPr>
          <p:cNvSpPr/>
          <p:nvPr/>
        </p:nvSpPr>
        <p:spPr>
          <a:xfrm>
            <a:off x="7260070" y="3537524"/>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13866B7E-04EB-3A4A-81AE-452EEB3C5ADB}"/>
              </a:ext>
            </a:extLst>
          </p:cNvPr>
          <p:cNvSpPr/>
          <p:nvPr/>
        </p:nvSpPr>
        <p:spPr>
          <a:xfrm>
            <a:off x="6763249" y="3553636"/>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295B6D0F-CC90-404A-A2C7-161CAD09A08B}"/>
              </a:ext>
            </a:extLst>
          </p:cNvPr>
          <p:cNvSpPr/>
          <p:nvPr/>
        </p:nvSpPr>
        <p:spPr>
          <a:xfrm>
            <a:off x="7311056" y="2880782"/>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5C8F0DD9-466F-2C44-928F-3FB9C26281D1}"/>
              </a:ext>
            </a:extLst>
          </p:cNvPr>
          <p:cNvSpPr/>
          <p:nvPr/>
        </p:nvSpPr>
        <p:spPr>
          <a:xfrm>
            <a:off x="6783621" y="2880783"/>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4051DAD-5251-BD42-AF56-52B244138B91}"/>
              </a:ext>
            </a:extLst>
          </p:cNvPr>
          <p:cNvSpPr txBox="1"/>
          <p:nvPr/>
        </p:nvSpPr>
        <p:spPr>
          <a:xfrm>
            <a:off x="3436994" y="-10502"/>
            <a:ext cx="8622136" cy="1200329"/>
          </a:xfrm>
          <a:prstGeom prst="rect">
            <a:avLst/>
          </a:prstGeom>
          <a:noFill/>
        </p:spPr>
        <p:txBody>
          <a:bodyPr wrap="square" rtlCol="0">
            <a:spAutoFit/>
          </a:bodyPr>
          <a:lstStyle/>
          <a:p>
            <a:pPr algn="ctr"/>
            <a:r>
              <a:rPr lang="en-US" sz="2400" b="1" dirty="0">
                <a:solidFill>
                  <a:srgbClr val="0066FF"/>
                </a:solidFill>
              </a:rPr>
              <a:t>The General Ledger/TSA allows true consolidation across general government and for internal transactions to be processed within FMIS</a:t>
            </a:r>
          </a:p>
        </p:txBody>
      </p:sp>
    </p:spTree>
    <p:extLst>
      <p:ext uri="{BB962C8B-B14F-4D97-AF65-F5344CB8AC3E}">
        <p14:creationId xmlns:p14="http://schemas.microsoft.com/office/powerpoint/2010/main" val="2620290379"/>
      </p:ext>
    </p:extLst>
  </p:cSld>
  <p:clrMapOvr>
    <a:masterClrMapping/>
  </p:clrMapOvr>
  <p:transition spd="slow">
    <p:wipe dir="r"/>
    <p:sndAc>
      <p:stSnd>
        <p:snd r:embed="rId2" name="coin.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69E18-0954-64A7-7DDA-15E638213FB2}"/>
              </a:ext>
            </a:extLst>
          </p:cNvPr>
          <p:cNvSpPr>
            <a:spLocks noGrp="1"/>
          </p:cNvSpPr>
          <p:nvPr>
            <p:ph type="title"/>
          </p:nvPr>
        </p:nvSpPr>
        <p:spPr/>
        <p:txBody>
          <a:bodyPr/>
          <a:lstStyle/>
          <a:p>
            <a:r>
              <a:rPr lang="en-US" b="1" dirty="0">
                <a:solidFill>
                  <a:srgbClr val="0066FF"/>
                </a:solidFill>
              </a:rPr>
              <a:t>What is TSA?</a:t>
            </a:r>
          </a:p>
        </p:txBody>
      </p:sp>
      <p:sp>
        <p:nvSpPr>
          <p:cNvPr id="3" name="Content Placeholder 2">
            <a:extLst>
              <a:ext uri="{FF2B5EF4-FFF2-40B4-BE49-F238E27FC236}">
                <a16:creationId xmlns:a16="http://schemas.microsoft.com/office/drawing/2014/main" id="{19DAEFC3-51C9-989A-2278-BA9E33914EA2}"/>
              </a:ext>
            </a:extLst>
          </p:cNvPr>
          <p:cNvSpPr>
            <a:spLocks noGrp="1"/>
          </p:cNvSpPr>
          <p:nvPr>
            <p:ph idx="1"/>
          </p:nvPr>
        </p:nvSpPr>
        <p:spPr/>
        <p:txBody>
          <a:bodyPr/>
          <a:lstStyle/>
          <a:p>
            <a:r>
              <a:rPr lang="en-AU" sz="2800" b="1" i="1" dirty="0">
                <a:effectLst/>
                <a:latin typeface="Times"/>
              </a:rPr>
              <a:t>A TSA is a unified structure of government bank accounts that gives a consolidated</a:t>
            </a:r>
            <a:r>
              <a:rPr lang="en-AU" sz="2800" b="1" dirty="0">
                <a:latin typeface="Times"/>
              </a:rPr>
              <a:t> </a:t>
            </a:r>
            <a:r>
              <a:rPr lang="en-AU" sz="2800" b="1" i="1" dirty="0">
                <a:effectLst/>
                <a:latin typeface="Times"/>
              </a:rPr>
              <a:t>view of government cash resources. Based on the principle of unity of cash and the unity of</a:t>
            </a:r>
            <a:r>
              <a:rPr lang="en-AU" sz="2800" b="1" dirty="0">
                <a:latin typeface="Times"/>
              </a:rPr>
              <a:t> </a:t>
            </a:r>
            <a:r>
              <a:rPr lang="en-AU" sz="2800" b="1" i="1" dirty="0">
                <a:effectLst/>
                <a:latin typeface="Times"/>
              </a:rPr>
              <a:t>treasury, a TSA is a bank account or a set of linked accounts through which the government</a:t>
            </a:r>
            <a:r>
              <a:rPr lang="en-AU" sz="2800" b="1" dirty="0">
                <a:latin typeface="Times"/>
              </a:rPr>
              <a:t> </a:t>
            </a:r>
            <a:r>
              <a:rPr lang="en-AU" sz="2800" b="1" i="1" dirty="0">
                <a:effectLst/>
                <a:latin typeface="Times"/>
              </a:rPr>
              <a:t>transacts all its receipts and payments</a:t>
            </a:r>
            <a:r>
              <a:rPr lang="en-AU" sz="2800" b="1" i="1" dirty="0">
                <a:solidFill>
                  <a:srgbClr val="0070C0"/>
                </a:solidFill>
                <a:effectLst/>
                <a:latin typeface="Times"/>
              </a:rPr>
              <a:t>.</a:t>
            </a:r>
            <a:endParaRPr lang="en-AU" sz="2800" b="1" dirty="0">
              <a:solidFill>
                <a:srgbClr val="0070C0"/>
              </a:solidFill>
              <a:effectLst/>
              <a:latin typeface="Times"/>
            </a:endParaRPr>
          </a:p>
          <a:p>
            <a:pPr marL="0" indent="0">
              <a:buNone/>
            </a:pPr>
            <a:r>
              <a:rPr lang="en-AU" sz="1200" i="1" dirty="0">
                <a:effectLst/>
                <a:latin typeface="Times"/>
              </a:rPr>
              <a:t>Treasury Single Account: Concept, Design and Implementation Issues</a:t>
            </a:r>
            <a:r>
              <a:rPr lang="en-AU" sz="1200" dirty="0">
                <a:latin typeface="Times"/>
              </a:rPr>
              <a:t> </a:t>
            </a:r>
            <a:r>
              <a:rPr lang="en-AU" sz="1200" i="1" dirty="0">
                <a:effectLst/>
                <a:latin typeface="Times"/>
              </a:rPr>
              <a:t>Prepared by Sailendra Pattanayak and Israel Fainboim</a:t>
            </a:r>
          </a:p>
          <a:p>
            <a:pPr marL="0" indent="0">
              <a:buNone/>
            </a:pPr>
            <a:endParaRPr lang="en-AU" sz="1200" i="1" dirty="0">
              <a:latin typeface="Times"/>
            </a:endParaRPr>
          </a:p>
          <a:p>
            <a:pPr marL="0" indent="0">
              <a:buNone/>
            </a:pPr>
            <a:endParaRPr lang="en-AU" sz="1200" i="1" dirty="0">
              <a:latin typeface="Times"/>
            </a:endParaRPr>
          </a:p>
          <a:p>
            <a:pPr marL="0" indent="0">
              <a:buNone/>
            </a:pPr>
            <a:endParaRPr lang="en-AU" sz="1200" i="1" dirty="0">
              <a:latin typeface="Times"/>
            </a:endParaRPr>
          </a:p>
          <a:p>
            <a:pPr marL="0" indent="0">
              <a:buNone/>
            </a:pPr>
            <a:endParaRPr lang="en-AU" sz="1200" i="1" dirty="0">
              <a:latin typeface="Times"/>
            </a:endParaRPr>
          </a:p>
          <a:p>
            <a:pPr marL="0" indent="0">
              <a:buNone/>
            </a:pPr>
            <a:endParaRPr lang="en-AU" sz="1200" dirty="0">
              <a:effectLst/>
              <a:latin typeface="Times"/>
            </a:endParaRPr>
          </a:p>
          <a:p>
            <a:pPr algn="ctr"/>
            <a:r>
              <a:rPr lang="en-US" b="1" dirty="0">
                <a:solidFill>
                  <a:srgbClr val="C00000"/>
                </a:solidFill>
              </a:rPr>
              <a:t>The big question is what is the optimal coverage of the TSA in any country?</a:t>
            </a:r>
          </a:p>
        </p:txBody>
      </p:sp>
      <p:sp>
        <p:nvSpPr>
          <p:cNvPr id="4" name="Footer Placeholder 3">
            <a:extLst>
              <a:ext uri="{FF2B5EF4-FFF2-40B4-BE49-F238E27FC236}">
                <a16:creationId xmlns:a16="http://schemas.microsoft.com/office/drawing/2014/main" id="{2129A0F9-554E-B337-399E-430C19567B57}"/>
              </a:ext>
            </a:extLst>
          </p:cNvPr>
          <p:cNvSpPr>
            <a:spLocks noGrp="1"/>
          </p:cNvSpPr>
          <p:nvPr>
            <p:ph type="ftr" sz="quarter" idx="11"/>
          </p:nvPr>
        </p:nvSpPr>
        <p:spPr/>
        <p:txBody>
          <a:bodyPr/>
          <a:lstStyle/>
          <a:p>
            <a:pPr>
              <a:defRPr/>
            </a:pPr>
            <a:r>
              <a:rPr lang="en-AU" dirty="0"/>
              <a:t>PEMPAL Vienna Nov 2023</a:t>
            </a:r>
            <a:endParaRPr lang="ru-RU" dirty="0"/>
          </a:p>
        </p:txBody>
      </p:sp>
      <p:sp>
        <p:nvSpPr>
          <p:cNvPr id="5" name="Slide Number Placeholder 4">
            <a:extLst>
              <a:ext uri="{FF2B5EF4-FFF2-40B4-BE49-F238E27FC236}">
                <a16:creationId xmlns:a16="http://schemas.microsoft.com/office/drawing/2014/main" id="{89597699-5161-8D8C-9220-51E1B5A80A38}"/>
              </a:ext>
            </a:extLst>
          </p:cNvPr>
          <p:cNvSpPr>
            <a:spLocks noGrp="1"/>
          </p:cNvSpPr>
          <p:nvPr>
            <p:ph type="sldNum" sz="quarter" idx="12"/>
          </p:nvPr>
        </p:nvSpPr>
        <p:spPr/>
        <p:txBody>
          <a:bodyPr/>
          <a:lstStyle/>
          <a:p>
            <a:pPr>
              <a:defRPr/>
            </a:pPr>
            <a:fld id="{87D4BA1C-9A8B-436B-A337-6A2CE014F201}" type="slidenum">
              <a:rPr lang="ru-RU" altLang="en-US" smtClean="0"/>
              <a:pPr>
                <a:defRPr/>
              </a:pPr>
              <a:t>3</a:t>
            </a:fld>
            <a:endParaRPr lang="ru-RU" altLang="en-US" dirty="0"/>
          </a:p>
        </p:txBody>
      </p:sp>
    </p:spTree>
    <p:extLst>
      <p:ext uri="{BB962C8B-B14F-4D97-AF65-F5344CB8AC3E}">
        <p14:creationId xmlns:p14="http://schemas.microsoft.com/office/powerpoint/2010/main" val="2565830790"/>
      </p:ext>
    </p:extLst>
  </p:cSld>
  <p:clrMapOvr>
    <a:masterClrMapping/>
  </p:clrMapOvr>
  <p:transition spd="slow">
    <p:wipe dir="r"/>
    <p:sndAc>
      <p:stSnd>
        <p:snd r:embed="rId2"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DE43-FF31-A823-B830-6411DFE98B83}"/>
              </a:ext>
            </a:extLst>
          </p:cNvPr>
          <p:cNvSpPr>
            <a:spLocks noGrp="1"/>
          </p:cNvSpPr>
          <p:nvPr>
            <p:ph type="title"/>
          </p:nvPr>
        </p:nvSpPr>
        <p:spPr>
          <a:xfrm>
            <a:off x="839416" y="-171400"/>
            <a:ext cx="10972800" cy="1143000"/>
          </a:xfrm>
        </p:spPr>
        <p:txBody>
          <a:bodyPr wrap="square" anchor="ctr">
            <a:normAutofit fontScale="90000"/>
          </a:bodyPr>
          <a:lstStyle/>
          <a:p>
            <a:r>
              <a:rPr lang="en-US" b="1" dirty="0">
                <a:solidFill>
                  <a:srgbClr val="0066FF"/>
                </a:solidFill>
              </a:rPr>
              <a:t>Why  Consolidation is a Core Goal in modern PFM </a:t>
            </a:r>
          </a:p>
        </p:txBody>
      </p:sp>
      <p:sp>
        <p:nvSpPr>
          <p:cNvPr id="4" name="Slide Number Placeholder 3">
            <a:extLst>
              <a:ext uri="{FF2B5EF4-FFF2-40B4-BE49-F238E27FC236}">
                <a16:creationId xmlns:a16="http://schemas.microsoft.com/office/drawing/2014/main" id="{B9313DF6-BB8E-8923-16AE-35A5D19DDDA1}"/>
              </a:ext>
            </a:extLst>
          </p:cNvPr>
          <p:cNvSpPr>
            <a:spLocks noGrp="1"/>
          </p:cNvSpPr>
          <p:nvPr>
            <p:ph type="sldNum" sz="quarter" idx="12"/>
          </p:nvPr>
        </p:nvSpPr>
        <p:spPr>
          <a:xfrm>
            <a:off x="8737600" y="6356351"/>
            <a:ext cx="2844800" cy="365125"/>
          </a:xfrm>
        </p:spPr>
        <p:txBody>
          <a:bodyPr wrap="square" anchor="ctr">
            <a:normAutofit/>
          </a:bodyPr>
          <a:lstStyle/>
          <a:p>
            <a:pPr>
              <a:spcAft>
                <a:spcPts val="600"/>
              </a:spcAft>
              <a:defRPr/>
            </a:pPr>
            <a:fld id="{87D4BA1C-9A8B-436B-A337-6A2CE014F201}" type="slidenum">
              <a:rPr lang="ru-RU" altLang="en-US" smtClean="0"/>
              <a:pPr>
                <a:spcAft>
                  <a:spcPts val="600"/>
                </a:spcAft>
                <a:defRPr/>
              </a:pPr>
              <a:t>4</a:t>
            </a:fld>
            <a:endParaRPr lang="ru-RU" altLang="en-US" dirty="0"/>
          </a:p>
        </p:txBody>
      </p:sp>
      <p:sp>
        <p:nvSpPr>
          <p:cNvPr id="6" name="Footer Placeholder 5">
            <a:extLst>
              <a:ext uri="{FF2B5EF4-FFF2-40B4-BE49-F238E27FC236}">
                <a16:creationId xmlns:a16="http://schemas.microsoft.com/office/drawing/2014/main" id="{3F0B2008-5B36-B784-83D0-EF8446CCC1C6}"/>
              </a:ext>
            </a:extLst>
          </p:cNvPr>
          <p:cNvSpPr>
            <a:spLocks noGrp="1"/>
          </p:cNvSpPr>
          <p:nvPr>
            <p:ph type="ftr" sz="quarter" idx="11"/>
          </p:nvPr>
        </p:nvSpPr>
        <p:spPr/>
        <p:txBody>
          <a:bodyPr/>
          <a:lstStyle/>
          <a:p>
            <a:pPr>
              <a:defRPr/>
            </a:pPr>
            <a:r>
              <a:rPr lang="en-AU" dirty="0"/>
              <a:t>PEMPAL Vienna Nov 2023</a:t>
            </a:r>
            <a:endParaRPr lang="ru-RU" dirty="0"/>
          </a:p>
        </p:txBody>
      </p:sp>
      <p:sp>
        <p:nvSpPr>
          <p:cNvPr id="9" name="TextBox 8">
            <a:extLst>
              <a:ext uri="{FF2B5EF4-FFF2-40B4-BE49-F238E27FC236}">
                <a16:creationId xmlns:a16="http://schemas.microsoft.com/office/drawing/2014/main" id="{94E64C12-567E-5470-4DBD-96AA6345986C}"/>
              </a:ext>
            </a:extLst>
          </p:cNvPr>
          <p:cNvSpPr txBox="1"/>
          <p:nvPr/>
        </p:nvSpPr>
        <p:spPr>
          <a:xfrm>
            <a:off x="1127448" y="764704"/>
            <a:ext cx="9793088" cy="6863417"/>
          </a:xfrm>
          <a:prstGeom prst="rect">
            <a:avLst/>
          </a:prstGeom>
          <a:noFill/>
        </p:spPr>
        <p:txBody>
          <a:bodyPr wrap="square" rtlCol="0">
            <a:spAutoFit/>
          </a:bodyPr>
          <a:lstStyle/>
          <a:p>
            <a:pPr marL="285750" indent="-285750">
              <a:buFont typeface="Arial" panose="020B0604020202020204" pitchFamily="34" charset="0"/>
              <a:buChar char="•"/>
            </a:pPr>
            <a:r>
              <a:rPr lang="en-US" sz="2000" dirty="0"/>
              <a:t>Consolidation in government is not just about cash and the TSA, it is also about:</a:t>
            </a:r>
          </a:p>
          <a:p>
            <a:pPr marL="285750" indent="-285750">
              <a:buFont typeface="Arial" panose="020B0604020202020204" pitchFamily="34" charset="0"/>
              <a:buChar char="•"/>
            </a:pPr>
            <a:r>
              <a:rPr lang="en-US" sz="2000" dirty="0"/>
              <a:t>Coverage of FMIS</a:t>
            </a:r>
          </a:p>
          <a:p>
            <a:pPr marL="285750" indent="-285750">
              <a:buFont typeface="Arial" panose="020B0604020202020204" pitchFamily="34" charset="0"/>
              <a:buChar char="•"/>
            </a:pPr>
            <a:r>
              <a:rPr lang="en-US" sz="2000" dirty="0"/>
              <a:t>Coverage of allocation decisions through the budget</a:t>
            </a:r>
          </a:p>
          <a:p>
            <a:pPr marL="285750" indent="-285750">
              <a:buFont typeface="Arial" panose="020B0604020202020204" pitchFamily="34" charset="0"/>
              <a:buChar char="•"/>
            </a:pPr>
            <a:r>
              <a:rPr lang="en-US" sz="2000" dirty="0"/>
              <a:t>Coverage of general government </a:t>
            </a:r>
          </a:p>
          <a:p>
            <a:pPr marL="285750" indent="-285750">
              <a:buFont typeface="Arial" panose="020B0604020202020204" pitchFamily="34" charset="0"/>
              <a:buChar char="•"/>
            </a:pPr>
            <a:r>
              <a:rPr lang="en-US" sz="2000" dirty="0"/>
              <a:t>Coverage of payments and revenue collection</a:t>
            </a:r>
          </a:p>
          <a:p>
            <a:pPr marL="285750" indent="-285750">
              <a:buFont typeface="Arial" panose="020B0604020202020204" pitchFamily="34" charset="0"/>
              <a:buChar char="•"/>
            </a:pPr>
            <a:r>
              <a:rPr lang="en-US" sz="2000" dirty="0"/>
              <a:t>Coverage of the balancesheet</a:t>
            </a:r>
          </a:p>
          <a:p>
            <a:pPr marL="285750" indent="-285750">
              <a:buFont typeface="Arial" panose="020B0604020202020204" pitchFamily="34" charset="0"/>
              <a:buChar char="•"/>
            </a:pPr>
            <a:r>
              <a:rPr lang="en-US" sz="2000" dirty="0"/>
              <a:t>Moving beyond fiscal information to include coverage of performance</a:t>
            </a:r>
          </a:p>
          <a:p>
            <a:endParaRPr lang="en-US" sz="2000" dirty="0"/>
          </a:p>
          <a:p>
            <a:pPr marL="285750" indent="-285750">
              <a:buFont typeface="Arial" panose="020B0604020202020204" pitchFamily="34" charset="0"/>
              <a:buChar char="•"/>
            </a:pPr>
            <a:endParaRPr lang="en-US" sz="2000" dirty="0"/>
          </a:p>
          <a:p>
            <a:r>
              <a:rPr lang="en-US" sz="2000" dirty="0"/>
              <a:t>All of these elements allow a more comprehensive view of government operations -  the fiscal position and the results government achieves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It also reduces inefficiency within government operations</a:t>
            </a:r>
          </a:p>
          <a:p>
            <a:pPr marL="742950" lvl="1" indent="-285750">
              <a:buFont typeface="Arial" panose="020B0604020202020204" pitchFamily="34" charset="0"/>
              <a:buChar char="•"/>
            </a:pPr>
            <a:r>
              <a:rPr lang="en-US" sz="2000" dirty="0"/>
              <a:t>By allowing internal settlements</a:t>
            </a:r>
          </a:p>
          <a:p>
            <a:pPr marL="742950" lvl="1" indent="-285750">
              <a:buFont typeface="Arial" panose="020B0604020202020204" pitchFamily="34" charset="0"/>
              <a:buChar char="•"/>
            </a:pPr>
            <a:r>
              <a:rPr lang="en-US" sz="2000" dirty="0"/>
              <a:t>Enabling more timely reporting</a:t>
            </a:r>
          </a:p>
          <a:p>
            <a:pPr marL="742950" lvl="1" indent="-285750">
              <a:buFont typeface="Arial" panose="020B0604020202020204" pitchFamily="34" charset="0"/>
              <a:buChar char="•"/>
            </a:pPr>
            <a:r>
              <a:rPr lang="en-US" sz="2000" dirty="0"/>
              <a:t>Allowing decisions to be made using more comprehensive information</a:t>
            </a:r>
          </a:p>
          <a:p>
            <a:pPr marL="742950" lvl="1" indent="-285750">
              <a:buFont typeface="Arial" panose="020B0604020202020204" pitchFamily="34" charset="0"/>
              <a:buChar char="•"/>
            </a:pPr>
            <a:endParaRPr lang="en-US" dirty="0"/>
          </a:p>
          <a:p>
            <a:pPr lvl="1" algn="ctr"/>
            <a:r>
              <a:rPr lang="en-US" sz="2800" b="1" dirty="0">
                <a:solidFill>
                  <a:srgbClr val="C00000"/>
                </a:solidFill>
              </a:rPr>
              <a:t>TSA is a key component of this consolidation framework </a:t>
            </a:r>
          </a:p>
          <a:p>
            <a:pPr marL="742950" lvl="1" indent="-285750" algn="ctr">
              <a:buFont typeface="Arial" panose="020B0604020202020204" pitchFamily="34" charset="0"/>
              <a:buChar char="•"/>
            </a:pPr>
            <a:endParaRPr lang="en-US" sz="2800" b="1" dirty="0">
              <a:solidFill>
                <a:srgbClr val="C00000"/>
              </a:solidFill>
            </a:endParaRP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1689882425"/>
      </p:ext>
    </p:extLst>
  </p:cSld>
  <p:clrMapOvr>
    <a:masterClrMapping/>
  </p:clrMapOvr>
  <p:transition spd="slow">
    <p:wipe dir="r"/>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9E91D-5AC7-63C0-CEB3-7818E57D70EC}"/>
              </a:ext>
            </a:extLst>
          </p:cNvPr>
          <p:cNvSpPr>
            <a:spLocks noGrp="1"/>
          </p:cNvSpPr>
          <p:nvPr>
            <p:ph type="title"/>
          </p:nvPr>
        </p:nvSpPr>
        <p:spPr>
          <a:xfrm>
            <a:off x="1055440" y="-56852"/>
            <a:ext cx="10972800" cy="1143000"/>
          </a:xfrm>
        </p:spPr>
        <p:txBody>
          <a:bodyPr/>
          <a:lstStyle/>
          <a:p>
            <a:r>
              <a:rPr lang="en-US" b="1" dirty="0">
                <a:solidFill>
                  <a:srgbClr val="0066FF"/>
                </a:solidFill>
              </a:rPr>
              <a:t>Tools for Cash Consolidation</a:t>
            </a:r>
          </a:p>
        </p:txBody>
      </p:sp>
      <p:sp>
        <p:nvSpPr>
          <p:cNvPr id="4" name="Content Placeholder 3">
            <a:extLst>
              <a:ext uri="{FF2B5EF4-FFF2-40B4-BE49-F238E27FC236}">
                <a16:creationId xmlns:a16="http://schemas.microsoft.com/office/drawing/2014/main" id="{87453E71-FDB1-83DE-CFA5-1FB8291803A7}"/>
              </a:ext>
            </a:extLst>
          </p:cNvPr>
          <p:cNvSpPr>
            <a:spLocks noGrp="1"/>
          </p:cNvSpPr>
          <p:nvPr>
            <p:ph sz="half" idx="2"/>
          </p:nvPr>
        </p:nvSpPr>
        <p:spPr>
          <a:xfrm>
            <a:off x="1183991" y="764704"/>
            <a:ext cx="10715698" cy="5832648"/>
          </a:xfrm>
        </p:spPr>
        <p:txBody>
          <a:bodyPr/>
          <a:lstStyle/>
          <a:p>
            <a:r>
              <a:rPr lang="en-US" sz="2200" b="1" dirty="0">
                <a:solidFill>
                  <a:srgbClr val="C00000"/>
                </a:solidFill>
              </a:rPr>
              <a:t>FMIS</a:t>
            </a:r>
            <a:r>
              <a:rPr lang="en-US" sz="2200" dirty="0"/>
              <a:t>  - this facilitates online processing of workflows for payment and revenue collection – it connects transactions to reporting those transactions. Can also ensure control over spending both against budget allocations but also against different sources of receipts </a:t>
            </a:r>
          </a:p>
          <a:p>
            <a:r>
              <a:rPr lang="en-US" sz="2200" b="1" dirty="0">
                <a:solidFill>
                  <a:srgbClr val="C00000"/>
                </a:solidFill>
              </a:rPr>
              <a:t>Electronic interface capacity  </a:t>
            </a:r>
            <a:r>
              <a:rPr lang="en-US" sz="2200" dirty="0"/>
              <a:t>- eliminate or minimise cheque and cash payments and manual receipting processes</a:t>
            </a:r>
          </a:p>
          <a:p>
            <a:r>
              <a:rPr lang="en-US" sz="2200" b="1" dirty="0">
                <a:solidFill>
                  <a:srgbClr val="C00000"/>
                </a:solidFill>
              </a:rPr>
              <a:t>Modern Interbank Payment and Settlement System </a:t>
            </a:r>
          </a:p>
          <a:p>
            <a:pPr lvl="1"/>
            <a:r>
              <a:rPr lang="en-US" sz="2200" dirty="0"/>
              <a:t>For both payments and receipts</a:t>
            </a:r>
          </a:p>
          <a:p>
            <a:pPr lvl="1"/>
            <a:r>
              <a:rPr lang="en-US" sz="2200" b="1" dirty="0">
                <a:solidFill>
                  <a:srgbClr val="C00000"/>
                </a:solidFill>
              </a:rPr>
              <a:t>Indirect access through bank partner </a:t>
            </a:r>
            <a:r>
              <a:rPr lang="en-US" sz="2200" dirty="0">
                <a:solidFill>
                  <a:srgbClr val="C00000"/>
                </a:solidFill>
              </a:rPr>
              <a:t>– </a:t>
            </a:r>
            <a:r>
              <a:rPr lang="en-US" sz="2200" dirty="0"/>
              <a:t>Via Central Bank or a commercial bank – this was the only option considered over 10 years ago</a:t>
            </a:r>
          </a:p>
          <a:p>
            <a:pPr lvl="2"/>
            <a:r>
              <a:rPr lang="en-US" sz="2200" dirty="0"/>
              <a:t>Requires a capable and cooperative banking partner – central bank or in some cases, commercial banks</a:t>
            </a:r>
          </a:p>
          <a:p>
            <a:pPr lvl="1"/>
            <a:r>
              <a:rPr lang="en-US" sz="2200" b="1" dirty="0">
                <a:solidFill>
                  <a:srgbClr val="C00000"/>
                </a:solidFill>
              </a:rPr>
              <a:t>Direct access </a:t>
            </a:r>
            <a:r>
              <a:rPr lang="en-US" sz="2200" dirty="0">
                <a:solidFill>
                  <a:srgbClr val="C00000"/>
                </a:solidFill>
              </a:rPr>
              <a:t>– </a:t>
            </a:r>
            <a:r>
              <a:rPr lang="en-US" sz="2200" dirty="0"/>
              <a:t>Moldova was one of the first countries – many have followed</a:t>
            </a:r>
          </a:p>
          <a:p>
            <a:pPr lvl="1"/>
            <a:r>
              <a:rPr lang="en-US" sz="2200" b="1" dirty="0">
                <a:solidFill>
                  <a:srgbClr val="C00000"/>
                </a:solidFill>
              </a:rPr>
              <a:t>Zero balanced accounts </a:t>
            </a:r>
            <a:r>
              <a:rPr lang="en-US" sz="2200" dirty="0">
                <a:solidFill>
                  <a:srgbClr val="C00000"/>
                </a:solidFill>
              </a:rPr>
              <a:t>– </a:t>
            </a:r>
            <a:r>
              <a:rPr lang="en-US" sz="2200" dirty="0"/>
              <a:t>settlement throughout or at end of day</a:t>
            </a:r>
          </a:p>
          <a:p>
            <a:pPr lvl="2"/>
            <a:r>
              <a:rPr lang="en-US" sz="2200" dirty="0"/>
              <a:t>Credit balances</a:t>
            </a:r>
          </a:p>
          <a:p>
            <a:pPr lvl="2"/>
            <a:r>
              <a:rPr lang="en-US" sz="2200" dirty="0"/>
              <a:t>Debit balances</a:t>
            </a:r>
          </a:p>
        </p:txBody>
      </p:sp>
      <p:sp>
        <p:nvSpPr>
          <p:cNvPr id="7" name="Footer Placeholder 6">
            <a:extLst>
              <a:ext uri="{FF2B5EF4-FFF2-40B4-BE49-F238E27FC236}">
                <a16:creationId xmlns:a16="http://schemas.microsoft.com/office/drawing/2014/main" id="{105263B2-ED28-5B85-6455-65B8C12A5299}"/>
              </a:ext>
            </a:extLst>
          </p:cNvPr>
          <p:cNvSpPr>
            <a:spLocks noGrp="1"/>
          </p:cNvSpPr>
          <p:nvPr>
            <p:ph type="ftr" sz="quarter" idx="11"/>
          </p:nvPr>
        </p:nvSpPr>
        <p:spPr/>
        <p:txBody>
          <a:bodyPr/>
          <a:lstStyle/>
          <a:p>
            <a:pPr>
              <a:defRPr/>
            </a:pPr>
            <a:r>
              <a:rPr lang="en-AU" dirty="0"/>
              <a:t>PEMPAL Vienna Nov 2023</a:t>
            </a:r>
            <a:endParaRPr lang="ru-RU" dirty="0"/>
          </a:p>
        </p:txBody>
      </p:sp>
      <p:sp>
        <p:nvSpPr>
          <p:cNvPr id="8" name="Slide Number Placeholder 7">
            <a:extLst>
              <a:ext uri="{FF2B5EF4-FFF2-40B4-BE49-F238E27FC236}">
                <a16:creationId xmlns:a16="http://schemas.microsoft.com/office/drawing/2014/main" id="{90E0C469-0FF6-DD90-EB5D-7919222B1E24}"/>
              </a:ext>
            </a:extLst>
          </p:cNvPr>
          <p:cNvSpPr>
            <a:spLocks noGrp="1"/>
          </p:cNvSpPr>
          <p:nvPr>
            <p:ph type="sldNum" sz="quarter" idx="12"/>
          </p:nvPr>
        </p:nvSpPr>
        <p:spPr/>
        <p:txBody>
          <a:bodyPr/>
          <a:lstStyle/>
          <a:p>
            <a:pPr>
              <a:defRPr/>
            </a:pPr>
            <a:fld id="{9D41F442-4DE3-428D-A66D-F30CB2634F79}" type="slidenum">
              <a:rPr lang="ru-RU" altLang="en-US" smtClean="0"/>
              <a:pPr>
                <a:defRPr/>
              </a:pPr>
              <a:t>5</a:t>
            </a:fld>
            <a:endParaRPr lang="ru-RU" altLang="en-US" dirty="0"/>
          </a:p>
        </p:txBody>
      </p:sp>
    </p:spTree>
    <p:extLst>
      <p:ext uri="{BB962C8B-B14F-4D97-AF65-F5344CB8AC3E}">
        <p14:creationId xmlns:p14="http://schemas.microsoft.com/office/powerpoint/2010/main" val="3478806669"/>
      </p:ext>
    </p:extLst>
  </p:cSld>
  <p:clrMapOvr>
    <a:masterClrMapping/>
  </p:clrMapOvr>
  <p:transition spd="slow">
    <p:wipe dir="r"/>
    <p:sndAc>
      <p:stSnd>
        <p:snd r:embed="rId3" name="coin.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F39AF-178F-D3BA-8D6E-E17FC9FD9000}"/>
              </a:ext>
            </a:extLst>
          </p:cNvPr>
          <p:cNvSpPr>
            <a:spLocks noGrp="1"/>
          </p:cNvSpPr>
          <p:nvPr>
            <p:ph type="title"/>
          </p:nvPr>
        </p:nvSpPr>
        <p:spPr>
          <a:xfrm>
            <a:off x="911424" y="485800"/>
            <a:ext cx="10972800" cy="1143000"/>
          </a:xfrm>
        </p:spPr>
        <p:txBody>
          <a:bodyPr/>
          <a:lstStyle/>
          <a:p>
            <a:r>
              <a:rPr lang="en-US" b="1" dirty="0">
                <a:solidFill>
                  <a:srgbClr val="0066FF"/>
                </a:solidFill>
              </a:rPr>
              <a:t>TSA and the Framework for General Government and the Public Sector</a:t>
            </a:r>
            <a:br>
              <a:rPr lang="en-US" dirty="0"/>
            </a:br>
            <a:endParaRPr lang="en-US" dirty="0"/>
          </a:p>
        </p:txBody>
      </p:sp>
      <p:sp>
        <p:nvSpPr>
          <p:cNvPr id="7" name="Footer Placeholder 6">
            <a:extLst>
              <a:ext uri="{FF2B5EF4-FFF2-40B4-BE49-F238E27FC236}">
                <a16:creationId xmlns:a16="http://schemas.microsoft.com/office/drawing/2014/main" id="{1E6E0842-B242-662D-D23E-768266466E78}"/>
              </a:ext>
            </a:extLst>
          </p:cNvPr>
          <p:cNvSpPr>
            <a:spLocks noGrp="1"/>
          </p:cNvSpPr>
          <p:nvPr>
            <p:ph type="ftr" sz="quarter" idx="11"/>
          </p:nvPr>
        </p:nvSpPr>
        <p:spPr/>
        <p:txBody>
          <a:bodyPr/>
          <a:lstStyle/>
          <a:p>
            <a:pPr>
              <a:defRPr/>
            </a:pPr>
            <a:r>
              <a:rPr lang="en-AU" dirty="0"/>
              <a:t>PEMPAL Vienna Nov 2023</a:t>
            </a:r>
            <a:endParaRPr lang="ru-RU" dirty="0"/>
          </a:p>
        </p:txBody>
      </p:sp>
      <p:sp>
        <p:nvSpPr>
          <p:cNvPr id="8" name="Slide Number Placeholder 7">
            <a:extLst>
              <a:ext uri="{FF2B5EF4-FFF2-40B4-BE49-F238E27FC236}">
                <a16:creationId xmlns:a16="http://schemas.microsoft.com/office/drawing/2014/main" id="{5F4236D1-62E7-7FE8-CA22-0D57B77D70E7}"/>
              </a:ext>
            </a:extLst>
          </p:cNvPr>
          <p:cNvSpPr>
            <a:spLocks noGrp="1"/>
          </p:cNvSpPr>
          <p:nvPr>
            <p:ph type="sldNum" sz="quarter" idx="12"/>
          </p:nvPr>
        </p:nvSpPr>
        <p:spPr/>
        <p:txBody>
          <a:bodyPr/>
          <a:lstStyle/>
          <a:p>
            <a:pPr>
              <a:defRPr/>
            </a:pPr>
            <a:fld id="{9D41F442-4DE3-428D-A66D-F30CB2634F79}" type="slidenum">
              <a:rPr lang="ru-RU" altLang="en-US" smtClean="0"/>
              <a:pPr>
                <a:defRPr/>
              </a:pPr>
              <a:t>6</a:t>
            </a:fld>
            <a:endParaRPr lang="ru-RU" altLang="en-US" dirty="0"/>
          </a:p>
        </p:txBody>
      </p:sp>
      <p:graphicFrame>
        <p:nvGraphicFramePr>
          <p:cNvPr id="10" name="Diagram 9">
            <a:extLst>
              <a:ext uri="{FF2B5EF4-FFF2-40B4-BE49-F238E27FC236}">
                <a16:creationId xmlns:a16="http://schemas.microsoft.com/office/drawing/2014/main" id="{395E6F32-E5DA-9B72-9959-CB35F4902F58}"/>
              </a:ext>
            </a:extLst>
          </p:cNvPr>
          <p:cNvGraphicFramePr/>
          <p:nvPr>
            <p:extLst>
              <p:ext uri="{D42A27DB-BD31-4B8C-83A1-F6EECF244321}">
                <p14:modId xmlns:p14="http://schemas.microsoft.com/office/powerpoint/2010/main" val="4291996176"/>
              </p:ext>
            </p:extLst>
          </p:nvPr>
        </p:nvGraphicFramePr>
        <p:xfrm>
          <a:off x="2711624" y="131578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6E9A993E-FB6B-CE77-2207-D256A6D9C3E3}"/>
              </a:ext>
            </a:extLst>
          </p:cNvPr>
          <p:cNvSpPr txBox="1"/>
          <p:nvPr/>
        </p:nvSpPr>
        <p:spPr>
          <a:xfrm>
            <a:off x="8737600" y="2852936"/>
            <a:ext cx="3263056" cy="2585323"/>
          </a:xfrm>
          <a:prstGeom prst="rect">
            <a:avLst/>
          </a:prstGeom>
          <a:solidFill>
            <a:schemeClr val="accent2"/>
          </a:solidFill>
        </p:spPr>
        <p:txBody>
          <a:bodyPr wrap="square" rtlCol="0">
            <a:spAutoFit/>
          </a:bodyPr>
          <a:lstStyle/>
          <a:p>
            <a:r>
              <a:rPr lang="en-US" dirty="0">
                <a:solidFill>
                  <a:schemeClr val="bg1"/>
                </a:solidFill>
              </a:rPr>
              <a:t>In general, extrabudgetary funds, own revenues, money held in trust, etc. are included as part of the general government sector. Thus while a country may not have this definition, internationally, they generally are included in GG</a:t>
            </a:r>
          </a:p>
        </p:txBody>
      </p:sp>
      <p:sp>
        <p:nvSpPr>
          <p:cNvPr id="4" name="TextBox 3">
            <a:extLst>
              <a:ext uri="{FF2B5EF4-FFF2-40B4-BE49-F238E27FC236}">
                <a16:creationId xmlns:a16="http://schemas.microsoft.com/office/drawing/2014/main" id="{9C3B1C10-4217-AB3C-D979-C70173519AD5}"/>
              </a:ext>
            </a:extLst>
          </p:cNvPr>
          <p:cNvSpPr txBox="1"/>
          <p:nvPr/>
        </p:nvSpPr>
        <p:spPr>
          <a:xfrm>
            <a:off x="911424" y="1729551"/>
            <a:ext cx="3096344" cy="4832092"/>
          </a:xfrm>
          <a:prstGeom prst="rect">
            <a:avLst/>
          </a:prstGeom>
          <a:solidFill>
            <a:schemeClr val="accent2"/>
          </a:solidFill>
        </p:spPr>
        <p:txBody>
          <a:bodyPr wrap="square" rtlCol="0">
            <a:spAutoFit/>
          </a:bodyPr>
          <a:lstStyle/>
          <a:p>
            <a:r>
              <a:rPr lang="en-US" sz="2000" b="1" dirty="0">
                <a:solidFill>
                  <a:srgbClr val="C00000"/>
                </a:solidFill>
              </a:rPr>
              <a:t>What’s in a name? </a:t>
            </a:r>
            <a:r>
              <a:rPr lang="en-US" dirty="0">
                <a:solidFill>
                  <a:schemeClr val="bg1"/>
                </a:solidFill>
              </a:rPr>
              <a:t>Statutory Body or State Owned Enterprise? </a:t>
            </a:r>
          </a:p>
          <a:p>
            <a:r>
              <a:rPr lang="en-US" dirty="0">
                <a:solidFill>
                  <a:schemeClr val="bg1"/>
                </a:solidFill>
              </a:rPr>
              <a:t>These terms are not consistently used internationally. Statutory Bodies have their own organic laws but are still often extensions of GG with specific roles and responsibilities. SoEs are enterprises – formed to be run on a commercial basis. There will be some challenges in determining the sector in a small number of cases  </a:t>
            </a:r>
          </a:p>
        </p:txBody>
      </p:sp>
    </p:spTree>
    <p:extLst>
      <p:ext uri="{BB962C8B-B14F-4D97-AF65-F5344CB8AC3E}">
        <p14:creationId xmlns:p14="http://schemas.microsoft.com/office/powerpoint/2010/main" val="1264421835"/>
      </p:ext>
    </p:extLst>
  </p:cSld>
  <p:clrMapOvr>
    <a:masterClrMapping/>
  </p:clrMapOvr>
  <p:transition spd="slow">
    <p:wipe dir="r"/>
    <p:sndAc>
      <p:stSnd>
        <p:snd r:embed="rId2" name="coin.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0A76132-ACD7-6E99-D98E-029AD9E77691}"/>
              </a:ext>
            </a:extLst>
          </p:cNvPr>
          <p:cNvSpPr>
            <a:spLocks noGrp="1"/>
          </p:cNvSpPr>
          <p:nvPr>
            <p:ph type="sldNum" sz="quarter" idx="12"/>
          </p:nvPr>
        </p:nvSpPr>
        <p:spPr/>
        <p:txBody>
          <a:bodyPr/>
          <a:lstStyle/>
          <a:p>
            <a:fld id="{4FB41092-3153-49E0-8E33-DBA8C55FBAEA}" type="slidenum">
              <a:rPr lang="en-US" smtClean="0"/>
              <a:pPr/>
              <a:t>7</a:t>
            </a:fld>
            <a:endParaRPr lang="en-US" dirty="0"/>
          </a:p>
        </p:txBody>
      </p:sp>
      <p:pic>
        <p:nvPicPr>
          <p:cNvPr id="5" name="Picture 4">
            <a:extLst>
              <a:ext uri="{FF2B5EF4-FFF2-40B4-BE49-F238E27FC236}">
                <a16:creationId xmlns:a16="http://schemas.microsoft.com/office/drawing/2014/main" id="{0E2674B5-9EBB-A121-1ED6-F4DC6DE09B1B}"/>
              </a:ext>
            </a:extLst>
          </p:cNvPr>
          <p:cNvPicPr>
            <a:picLocks noChangeAspect="1"/>
          </p:cNvPicPr>
          <p:nvPr/>
        </p:nvPicPr>
        <p:blipFill>
          <a:blip r:embed="rId3"/>
          <a:stretch>
            <a:fillRect/>
          </a:stretch>
        </p:blipFill>
        <p:spPr>
          <a:xfrm>
            <a:off x="3546701" y="620688"/>
            <a:ext cx="8057345" cy="3250435"/>
          </a:xfrm>
          <a:prstGeom prst="rect">
            <a:avLst/>
          </a:prstGeom>
        </p:spPr>
      </p:pic>
      <p:sp>
        <p:nvSpPr>
          <p:cNvPr id="8" name="TextBox 7">
            <a:extLst>
              <a:ext uri="{FF2B5EF4-FFF2-40B4-BE49-F238E27FC236}">
                <a16:creationId xmlns:a16="http://schemas.microsoft.com/office/drawing/2014/main" id="{248BFF99-3AF7-45B5-8193-0763BC649404}"/>
              </a:ext>
            </a:extLst>
          </p:cNvPr>
          <p:cNvSpPr txBox="1"/>
          <p:nvPr/>
        </p:nvSpPr>
        <p:spPr>
          <a:xfrm>
            <a:off x="1199456" y="1994365"/>
            <a:ext cx="2092652" cy="1631216"/>
          </a:xfrm>
          <a:prstGeom prst="rect">
            <a:avLst/>
          </a:prstGeom>
          <a:noFill/>
        </p:spPr>
        <p:txBody>
          <a:bodyPr wrap="square" rtlCol="0">
            <a:spAutoFit/>
          </a:bodyPr>
          <a:lstStyle/>
          <a:p>
            <a:pPr algn="ctr"/>
            <a:r>
              <a:rPr lang="en-GB" sz="2000" dirty="0">
                <a:latin typeface="Arial" panose="020B0604020202020204" pitchFamily="34" charset="0"/>
                <a:cs typeface="Arial" panose="020B0604020202020204" pitchFamily="34" charset="0"/>
              </a:rPr>
              <a:t>Most receipts flow directly into the TSA (Yes/No by country response)</a:t>
            </a:r>
          </a:p>
        </p:txBody>
      </p:sp>
      <p:sp>
        <p:nvSpPr>
          <p:cNvPr id="2" name="TextBox 1">
            <a:extLst>
              <a:ext uri="{FF2B5EF4-FFF2-40B4-BE49-F238E27FC236}">
                <a16:creationId xmlns:a16="http://schemas.microsoft.com/office/drawing/2014/main" id="{2D98C521-53F8-09AB-3EBA-2CE03A5B0025}"/>
              </a:ext>
            </a:extLst>
          </p:cNvPr>
          <p:cNvSpPr txBox="1"/>
          <p:nvPr/>
        </p:nvSpPr>
        <p:spPr>
          <a:xfrm>
            <a:off x="1199456" y="3939359"/>
            <a:ext cx="10513168" cy="2862322"/>
          </a:xfrm>
          <a:prstGeom prst="rect">
            <a:avLst/>
          </a:prstGeom>
          <a:solidFill>
            <a:schemeClr val="accent2"/>
          </a:solidFill>
        </p:spPr>
        <p:txBody>
          <a:bodyPr wrap="square" rtlCol="0">
            <a:spAutoFit/>
          </a:bodyPr>
          <a:lstStyle/>
          <a:p>
            <a:pPr marL="285750" indent="-285750">
              <a:buFont typeface="Arial" panose="020B0604020202020204" pitchFamily="34" charset="0"/>
              <a:buChar char="•"/>
            </a:pPr>
            <a:r>
              <a:rPr lang="en-US" dirty="0">
                <a:solidFill>
                  <a:schemeClr val="bg1"/>
                </a:solidFill>
              </a:rPr>
              <a:t>The above graph shows that most countries </a:t>
            </a:r>
            <a:r>
              <a:rPr lang="en-US" b="1" dirty="0">
                <a:solidFill>
                  <a:srgbClr val="C00000"/>
                </a:solidFill>
              </a:rPr>
              <a:t>share the GFSM General Government Definition </a:t>
            </a:r>
          </a:p>
          <a:p>
            <a:pPr marL="285750" indent="-285750">
              <a:buFont typeface="Arial" panose="020B0604020202020204" pitchFamily="34" charset="0"/>
              <a:buChar char="•"/>
            </a:pPr>
            <a:r>
              <a:rPr lang="en-US" dirty="0">
                <a:solidFill>
                  <a:schemeClr val="bg1"/>
                </a:solidFill>
              </a:rPr>
              <a:t>There is </a:t>
            </a:r>
            <a:r>
              <a:rPr lang="en-US" b="1" dirty="0">
                <a:solidFill>
                  <a:srgbClr val="C00000"/>
                </a:solidFill>
              </a:rPr>
              <a:t>extensive coverage </a:t>
            </a:r>
            <a:r>
              <a:rPr lang="en-US" dirty="0">
                <a:solidFill>
                  <a:schemeClr val="bg1"/>
                </a:solidFill>
              </a:rPr>
              <a:t>of TSA beyond general tax revenues</a:t>
            </a:r>
          </a:p>
          <a:p>
            <a:pPr marL="285750" indent="-285750">
              <a:buFont typeface="Arial" panose="020B0604020202020204" pitchFamily="34" charset="0"/>
              <a:buChar char="•"/>
            </a:pPr>
            <a:r>
              <a:rPr lang="en-US" dirty="0">
                <a:solidFill>
                  <a:schemeClr val="bg1"/>
                </a:solidFill>
              </a:rPr>
              <a:t>Most countries </a:t>
            </a:r>
            <a:r>
              <a:rPr lang="en-US" b="1" dirty="0">
                <a:solidFill>
                  <a:srgbClr val="C00000"/>
                </a:solidFill>
              </a:rPr>
              <a:t>include all funds and other extra budgetary sources in the TSA </a:t>
            </a:r>
            <a:r>
              <a:rPr lang="en-US" dirty="0">
                <a:solidFill>
                  <a:schemeClr val="bg1"/>
                </a:solidFill>
              </a:rPr>
              <a:t>including donor specific grants and loans</a:t>
            </a:r>
          </a:p>
          <a:p>
            <a:pPr marL="285750" indent="-285750">
              <a:buFont typeface="Arial" panose="020B0604020202020204" pitchFamily="34" charset="0"/>
              <a:buChar char="•"/>
            </a:pPr>
            <a:r>
              <a:rPr lang="en-US" dirty="0">
                <a:solidFill>
                  <a:schemeClr val="bg1"/>
                </a:solidFill>
              </a:rPr>
              <a:t>The management of trust/deposit money remains mixed with less than half of the respondent countries confirming funds are held in the TSA  - three did not respond</a:t>
            </a:r>
          </a:p>
          <a:p>
            <a:pPr marL="285750" indent="-285750">
              <a:buFont typeface="Arial" panose="020B0604020202020204" pitchFamily="34" charset="0"/>
              <a:buChar char="•"/>
            </a:pPr>
            <a:r>
              <a:rPr lang="en-US" dirty="0">
                <a:solidFill>
                  <a:schemeClr val="bg1"/>
                </a:solidFill>
              </a:rPr>
              <a:t>Seven countries indicated that funds are held in the TSA in addition to the eight categories identified in the survey but only two gave specific examples</a:t>
            </a:r>
          </a:p>
          <a:p>
            <a:pPr marL="285750" indent="-285750">
              <a:buFont typeface="Arial" panose="020B0604020202020204" pitchFamily="34" charset="0"/>
              <a:buChar char="•"/>
            </a:pPr>
            <a:r>
              <a:rPr lang="en-US" dirty="0">
                <a:solidFill>
                  <a:schemeClr val="bg1"/>
                </a:solidFill>
              </a:rPr>
              <a:t>While funds maybe in TSA, in some cases these may not be fungible and therefore not available for true consolidation </a:t>
            </a:r>
          </a:p>
        </p:txBody>
      </p:sp>
      <p:sp>
        <p:nvSpPr>
          <p:cNvPr id="4" name="TextBox 3">
            <a:extLst>
              <a:ext uri="{FF2B5EF4-FFF2-40B4-BE49-F238E27FC236}">
                <a16:creationId xmlns:a16="http://schemas.microsoft.com/office/drawing/2014/main" id="{97D0A4E2-C4DA-9ECD-649B-E7CC83952033}"/>
              </a:ext>
            </a:extLst>
          </p:cNvPr>
          <p:cNvSpPr txBox="1"/>
          <p:nvPr/>
        </p:nvSpPr>
        <p:spPr>
          <a:xfrm>
            <a:off x="2207568" y="1039"/>
            <a:ext cx="7092788" cy="523220"/>
          </a:xfrm>
          <a:prstGeom prst="rect">
            <a:avLst/>
          </a:prstGeom>
          <a:noFill/>
        </p:spPr>
        <p:txBody>
          <a:bodyPr wrap="square" rtlCol="0">
            <a:spAutoFit/>
          </a:bodyPr>
          <a:lstStyle/>
          <a:p>
            <a:r>
              <a:rPr lang="en-US" sz="2800" b="1" dirty="0">
                <a:solidFill>
                  <a:srgbClr val="C00000"/>
                </a:solidFill>
              </a:rPr>
              <a:t>TSA  Coverage – PEMPAL Survey 2021</a:t>
            </a:r>
          </a:p>
        </p:txBody>
      </p:sp>
    </p:spTree>
    <p:extLst>
      <p:ext uri="{BB962C8B-B14F-4D97-AF65-F5344CB8AC3E}">
        <p14:creationId xmlns:p14="http://schemas.microsoft.com/office/powerpoint/2010/main" val="3913958900"/>
      </p:ext>
    </p:extLst>
  </p:cSld>
  <p:clrMapOvr>
    <a:masterClrMapping/>
  </p:clrMapOvr>
  <p:transition spd="slow">
    <p:wipe dir="r"/>
    <p:sndAc>
      <p:stSnd>
        <p:snd r:embed="rId2" name="coin.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4576-EF41-B34F-8321-B61935329E3F}"/>
              </a:ext>
            </a:extLst>
          </p:cNvPr>
          <p:cNvSpPr>
            <a:spLocks noGrp="1"/>
          </p:cNvSpPr>
          <p:nvPr>
            <p:ph type="title"/>
          </p:nvPr>
        </p:nvSpPr>
        <p:spPr>
          <a:xfrm>
            <a:off x="983432" y="820427"/>
            <a:ext cx="10585176" cy="559222"/>
          </a:xfrm>
        </p:spPr>
        <p:txBody>
          <a:bodyPr>
            <a:noAutofit/>
          </a:bodyPr>
          <a:lstStyle/>
          <a:p>
            <a:r>
              <a:rPr lang="en-US" sz="3200" b="1" dirty="0">
                <a:solidFill>
                  <a:srgbClr val="0066FF"/>
                </a:solidFill>
              </a:rPr>
              <a:t>Transforming the Government Accounting and Cash Management Framework - Common Practice before FMIS - separate accounting and cash management between entities</a:t>
            </a:r>
            <a:br>
              <a:rPr lang="en-US" sz="3200" dirty="0"/>
            </a:br>
            <a:endParaRPr lang="en-US" sz="3200" dirty="0"/>
          </a:p>
        </p:txBody>
      </p:sp>
      <p:sp>
        <p:nvSpPr>
          <p:cNvPr id="6" name="Rectangle 5">
            <a:extLst>
              <a:ext uri="{FF2B5EF4-FFF2-40B4-BE49-F238E27FC236}">
                <a16:creationId xmlns:a16="http://schemas.microsoft.com/office/drawing/2014/main" id="{96503BC8-06F5-4644-9B2A-3338D95BC788}"/>
              </a:ext>
            </a:extLst>
          </p:cNvPr>
          <p:cNvSpPr/>
          <p:nvPr/>
        </p:nvSpPr>
        <p:spPr>
          <a:xfrm>
            <a:off x="2039626" y="2141699"/>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Central Treasury (TSA)</a:t>
            </a:r>
          </a:p>
        </p:txBody>
      </p:sp>
      <p:sp>
        <p:nvSpPr>
          <p:cNvPr id="10" name="Rectangle 9">
            <a:extLst>
              <a:ext uri="{FF2B5EF4-FFF2-40B4-BE49-F238E27FC236}">
                <a16:creationId xmlns:a16="http://schemas.microsoft.com/office/drawing/2014/main" id="{EDAF5B91-0EBB-174B-A5F8-CEE18B227456}"/>
              </a:ext>
            </a:extLst>
          </p:cNvPr>
          <p:cNvSpPr/>
          <p:nvPr/>
        </p:nvSpPr>
        <p:spPr>
          <a:xfrm>
            <a:off x="3388024" y="3243234"/>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Line Ministry Accounts</a:t>
            </a:r>
          </a:p>
        </p:txBody>
      </p:sp>
      <p:sp>
        <p:nvSpPr>
          <p:cNvPr id="11" name="Rectangle 10">
            <a:extLst>
              <a:ext uri="{FF2B5EF4-FFF2-40B4-BE49-F238E27FC236}">
                <a16:creationId xmlns:a16="http://schemas.microsoft.com/office/drawing/2014/main" id="{CA88E927-4636-0449-BF2A-7E9CB0394854}"/>
              </a:ext>
            </a:extLst>
          </p:cNvPr>
          <p:cNvSpPr/>
          <p:nvPr/>
        </p:nvSpPr>
        <p:spPr>
          <a:xfrm>
            <a:off x="3403054" y="2135267"/>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Provincial Treasury Accounts</a:t>
            </a:r>
          </a:p>
        </p:txBody>
      </p:sp>
      <p:sp>
        <p:nvSpPr>
          <p:cNvPr id="12" name="Rectangle 11">
            <a:extLst>
              <a:ext uri="{FF2B5EF4-FFF2-40B4-BE49-F238E27FC236}">
                <a16:creationId xmlns:a16="http://schemas.microsoft.com/office/drawing/2014/main" id="{0E3066C5-9AE5-1349-85E0-65F153B9C687}"/>
              </a:ext>
            </a:extLst>
          </p:cNvPr>
          <p:cNvSpPr/>
          <p:nvPr/>
        </p:nvSpPr>
        <p:spPr>
          <a:xfrm>
            <a:off x="2012663" y="3217710"/>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EBFs</a:t>
            </a:r>
          </a:p>
        </p:txBody>
      </p:sp>
      <p:sp>
        <p:nvSpPr>
          <p:cNvPr id="14" name="Rectangle 13">
            <a:extLst>
              <a:ext uri="{FF2B5EF4-FFF2-40B4-BE49-F238E27FC236}">
                <a16:creationId xmlns:a16="http://schemas.microsoft.com/office/drawing/2014/main" id="{4A67B5F4-9CC9-7444-A23F-A28531E5010F}"/>
              </a:ext>
            </a:extLst>
          </p:cNvPr>
          <p:cNvSpPr/>
          <p:nvPr/>
        </p:nvSpPr>
        <p:spPr>
          <a:xfrm>
            <a:off x="4766482" y="2140912"/>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Subnational Government  Accounts</a:t>
            </a:r>
          </a:p>
        </p:txBody>
      </p:sp>
      <p:sp>
        <p:nvSpPr>
          <p:cNvPr id="15" name="Rectangle 14">
            <a:extLst>
              <a:ext uri="{FF2B5EF4-FFF2-40B4-BE49-F238E27FC236}">
                <a16:creationId xmlns:a16="http://schemas.microsoft.com/office/drawing/2014/main" id="{9CBF3B94-B76F-6442-AC0D-47311F72CBA1}"/>
              </a:ext>
            </a:extLst>
          </p:cNvPr>
          <p:cNvSpPr/>
          <p:nvPr/>
        </p:nvSpPr>
        <p:spPr>
          <a:xfrm>
            <a:off x="3393704" y="4387616"/>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Reserve Accoun</a:t>
            </a:r>
            <a:r>
              <a:rPr lang="en-US" sz="1013" dirty="0"/>
              <a:t>t</a:t>
            </a:r>
          </a:p>
        </p:txBody>
      </p:sp>
      <p:sp>
        <p:nvSpPr>
          <p:cNvPr id="16" name="Rectangle 15">
            <a:extLst>
              <a:ext uri="{FF2B5EF4-FFF2-40B4-BE49-F238E27FC236}">
                <a16:creationId xmlns:a16="http://schemas.microsoft.com/office/drawing/2014/main" id="{D878A7CC-D79D-814F-A18B-507AE7A4B9F4}"/>
              </a:ext>
            </a:extLst>
          </p:cNvPr>
          <p:cNvSpPr/>
          <p:nvPr/>
        </p:nvSpPr>
        <p:spPr>
          <a:xfrm>
            <a:off x="2020926" y="4387616"/>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Deposit</a:t>
            </a:r>
          </a:p>
          <a:p>
            <a:pPr algn="ctr"/>
            <a:r>
              <a:rPr lang="en-US" sz="1200" dirty="0"/>
              <a:t>Accounts</a:t>
            </a:r>
          </a:p>
        </p:txBody>
      </p:sp>
      <p:sp>
        <p:nvSpPr>
          <p:cNvPr id="17" name="Rectangle 16">
            <a:extLst>
              <a:ext uri="{FF2B5EF4-FFF2-40B4-BE49-F238E27FC236}">
                <a16:creationId xmlns:a16="http://schemas.microsoft.com/office/drawing/2014/main" id="{E2F1ADAD-FC2F-5742-BC58-F9C6B12AD26B}"/>
              </a:ext>
            </a:extLst>
          </p:cNvPr>
          <p:cNvSpPr/>
          <p:nvPr/>
        </p:nvSpPr>
        <p:spPr>
          <a:xfrm>
            <a:off x="4766482" y="4379410"/>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Donor Accounts</a:t>
            </a:r>
          </a:p>
        </p:txBody>
      </p:sp>
      <p:sp>
        <p:nvSpPr>
          <p:cNvPr id="18" name="Rectangle 17">
            <a:extLst>
              <a:ext uri="{FF2B5EF4-FFF2-40B4-BE49-F238E27FC236}">
                <a16:creationId xmlns:a16="http://schemas.microsoft.com/office/drawing/2014/main" id="{CAA89642-123A-1444-B918-75E58A7C5342}"/>
              </a:ext>
            </a:extLst>
          </p:cNvPr>
          <p:cNvSpPr/>
          <p:nvPr/>
        </p:nvSpPr>
        <p:spPr>
          <a:xfrm>
            <a:off x="4725469" y="3225389"/>
            <a:ext cx="1154749"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Autonomous Budget Unit Accounts</a:t>
            </a:r>
          </a:p>
        </p:txBody>
      </p:sp>
      <p:sp>
        <p:nvSpPr>
          <p:cNvPr id="19" name="TextBox 18">
            <a:extLst>
              <a:ext uri="{FF2B5EF4-FFF2-40B4-BE49-F238E27FC236}">
                <a16:creationId xmlns:a16="http://schemas.microsoft.com/office/drawing/2014/main" id="{41BE1F0D-1310-AD41-B9EC-1F9B8623C8AC}"/>
              </a:ext>
            </a:extLst>
          </p:cNvPr>
          <p:cNvSpPr txBox="1"/>
          <p:nvPr/>
        </p:nvSpPr>
        <p:spPr>
          <a:xfrm>
            <a:off x="5915407" y="1827703"/>
            <a:ext cx="6232606" cy="3785652"/>
          </a:xfrm>
          <a:prstGeom prst="rect">
            <a:avLst/>
          </a:prstGeom>
          <a:solidFill>
            <a:schemeClr val="accent2"/>
          </a:solidFill>
        </p:spPr>
        <p:txBody>
          <a:bodyPr wrap="square" rtlCol="0">
            <a:spAutoFit/>
          </a:bodyPr>
          <a:lstStyle/>
          <a:p>
            <a:pPr marL="120551" indent="-120551">
              <a:buFont typeface="Arial" panose="020B0604020202020204" pitchFamily="34" charset="0"/>
              <a:buChar char="•"/>
            </a:pPr>
            <a:r>
              <a:rPr lang="en-US" sz="2000" dirty="0">
                <a:solidFill>
                  <a:schemeClr val="bg1"/>
                </a:solidFill>
              </a:rPr>
              <a:t>Separate bank and ledger accounts reduces the focus of the reporting entity to central treasury-controlled funds</a:t>
            </a:r>
          </a:p>
          <a:p>
            <a:pPr marL="120551" indent="-120551">
              <a:buFont typeface="Arial" panose="020B0604020202020204" pitchFamily="34" charset="0"/>
              <a:buChar char="•"/>
            </a:pPr>
            <a:r>
              <a:rPr lang="en-US" sz="2000" dirty="0">
                <a:solidFill>
                  <a:schemeClr val="bg1"/>
                </a:solidFill>
              </a:rPr>
              <a:t>This is inconsistent with GFSM and IPSAS reporting requirements</a:t>
            </a:r>
          </a:p>
          <a:p>
            <a:pPr marL="120551" indent="-120551">
              <a:buFont typeface="Arial" panose="020B0604020202020204" pitchFamily="34" charset="0"/>
              <a:buChar char="•"/>
            </a:pPr>
            <a:r>
              <a:rPr lang="en-US" sz="2000" dirty="0">
                <a:solidFill>
                  <a:schemeClr val="bg1"/>
                </a:solidFill>
              </a:rPr>
              <a:t>It results in movements between government accounts being reported as receipts and payments - overstating real cashflows</a:t>
            </a:r>
          </a:p>
          <a:p>
            <a:pPr marL="120551" indent="-120551">
              <a:buFont typeface="Arial" panose="020B0604020202020204" pitchFamily="34" charset="0"/>
              <a:buChar char="•"/>
            </a:pPr>
            <a:r>
              <a:rPr lang="en-US" sz="2000" dirty="0">
                <a:solidFill>
                  <a:schemeClr val="bg1"/>
                </a:solidFill>
              </a:rPr>
              <a:t>Requires multiple reconciliations</a:t>
            </a:r>
          </a:p>
          <a:p>
            <a:pPr marL="120551" indent="-120551">
              <a:buFont typeface="Arial" panose="020B0604020202020204" pitchFamily="34" charset="0"/>
              <a:buChar char="•"/>
            </a:pPr>
            <a:r>
              <a:rPr lang="en-US" sz="2000" dirty="0">
                <a:solidFill>
                  <a:schemeClr val="bg1"/>
                </a:solidFill>
              </a:rPr>
              <a:t>Creates timing delays in preparation of the accounts and all other reports including in-year monitoring reports</a:t>
            </a:r>
          </a:p>
        </p:txBody>
      </p:sp>
      <p:sp>
        <p:nvSpPr>
          <p:cNvPr id="3" name="TextBox 2">
            <a:extLst>
              <a:ext uri="{FF2B5EF4-FFF2-40B4-BE49-F238E27FC236}">
                <a16:creationId xmlns:a16="http://schemas.microsoft.com/office/drawing/2014/main" id="{0BFD1125-17C4-F7CD-4BDB-B52457C17A68}"/>
              </a:ext>
            </a:extLst>
          </p:cNvPr>
          <p:cNvSpPr txBox="1"/>
          <p:nvPr/>
        </p:nvSpPr>
        <p:spPr>
          <a:xfrm>
            <a:off x="1082809" y="5984022"/>
            <a:ext cx="7992888" cy="923330"/>
          </a:xfrm>
          <a:prstGeom prst="rect">
            <a:avLst/>
          </a:prstGeom>
          <a:solidFill>
            <a:srgbClr val="FFC000"/>
          </a:solidFill>
        </p:spPr>
        <p:txBody>
          <a:bodyPr wrap="square" rtlCol="0">
            <a:spAutoFit/>
          </a:bodyPr>
          <a:lstStyle/>
          <a:p>
            <a:r>
              <a:rPr lang="en-US" b="1" dirty="0">
                <a:solidFill>
                  <a:schemeClr val="bg1"/>
                </a:solidFill>
              </a:rPr>
              <a:t>A lack of consolidation requires interfund accounting including settlements – this creates issues for consolidated reporting and cash management</a:t>
            </a:r>
          </a:p>
        </p:txBody>
      </p:sp>
    </p:spTree>
    <p:extLst>
      <p:ext uri="{BB962C8B-B14F-4D97-AF65-F5344CB8AC3E}">
        <p14:creationId xmlns:p14="http://schemas.microsoft.com/office/powerpoint/2010/main" val="2640038925"/>
      </p:ext>
    </p:extLst>
  </p:cSld>
  <p:clrMapOvr>
    <a:masterClrMapping/>
  </p:clrMapOvr>
  <p:transition spd="slow">
    <p:wipe dir="r"/>
    <p:sndAc>
      <p:stSnd>
        <p:snd r:embed="rId2"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4576-EF41-B34F-8321-B61935329E3F}"/>
              </a:ext>
            </a:extLst>
          </p:cNvPr>
          <p:cNvSpPr>
            <a:spLocks noGrp="1"/>
          </p:cNvSpPr>
          <p:nvPr>
            <p:ph type="title"/>
          </p:nvPr>
        </p:nvSpPr>
        <p:spPr>
          <a:xfrm>
            <a:off x="1511724" y="519803"/>
            <a:ext cx="9678708" cy="559222"/>
          </a:xfrm>
        </p:spPr>
        <p:txBody>
          <a:bodyPr>
            <a:normAutofit fontScale="90000"/>
          </a:bodyPr>
          <a:lstStyle/>
          <a:p>
            <a:r>
              <a:rPr lang="en-US" sz="3100" b="1" dirty="0">
                <a:solidFill>
                  <a:srgbClr val="0066FF"/>
                </a:solidFill>
              </a:rPr>
              <a:t>Single Accounting System, General Ledger and TSA - Consolidating Cash, Reporting and Accounting for Government</a:t>
            </a:r>
            <a:br>
              <a:rPr lang="en-US" dirty="0"/>
            </a:br>
            <a:endParaRPr lang="en-US" dirty="0"/>
          </a:p>
        </p:txBody>
      </p:sp>
      <p:sp>
        <p:nvSpPr>
          <p:cNvPr id="6" name="Rectangle 5">
            <a:extLst>
              <a:ext uri="{FF2B5EF4-FFF2-40B4-BE49-F238E27FC236}">
                <a16:creationId xmlns:a16="http://schemas.microsoft.com/office/drawing/2014/main" id="{96503BC8-06F5-4644-9B2A-3338D95BC788}"/>
              </a:ext>
            </a:extLst>
          </p:cNvPr>
          <p:cNvSpPr/>
          <p:nvPr/>
        </p:nvSpPr>
        <p:spPr>
          <a:xfrm>
            <a:off x="4779609" y="2890019"/>
            <a:ext cx="779912" cy="449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t>Treasury</a:t>
            </a:r>
          </a:p>
        </p:txBody>
      </p:sp>
      <p:sp>
        <p:nvSpPr>
          <p:cNvPr id="10" name="Rectangle 9">
            <a:extLst>
              <a:ext uri="{FF2B5EF4-FFF2-40B4-BE49-F238E27FC236}">
                <a16:creationId xmlns:a16="http://schemas.microsoft.com/office/drawing/2014/main" id="{EDAF5B91-0EBB-174B-A5F8-CEE18B227456}"/>
              </a:ext>
            </a:extLst>
          </p:cNvPr>
          <p:cNvSpPr/>
          <p:nvPr/>
        </p:nvSpPr>
        <p:spPr>
          <a:xfrm>
            <a:off x="5563597" y="3364008"/>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t>Line Ministry Accounts</a:t>
            </a:r>
          </a:p>
        </p:txBody>
      </p:sp>
      <p:sp>
        <p:nvSpPr>
          <p:cNvPr id="11" name="Rectangle 10">
            <a:extLst>
              <a:ext uri="{FF2B5EF4-FFF2-40B4-BE49-F238E27FC236}">
                <a16:creationId xmlns:a16="http://schemas.microsoft.com/office/drawing/2014/main" id="{CA88E927-4636-0449-BF2A-7E9CB0394854}"/>
              </a:ext>
            </a:extLst>
          </p:cNvPr>
          <p:cNvSpPr/>
          <p:nvPr/>
        </p:nvSpPr>
        <p:spPr>
          <a:xfrm>
            <a:off x="5563597" y="2892717"/>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t>Provincial Treasury Accounts</a:t>
            </a:r>
          </a:p>
        </p:txBody>
      </p:sp>
      <p:sp>
        <p:nvSpPr>
          <p:cNvPr id="12" name="Rectangle 11">
            <a:extLst>
              <a:ext uri="{FF2B5EF4-FFF2-40B4-BE49-F238E27FC236}">
                <a16:creationId xmlns:a16="http://schemas.microsoft.com/office/drawing/2014/main" id="{0E3066C5-9AE5-1349-85E0-65F153B9C687}"/>
              </a:ext>
            </a:extLst>
          </p:cNvPr>
          <p:cNvSpPr/>
          <p:nvPr/>
        </p:nvSpPr>
        <p:spPr>
          <a:xfrm>
            <a:off x="4782637" y="3352128"/>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t>EBFs</a:t>
            </a:r>
          </a:p>
        </p:txBody>
      </p:sp>
      <p:sp>
        <p:nvSpPr>
          <p:cNvPr id="14" name="Rectangle 13">
            <a:extLst>
              <a:ext uri="{FF2B5EF4-FFF2-40B4-BE49-F238E27FC236}">
                <a16:creationId xmlns:a16="http://schemas.microsoft.com/office/drawing/2014/main" id="{4A67B5F4-9CC9-7444-A23F-A28531E5010F}"/>
              </a:ext>
            </a:extLst>
          </p:cNvPr>
          <p:cNvSpPr/>
          <p:nvPr/>
        </p:nvSpPr>
        <p:spPr>
          <a:xfrm>
            <a:off x="6351078" y="2890018"/>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solidFill>
                  <a:schemeClr val="bg1"/>
                </a:solidFill>
              </a:rPr>
              <a:t>Subnational Government  </a:t>
            </a:r>
            <a:r>
              <a:rPr lang="en-US" sz="788" dirty="0"/>
              <a:t>Accounts</a:t>
            </a:r>
          </a:p>
        </p:txBody>
      </p:sp>
      <p:sp>
        <p:nvSpPr>
          <p:cNvPr id="15" name="Rectangle 14">
            <a:extLst>
              <a:ext uri="{FF2B5EF4-FFF2-40B4-BE49-F238E27FC236}">
                <a16:creationId xmlns:a16="http://schemas.microsoft.com/office/drawing/2014/main" id="{9CBF3B94-B76F-6442-AC0D-47311F72CBA1}"/>
              </a:ext>
            </a:extLst>
          </p:cNvPr>
          <p:cNvSpPr/>
          <p:nvPr/>
        </p:nvSpPr>
        <p:spPr>
          <a:xfrm>
            <a:off x="5563597" y="3812740"/>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t>Reserve Account</a:t>
            </a:r>
          </a:p>
        </p:txBody>
      </p:sp>
      <p:sp>
        <p:nvSpPr>
          <p:cNvPr id="16" name="Rectangle 15">
            <a:extLst>
              <a:ext uri="{FF2B5EF4-FFF2-40B4-BE49-F238E27FC236}">
                <a16:creationId xmlns:a16="http://schemas.microsoft.com/office/drawing/2014/main" id="{D878A7CC-D79D-814F-A18B-507AE7A4B9F4}"/>
              </a:ext>
            </a:extLst>
          </p:cNvPr>
          <p:cNvSpPr/>
          <p:nvPr/>
        </p:nvSpPr>
        <p:spPr>
          <a:xfrm>
            <a:off x="4783685" y="3812740"/>
            <a:ext cx="779912" cy="4528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solidFill>
                  <a:schemeClr val="tx1"/>
                </a:solidFill>
              </a:rPr>
              <a:t>Deposit</a:t>
            </a:r>
          </a:p>
          <a:p>
            <a:pPr algn="ctr"/>
            <a:r>
              <a:rPr lang="en-US" sz="788" dirty="0">
                <a:solidFill>
                  <a:schemeClr val="tx1"/>
                </a:solidFill>
              </a:rPr>
              <a:t>Accounts</a:t>
            </a:r>
          </a:p>
        </p:txBody>
      </p:sp>
      <p:sp>
        <p:nvSpPr>
          <p:cNvPr id="17" name="Rectangle 16">
            <a:extLst>
              <a:ext uri="{FF2B5EF4-FFF2-40B4-BE49-F238E27FC236}">
                <a16:creationId xmlns:a16="http://schemas.microsoft.com/office/drawing/2014/main" id="{E2F1ADAD-FC2F-5742-BC58-F9C6B12AD26B}"/>
              </a:ext>
            </a:extLst>
          </p:cNvPr>
          <p:cNvSpPr/>
          <p:nvPr/>
        </p:nvSpPr>
        <p:spPr>
          <a:xfrm>
            <a:off x="6353527" y="3812740"/>
            <a:ext cx="769895"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t>Donor Accounts</a:t>
            </a:r>
          </a:p>
        </p:txBody>
      </p:sp>
      <p:sp>
        <p:nvSpPr>
          <p:cNvPr id="18" name="Rectangle 17">
            <a:extLst>
              <a:ext uri="{FF2B5EF4-FFF2-40B4-BE49-F238E27FC236}">
                <a16:creationId xmlns:a16="http://schemas.microsoft.com/office/drawing/2014/main" id="{CAA89642-123A-1444-B918-75E58A7C5342}"/>
              </a:ext>
            </a:extLst>
          </p:cNvPr>
          <p:cNvSpPr/>
          <p:nvPr/>
        </p:nvSpPr>
        <p:spPr>
          <a:xfrm>
            <a:off x="6351080" y="3364008"/>
            <a:ext cx="772341"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88" dirty="0">
                <a:solidFill>
                  <a:schemeClr val="bg1"/>
                </a:solidFill>
              </a:rPr>
              <a:t>Autonomous Budget Unit Accounts</a:t>
            </a:r>
          </a:p>
        </p:txBody>
      </p:sp>
      <p:sp>
        <p:nvSpPr>
          <p:cNvPr id="5" name="TextBox 4">
            <a:extLst>
              <a:ext uri="{FF2B5EF4-FFF2-40B4-BE49-F238E27FC236}">
                <a16:creationId xmlns:a16="http://schemas.microsoft.com/office/drawing/2014/main" id="{D2326444-30DE-4E4D-9A5F-3DF48853C67B}"/>
              </a:ext>
            </a:extLst>
          </p:cNvPr>
          <p:cNvSpPr txBox="1"/>
          <p:nvPr/>
        </p:nvSpPr>
        <p:spPr>
          <a:xfrm>
            <a:off x="4648201" y="2100333"/>
            <a:ext cx="2768530" cy="584775"/>
          </a:xfrm>
          <a:prstGeom prst="rect">
            <a:avLst/>
          </a:prstGeom>
          <a:noFill/>
        </p:spPr>
        <p:txBody>
          <a:bodyPr wrap="square" rtlCol="0">
            <a:spAutoFit/>
          </a:bodyPr>
          <a:lstStyle/>
          <a:p>
            <a:pPr algn="ctr"/>
            <a:r>
              <a:rPr lang="en-US" sz="1600" b="1" dirty="0">
                <a:solidFill>
                  <a:srgbClr val="C00000"/>
                </a:solidFill>
              </a:rPr>
              <a:t>Internal transactions in FMIS/TSA – no cashflows</a:t>
            </a:r>
          </a:p>
        </p:txBody>
      </p:sp>
      <p:sp>
        <p:nvSpPr>
          <p:cNvPr id="9" name="Right Arrow 8">
            <a:extLst>
              <a:ext uri="{FF2B5EF4-FFF2-40B4-BE49-F238E27FC236}">
                <a16:creationId xmlns:a16="http://schemas.microsoft.com/office/drawing/2014/main" id="{5EA1BC04-FEC5-974A-9CCE-E987D4FEFE84}"/>
              </a:ext>
            </a:extLst>
          </p:cNvPr>
          <p:cNvSpPr/>
          <p:nvPr/>
        </p:nvSpPr>
        <p:spPr bwMode="auto">
          <a:xfrm>
            <a:off x="2616784" y="1886461"/>
            <a:ext cx="431771" cy="251063"/>
          </a:xfrm>
          <a:prstGeom prst="rightArrow">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19" name="Right Arrow 18">
            <a:extLst>
              <a:ext uri="{FF2B5EF4-FFF2-40B4-BE49-F238E27FC236}">
                <a16:creationId xmlns:a16="http://schemas.microsoft.com/office/drawing/2014/main" id="{7E4439EE-9C26-6541-A46D-CA5AD60E7E3C}"/>
              </a:ext>
            </a:extLst>
          </p:cNvPr>
          <p:cNvSpPr/>
          <p:nvPr/>
        </p:nvSpPr>
        <p:spPr bwMode="auto">
          <a:xfrm>
            <a:off x="9566768" y="2197751"/>
            <a:ext cx="431771" cy="251063"/>
          </a:xfrm>
          <a:prstGeom prst="rightArrow">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13" name="TextBox 12">
            <a:extLst>
              <a:ext uri="{FF2B5EF4-FFF2-40B4-BE49-F238E27FC236}">
                <a16:creationId xmlns:a16="http://schemas.microsoft.com/office/drawing/2014/main" id="{A688AC27-05B3-5B47-916B-EBD6AD345B0F}"/>
              </a:ext>
            </a:extLst>
          </p:cNvPr>
          <p:cNvSpPr txBox="1"/>
          <p:nvPr/>
        </p:nvSpPr>
        <p:spPr>
          <a:xfrm>
            <a:off x="2353224" y="1148539"/>
            <a:ext cx="990844" cy="646331"/>
          </a:xfrm>
          <a:prstGeom prst="rect">
            <a:avLst/>
          </a:prstGeom>
          <a:noFill/>
        </p:spPr>
        <p:txBody>
          <a:bodyPr wrap="square" rtlCol="0">
            <a:spAutoFit/>
          </a:bodyPr>
          <a:lstStyle/>
          <a:p>
            <a:r>
              <a:rPr lang="en-US" dirty="0">
                <a:solidFill>
                  <a:srgbClr val="000000"/>
                </a:solidFill>
              </a:rPr>
              <a:t>Cash Inflows</a:t>
            </a:r>
          </a:p>
        </p:txBody>
      </p:sp>
      <p:sp>
        <p:nvSpPr>
          <p:cNvPr id="20" name="TextBox 19">
            <a:extLst>
              <a:ext uri="{FF2B5EF4-FFF2-40B4-BE49-F238E27FC236}">
                <a16:creationId xmlns:a16="http://schemas.microsoft.com/office/drawing/2014/main" id="{6FE8D1D4-701E-B94C-AECE-DD9FEC5D0A08}"/>
              </a:ext>
            </a:extLst>
          </p:cNvPr>
          <p:cNvSpPr txBox="1"/>
          <p:nvPr/>
        </p:nvSpPr>
        <p:spPr>
          <a:xfrm>
            <a:off x="9438757" y="1486074"/>
            <a:ext cx="1335919" cy="646331"/>
          </a:xfrm>
          <a:prstGeom prst="rect">
            <a:avLst/>
          </a:prstGeom>
          <a:noFill/>
        </p:spPr>
        <p:txBody>
          <a:bodyPr wrap="square" rtlCol="0">
            <a:spAutoFit/>
          </a:bodyPr>
          <a:lstStyle/>
          <a:p>
            <a:r>
              <a:rPr lang="en-US" dirty="0">
                <a:solidFill>
                  <a:srgbClr val="000000"/>
                </a:solidFill>
              </a:rPr>
              <a:t>Cash Outflows</a:t>
            </a:r>
          </a:p>
        </p:txBody>
      </p:sp>
      <p:sp>
        <p:nvSpPr>
          <p:cNvPr id="4" name="TextBox 3">
            <a:extLst>
              <a:ext uri="{FF2B5EF4-FFF2-40B4-BE49-F238E27FC236}">
                <a16:creationId xmlns:a16="http://schemas.microsoft.com/office/drawing/2014/main" id="{F92729A5-68DE-B84F-8C6E-BBFAB060A5D4}"/>
              </a:ext>
            </a:extLst>
          </p:cNvPr>
          <p:cNvSpPr txBox="1"/>
          <p:nvPr/>
        </p:nvSpPr>
        <p:spPr>
          <a:xfrm>
            <a:off x="904718" y="2530204"/>
            <a:ext cx="2367259" cy="4278094"/>
          </a:xfrm>
          <a:prstGeom prst="rect">
            <a:avLst/>
          </a:prstGeom>
          <a:solidFill>
            <a:srgbClr val="FFC000"/>
          </a:solidFill>
        </p:spPr>
        <p:txBody>
          <a:bodyPr wrap="square" rtlCol="0">
            <a:spAutoFit/>
          </a:bodyPr>
          <a:lstStyle/>
          <a:p>
            <a:pPr marL="214313" indent="-214313">
              <a:buFont typeface="Arial" panose="020B0604020202020204" pitchFamily="34" charset="0"/>
              <a:buChar char="•"/>
            </a:pPr>
            <a:r>
              <a:rPr lang="en-US" sz="1600" dirty="0">
                <a:solidFill>
                  <a:schemeClr val="bg1"/>
                </a:solidFill>
              </a:rPr>
              <a:t>Emerging role of Central Treasury to manage the whole general ledger on behalf of the general government sector</a:t>
            </a:r>
          </a:p>
          <a:p>
            <a:pPr marL="214313" indent="-214313">
              <a:buFont typeface="Arial" panose="020B0604020202020204" pitchFamily="34" charset="0"/>
              <a:buChar char="•"/>
            </a:pPr>
            <a:r>
              <a:rPr lang="en-US" sz="1600" dirty="0">
                <a:solidFill>
                  <a:schemeClr val="bg1"/>
                </a:solidFill>
              </a:rPr>
              <a:t>This also allows elimination of external intra-government transactions </a:t>
            </a:r>
          </a:p>
          <a:p>
            <a:pPr marL="214313" indent="-214313">
              <a:buFont typeface="Arial" panose="020B0604020202020204" pitchFamily="34" charset="0"/>
              <a:buChar char="•"/>
            </a:pPr>
            <a:r>
              <a:rPr lang="en-US" sz="1600" dirty="0">
                <a:solidFill>
                  <a:schemeClr val="bg1"/>
                </a:solidFill>
              </a:rPr>
              <a:t>Bank accounts and cash can be consolidated</a:t>
            </a:r>
          </a:p>
          <a:p>
            <a:pPr marL="214313" indent="-214313">
              <a:buFont typeface="Arial" panose="020B0604020202020204" pitchFamily="34" charset="0"/>
              <a:buChar char="•"/>
            </a:pPr>
            <a:r>
              <a:rPr lang="en-US" sz="1600" dirty="0">
                <a:solidFill>
                  <a:schemeClr val="bg1"/>
                </a:solidFill>
              </a:rPr>
              <a:t>Consolidated reports can be derived directly from FMIS</a:t>
            </a:r>
          </a:p>
        </p:txBody>
      </p:sp>
      <p:sp>
        <p:nvSpPr>
          <p:cNvPr id="7" name="Rectangle 6">
            <a:extLst>
              <a:ext uri="{FF2B5EF4-FFF2-40B4-BE49-F238E27FC236}">
                <a16:creationId xmlns:a16="http://schemas.microsoft.com/office/drawing/2014/main" id="{F050CB64-8D09-AB1E-619D-9F2E1F2A9A5E}"/>
              </a:ext>
            </a:extLst>
          </p:cNvPr>
          <p:cNvSpPr/>
          <p:nvPr/>
        </p:nvSpPr>
        <p:spPr>
          <a:xfrm>
            <a:off x="5303912" y="5803281"/>
            <a:ext cx="1827078" cy="73621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Deposit</a:t>
            </a:r>
          </a:p>
          <a:p>
            <a:pPr algn="ctr"/>
            <a:r>
              <a:rPr lang="en-US" sz="2000" b="1" dirty="0">
                <a:solidFill>
                  <a:schemeClr val="tx1"/>
                </a:solidFill>
              </a:rPr>
              <a:t>Accounts</a:t>
            </a:r>
          </a:p>
        </p:txBody>
      </p:sp>
      <p:sp>
        <p:nvSpPr>
          <p:cNvPr id="21" name="TextBox 20">
            <a:extLst>
              <a:ext uri="{FF2B5EF4-FFF2-40B4-BE49-F238E27FC236}">
                <a16:creationId xmlns:a16="http://schemas.microsoft.com/office/drawing/2014/main" id="{B8E89B59-4D00-C764-FAC3-18FADC735734}"/>
              </a:ext>
            </a:extLst>
          </p:cNvPr>
          <p:cNvSpPr txBox="1"/>
          <p:nvPr/>
        </p:nvSpPr>
        <p:spPr>
          <a:xfrm>
            <a:off x="9466814" y="3123180"/>
            <a:ext cx="2674126" cy="3416320"/>
          </a:xfrm>
          <a:prstGeom prst="rect">
            <a:avLst/>
          </a:prstGeom>
          <a:solidFill>
            <a:srgbClr val="FFC000"/>
          </a:solidFill>
        </p:spPr>
        <p:txBody>
          <a:bodyPr wrap="square" rtlCol="0">
            <a:spAutoFit/>
          </a:bodyPr>
          <a:lstStyle/>
          <a:p>
            <a:pPr marL="285750" indent="-285750">
              <a:buFont typeface="Arial" panose="020B0604020202020204" pitchFamily="34" charset="0"/>
              <a:buChar char="•"/>
            </a:pPr>
            <a:r>
              <a:rPr lang="en-US" dirty="0">
                <a:solidFill>
                  <a:schemeClr val="bg1"/>
                </a:solidFill>
              </a:rPr>
              <a:t>Up to nine countries from the last survey did not include trust or deposit money in the TSA? This means transactions must be settled for the non-consolidated elements. </a:t>
            </a:r>
          </a:p>
          <a:p>
            <a:pPr marL="285750" indent="-285750">
              <a:buFont typeface="Arial" panose="020B0604020202020204" pitchFamily="34" charset="0"/>
              <a:buChar char="•"/>
            </a:pPr>
            <a:r>
              <a:rPr lang="en-US" dirty="0">
                <a:solidFill>
                  <a:schemeClr val="bg1"/>
                </a:solidFill>
              </a:rPr>
              <a:t>Even if this is not included in the TSA include it in FMIS</a:t>
            </a:r>
          </a:p>
        </p:txBody>
      </p:sp>
      <p:sp>
        <p:nvSpPr>
          <p:cNvPr id="8" name="Rectangle 7">
            <a:extLst>
              <a:ext uri="{FF2B5EF4-FFF2-40B4-BE49-F238E27FC236}">
                <a16:creationId xmlns:a16="http://schemas.microsoft.com/office/drawing/2014/main" id="{4C0933A3-F433-1465-63E9-84166EC72DC8}"/>
              </a:ext>
            </a:extLst>
          </p:cNvPr>
          <p:cNvSpPr/>
          <p:nvPr/>
        </p:nvSpPr>
        <p:spPr>
          <a:xfrm>
            <a:off x="4392523" y="2038421"/>
            <a:ext cx="935749"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Treasury</a:t>
            </a:r>
          </a:p>
        </p:txBody>
      </p:sp>
      <p:sp>
        <p:nvSpPr>
          <p:cNvPr id="22" name="Rectangle 21">
            <a:extLst>
              <a:ext uri="{FF2B5EF4-FFF2-40B4-BE49-F238E27FC236}">
                <a16:creationId xmlns:a16="http://schemas.microsoft.com/office/drawing/2014/main" id="{6F4E643A-C560-957A-BED7-3D199570ECE3}"/>
              </a:ext>
            </a:extLst>
          </p:cNvPr>
          <p:cNvSpPr/>
          <p:nvPr/>
        </p:nvSpPr>
        <p:spPr>
          <a:xfrm>
            <a:off x="5293822" y="2969648"/>
            <a:ext cx="1015975" cy="860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Line Ministry Accounts</a:t>
            </a:r>
          </a:p>
        </p:txBody>
      </p:sp>
      <p:sp>
        <p:nvSpPr>
          <p:cNvPr id="23" name="Rectangle 22">
            <a:extLst>
              <a:ext uri="{FF2B5EF4-FFF2-40B4-BE49-F238E27FC236}">
                <a16:creationId xmlns:a16="http://schemas.microsoft.com/office/drawing/2014/main" id="{FB65BAB4-690B-6E6B-B996-E6C230CBD4A3}"/>
              </a:ext>
            </a:extLst>
          </p:cNvPr>
          <p:cNvSpPr/>
          <p:nvPr/>
        </p:nvSpPr>
        <p:spPr>
          <a:xfrm>
            <a:off x="5328272" y="2038173"/>
            <a:ext cx="992462" cy="905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Provincial Treasury Accounts</a:t>
            </a:r>
          </a:p>
        </p:txBody>
      </p:sp>
      <p:sp>
        <p:nvSpPr>
          <p:cNvPr id="24" name="Rectangle 23">
            <a:extLst>
              <a:ext uri="{FF2B5EF4-FFF2-40B4-BE49-F238E27FC236}">
                <a16:creationId xmlns:a16="http://schemas.microsoft.com/office/drawing/2014/main" id="{FD741417-D751-8891-D147-E6480C4C1EA0}"/>
              </a:ext>
            </a:extLst>
          </p:cNvPr>
          <p:cNvSpPr/>
          <p:nvPr/>
        </p:nvSpPr>
        <p:spPr>
          <a:xfrm>
            <a:off x="4392626" y="2945169"/>
            <a:ext cx="912129" cy="893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EBFs</a:t>
            </a:r>
          </a:p>
        </p:txBody>
      </p:sp>
      <p:sp>
        <p:nvSpPr>
          <p:cNvPr id="25" name="Rectangle 24">
            <a:extLst>
              <a:ext uri="{FF2B5EF4-FFF2-40B4-BE49-F238E27FC236}">
                <a16:creationId xmlns:a16="http://schemas.microsoft.com/office/drawing/2014/main" id="{D016AD33-A65F-B7CF-6219-518880E0F8D5}"/>
              </a:ext>
            </a:extLst>
          </p:cNvPr>
          <p:cNvSpPr/>
          <p:nvPr/>
        </p:nvSpPr>
        <p:spPr>
          <a:xfrm>
            <a:off x="5317794" y="3820659"/>
            <a:ext cx="1002937" cy="923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Reserve Account</a:t>
            </a:r>
          </a:p>
        </p:txBody>
      </p:sp>
      <p:sp>
        <p:nvSpPr>
          <p:cNvPr id="26" name="Rectangle 25">
            <a:extLst>
              <a:ext uri="{FF2B5EF4-FFF2-40B4-BE49-F238E27FC236}">
                <a16:creationId xmlns:a16="http://schemas.microsoft.com/office/drawing/2014/main" id="{D4C7E18B-2C42-0C78-7B74-CA5E8F4D9140}"/>
              </a:ext>
            </a:extLst>
          </p:cNvPr>
          <p:cNvSpPr/>
          <p:nvPr/>
        </p:nvSpPr>
        <p:spPr>
          <a:xfrm>
            <a:off x="4392523" y="3816079"/>
            <a:ext cx="912235" cy="92758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highlight>
                  <a:srgbClr val="6EA0B0"/>
                </a:highlight>
              </a:rPr>
              <a:t>Deposit</a:t>
            </a:r>
          </a:p>
          <a:p>
            <a:pPr algn="ctr"/>
            <a:r>
              <a:rPr lang="en-US" sz="1400" dirty="0">
                <a:solidFill>
                  <a:schemeClr val="bg1"/>
                </a:solidFill>
                <a:highlight>
                  <a:srgbClr val="6EA0B0"/>
                </a:highlight>
              </a:rPr>
              <a:t>Accounts</a:t>
            </a:r>
          </a:p>
        </p:txBody>
      </p:sp>
      <p:sp>
        <p:nvSpPr>
          <p:cNvPr id="27" name="Rectangle 26">
            <a:extLst>
              <a:ext uri="{FF2B5EF4-FFF2-40B4-BE49-F238E27FC236}">
                <a16:creationId xmlns:a16="http://schemas.microsoft.com/office/drawing/2014/main" id="{BE38AE20-3CFB-7583-89AD-F8DC47A6B6BA}"/>
              </a:ext>
            </a:extLst>
          </p:cNvPr>
          <p:cNvSpPr/>
          <p:nvPr/>
        </p:nvSpPr>
        <p:spPr>
          <a:xfrm>
            <a:off x="6331743" y="3834445"/>
            <a:ext cx="1142073" cy="9092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Donor Accounts</a:t>
            </a:r>
          </a:p>
        </p:txBody>
      </p:sp>
      <p:sp>
        <p:nvSpPr>
          <p:cNvPr id="28" name="Rectangle 27">
            <a:extLst>
              <a:ext uri="{FF2B5EF4-FFF2-40B4-BE49-F238E27FC236}">
                <a16:creationId xmlns:a16="http://schemas.microsoft.com/office/drawing/2014/main" id="{2131181F-904B-478E-1979-360FF3927A26}"/>
              </a:ext>
            </a:extLst>
          </p:cNvPr>
          <p:cNvSpPr/>
          <p:nvPr/>
        </p:nvSpPr>
        <p:spPr>
          <a:xfrm>
            <a:off x="6320732" y="2980858"/>
            <a:ext cx="1153084" cy="853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Autonomous Budget Unit Accounts</a:t>
            </a:r>
          </a:p>
        </p:txBody>
      </p:sp>
      <p:sp>
        <p:nvSpPr>
          <p:cNvPr id="29" name="Rectangle 28">
            <a:extLst>
              <a:ext uri="{FF2B5EF4-FFF2-40B4-BE49-F238E27FC236}">
                <a16:creationId xmlns:a16="http://schemas.microsoft.com/office/drawing/2014/main" id="{39B5B541-B39E-05C3-7087-E6529D680B6D}"/>
              </a:ext>
            </a:extLst>
          </p:cNvPr>
          <p:cNvSpPr/>
          <p:nvPr/>
        </p:nvSpPr>
        <p:spPr bwMode="auto">
          <a:xfrm>
            <a:off x="3409139" y="1486074"/>
            <a:ext cx="5616623" cy="3654812"/>
          </a:xfrm>
          <a:prstGeom prst="rect">
            <a:avLst/>
          </a:prstGeom>
          <a:noFill/>
          <a:ln w="76200" cap="flat" cmpd="sng" algn="ctr">
            <a:solidFill>
              <a:schemeClr val="accent2"/>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30" name="TextBox 29">
            <a:extLst>
              <a:ext uri="{FF2B5EF4-FFF2-40B4-BE49-F238E27FC236}">
                <a16:creationId xmlns:a16="http://schemas.microsoft.com/office/drawing/2014/main" id="{8C2F13D4-95B1-7FCC-DD7D-E05795D69642}"/>
              </a:ext>
            </a:extLst>
          </p:cNvPr>
          <p:cNvSpPr txBox="1"/>
          <p:nvPr/>
        </p:nvSpPr>
        <p:spPr>
          <a:xfrm>
            <a:off x="3920593" y="1437938"/>
            <a:ext cx="3901349" cy="646331"/>
          </a:xfrm>
          <a:prstGeom prst="rect">
            <a:avLst/>
          </a:prstGeom>
          <a:noFill/>
        </p:spPr>
        <p:txBody>
          <a:bodyPr wrap="square" rtlCol="0">
            <a:spAutoFit/>
          </a:bodyPr>
          <a:lstStyle/>
          <a:p>
            <a:pPr algn="ctr"/>
            <a:r>
              <a:rPr lang="en-US" sz="3600" b="1" dirty="0">
                <a:solidFill>
                  <a:srgbClr val="C00000"/>
                </a:solidFill>
              </a:rPr>
              <a:t>TSA (Gen. Govt)</a:t>
            </a:r>
          </a:p>
        </p:txBody>
      </p:sp>
      <p:sp>
        <p:nvSpPr>
          <p:cNvPr id="31" name="Rectangle 30">
            <a:extLst>
              <a:ext uri="{FF2B5EF4-FFF2-40B4-BE49-F238E27FC236}">
                <a16:creationId xmlns:a16="http://schemas.microsoft.com/office/drawing/2014/main" id="{607C6478-B5E6-F776-9D39-E665575D3736}"/>
              </a:ext>
            </a:extLst>
          </p:cNvPr>
          <p:cNvSpPr/>
          <p:nvPr/>
        </p:nvSpPr>
        <p:spPr>
          <a:xfrm>
            <a:off x="6320733" y="2038173"/>
            <a:ext cx="1153085" cy="942686"/>
          </a:xfrm>
          <a:prstGeom prst="rect">
            <a:avLst/>
          </a:prstGeom>
          <a:solidFill>
            <a:srgbClr val="6EA0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Subnational Government  Accounts</a:t>
            </a:r>
          </a:p>
        </p:txBody>
      </p:sp>
    </p:spTree>
    <p:extLst>
      <p:ext uri="{BB962C8B-B14F-4D97-AF65-F5344CB8AC3E}">
        <p14:creationId xmlns:p14="http://schemas.microsoft.com/office/powerpoint/2010/main" val="931943648"/>
      </p:ext>
    </p:extLst>
  </p:cSld>
  <p:clrMapOvr>
    <a:masterClrMapping/>
  </p:clrMapOvr>
  <p:transition spd="slow">
    <p:wipe dir="r"/>
    <p:sndAc>
      <p:stSnd>
        <p:snd r:embed="rId2" name="coin.wav"/>
      </p:stSnd>
    </p:sndAc>
  </p:transition>
</p:sld>
</file>

<file path=ppt/theme/theme1.xml><?xml version="1.0" encoding="utf-8"?>
<a:theme xmlns:a="http://schemas.openxmlformats.org/drawingml/2006/main" name="Office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49920</TotalTime>
  <Words>2985</Words>
  <Application>Microsoft Office PowerPoint</Application>
  <PresentationFormat>Widescreen</PresentationFormat>
  <Paragraphs>309</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Black</vt:lpstr>
      <vt:lpstr>Calibri</vt:lpstr>
      <vt:lpstr>Times</vt:lpstr>
      <vt:lpstr>Office Theme</vt:lpstr>
      <vt:lpstr>PowerPoint Presentation</vt:lpstr>
      <vt:lpstr>PowerPoint Presentation</vt:lpstr>
      <vt:lpstr>What is TSA?</vt:lpstr>
      <vt:lpstr>Why  Consolidation is a Core Goal in modern PFM </vt:lpstr>
      <vt:lpstr>Tools for Cash Consolidation</vt:lpstr>
      <vt:lpstr>TSA and the Framework for General Government and the Public Sector </vt:lpstr>
      <vt:lpstr>PowerPoint Presentation</vt:lpstr>
      <vt:lpstr>Transforming the Government Accounting and Cash Management Framework - Common Practice before FMIS - separate accounting and cash management between entities </vt:lpstr>
      <vt:lpstr>Single Accounting System, General Ledger and TSA - Consolidating Cash, Reporting and Accounting for Government </vt:lpstr>
      <vt:lpstr>Arguments for Consolidation/Separation are common  across Different Funds and Types of Money in General Government </vt:lpstr>
      <vt:lpstr>Consolidation of Extra Budgetary Funds (Social, Health and Other Funds)  </vt:lpstr>
      <vt:lpstr>Consolidation of Extra Budgetary Funds (2)  </vt:lpstr>
      <vt:lpstr>Consolidation of Special Means/Ministry own Revenues</vt:lpstr>
      <vt:lpstr>Consolidation of Special Means/Ministry own Revenues (2)</vt:lpstr>
      <vt:lpstr>Consolidation of Sub-National Government (SNG) </vt:lpstr>
      <vt:lpstr>TSA Coverage and Foreign Exchange (FX)</vt:lpstr>
      <vt:lpstr>Boundary of the TSA</vt:lpstr>
      <vt:lpstr> Implementation Tactics for the move to TSA - How to convince Stakeholders to move to TSA and incentives </vt:lpstr>
      <vt:lpstr> Implementation Tactics for the move to TSA - How to convince Stakeholders to move to TSA and incentives (2) </vt:lpstr>
      <vt:lpstr>Summary - What is Usually in the TSA and what should be outside the TSA? </vt:lpstr>
      <vt:lpstr>In Summary -  Questions to Guide Inclusion or Exclusion from TSA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Treasury Community of Practice</dc:title>
  <dc:creator>Ion</dc:creator>
  <cp:lastModifiedBy>Tetiana Shalkivska</cp:lastModifiedBy>
  <cp:revision>777</cp:revision>
  <cp:lastPrinted>2021-05-24T01:22:50Z</cp:lastPrinted>
  <dcterms:created xsi:type="dcterms:W3CDTF">2013-05-14T13:14:50Z</dcterms:created>
  <dcterms:modified xsi:type="dcterms:W3CDTF">2023-11-20T16:11:14Z</dcterms:modified>
</cp:coreProperties>
</file>