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handoutMasterIdLst>
    <p:handoutMasterId r:id="rId27"/>
  </p:handoutMasterIdLst>
  <p:sldIdLst>
    <p:sldId id="336" r:id="rId2"/>
    <p:sldId id="1372" r:id="rId3"/>
    <p:sldId id="1189" r:id="rId4"/>
    <p:sldId id="498" r:id="rId5"/>
    <p:sldId id="1194" r:id="rId6"/>
    <p:sldId id="1190" r:id="rId7"/>
    <p:sldId id="1373" r:id="rId8"/>
    <p:sldId id="762" r:id="rId9"/>
    <p:sldId id="1202" r:id="rId10"/>
    <p:sldId id="1192" r:id="rId11"/>
    <p:sldId id="1235" r:id="rId12"/>
    <p:sldId id="1370" r:id="rId13"/>
    <p:sldId id="1236" r:id="rId14"/>
    <p:sldId id="1371" r:id="rId15"/>
    <p:sldId id="1237" r:id="rId16"/>
    <p:sldId id="1199" r:id="rId17"/>
    <p:sldId id="1201" r:id="rId18"/>
    <p:sldId id="1367" r:id="rId19"/>
    <p:sldId id="1369" r:id="rId20"/>
    <p:sldId id="1366" r:id="rId21"/>
    <p:sldId id="1187" r:id="rId22"/>
    <p:sldId id="496" r:id="rId23"/>
    <p:sldId id="1234" r:id="rId24"/>
    <p:sldId id="1232" r:id="rId25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EA0B0"/>
    <a:srgbClr val="004C97"/>
    <a:srgbClr val="CFD5EA"/>
    <a:srgbClr val="0099CC"/>
    <a:srgbClr val="BB1BB3"/>
    <a:srgbClr val="FF7C80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6EF5BA-CB89-4A25-9014-9C2AD7778430}" v="75" dt="2023-11-10T20:50:04.3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64" autoAdjust="0"/>
    <p:restoredTop sz="86384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9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FE0272-003E-2B4A-8117-FB4CD6F28AAE}" type="doc">
      <dgm:prSet loTypeId="urn:microsoft.com/office/officeart/2005/8/layout/vProcess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E6DF4F6-8C2A-684E-8C8A-246F61D03810}">
      <dgm:prSet phldrT="[Text]" custT="1"/>
      <dgm:spPr>
        <a:solidFill>
          <a:srgbClr val="FFC000"/>
        </a:solidFill>
      </dgm:spPr>
      <dgm:t>
        <a:bodyPr/>
        <a:lstStyle/>
        <a:p>
          <a:r>
            <a:rPr lang="ru-RU" sz="2800" dirty="0"/>
            <a:t>Определение ЕКС</a:t>
          </a:r>
          <a:endParaRPr lang="en-GB" sz="2800" dirty="0"/>
        </a:p>
      </dgm:t>
    </dgm:pt>
    <dgm:pt modelId="{452D0A98-DF53-154E-A3D7-601AACDF6085}" type="parTrans" cxnId="{47FA3C5B-F0A7-ED45-B965-2CFFF7B4621F}">
      <dgm:prSet/>
      <dgm:spPr/>
      <dgm:t>
        <a:bodyPr/>
        <a:lstStyle/>
        <a:p>
          <a:endParaRPr lang="en-GB"/>
        </a:p>
      </dgm:t>
    </dgm:pt>
    <dgm:pt modelId="{5D77903D-0B58-7F4C-B945-C12F4E7FCB8C}" type="sibTrans" cxnId="{47FA3C5B-F0A7-ED45-B965-2CFFF7B4621F}">
      <dgm:prSet/>
      <dgm:spPr/>
      <dgm:t>
        <a:bodyPr/>
        <a:lstStyle/>
        <a:p>
          <a:endParaRPr lang="en-GB" dirty="0"/>
        </a:p>
      </dgm:t>
    </dgm:pt>
    <dgm:pt modelId="{7089E760-3440-F14B-AE04-CEDF22534AEF}">
      <dgm:prSet phldrT="[Text]" custT="1"/>
      <dgm:spPr>
        <a:solidFill>
          <a:srgbClr val="FFC000"/>
        </a:solidFill>
      </dgm:spPr>
      <dgm:t>
        <a:bodyPr/>
        <a:lstStyle/>
        <a:p>
          <a:r>
            <a:rPr lang="ru-RU" sz="2700" dirty="0"/>
            <a:t>Преимущества консолидации для правительства и государственного управления</a:t>
          </a:r>
          <a:endParaRPr lang="en-GB" sz="2700" dirty="0"/>
        </a:p>
      </dgm:t>
    </dgm:pt>
    <dgm:pt modelId="{2C277CE6-B5A1-6546-8FA7-54E1D8417359}" type="parTrans" cxnId="{CED3566B-60FF-D443-8EE2-41777C6699C3}">
      <dgm:prSet/>
      <dgm:spPr/>
      <dgm:t>
        <a:bodyPr/>
        <a:lstStyle/>
        <a:p>
          <a:endParaRPr lang="en-GB"/>
        </a:p>
      </dgm:t>
    </dgm:pt>
    <dgm:pt modelId="{D6DA5D3D-A90C-714D-B433-25AEC5D8473E}" type="sibTrans" cxnId="{CED3566B-60FF-D443-8EE2-41777C6699C3}">
      <dgm:prSet/>
      <dgm:spPr/>
      <dgm:t>
        <a:bodyPr/>
        <a:lstStyle/>
        <a:p>
          <a:endParaRPr lang="en-GB" dirty="0"/>
        </a:p>
      </dgm:t>
    </dgm:pt>
    <dgm:pt modelId="{6316A765-4525-6F4C-8B47-E0C79679FBE1}">
      <dgm:prSet phldrT="[Text]" custT="1"/>
      <dgm:spPr>
        <a:solidFill>
          <a:srgbClr val="FFC000"/>
        </a:solidFill>
      </dgm:spPr>
      <dgm:t>
        <a:bodyPr/>
        <a:lstStyle/>
        <a:p>
          <a:endParaRPr lang="en-GB" sz="2800" dirty="0"/>
        </a:p>
        <a:p>
          <a:r>
            <a:rPr lang="ru-RU" sz="2800" dirty="0"/>
            <a:t>Охват ЕКС</a:t>
          </a:r>
          <a:r>
            <a:rPr lang="en-GB" sz="2800" dirty="0"/>
            <a:t> – </a:t>
          </a:r>
          <a:r>
            <a:rPr lang="ru-RU" sz="2800" dirty="0"/>
            <a:t>что охвачено и что не охвачено</a:t>
          </a:r>
          <a:r>
            <a:rPr lang="en-GB" sz="2800" dirty="0"/>
            <a:t>?</a:t>
          </a:r>
        </a:p>
        <a:p>
          <a:endParaRPr lang="en-GB" sz="2800" dirty="0"/>
        </a:p>
      </dgm:t>
    </dgm:pt>
    <dgm:pt modelId="{BF27E3C9-C771-B94A-9BFE-84E22A6BC091}" type="parTrans" cxnId="{2B10E9BE-5A5D-2940-A72F-FD16487A3ED5}">
      <dgm:prSet/>
      <dgm:spPr/>
      <dgm:t>
        <a:bodyPr/>
        <a:lstStyle/>
        <a:p>
          <a:endParaRPr lang="en-GB"/>
        </a:p>
      </dgm:t>
    </dgm:pt>
    <dgm:pt modelId="{BCCCB505-4775-2C46-AC20-2581D0B6DF58}" type="sibTrans" cxnId="{2B10E9BE-5A5D-2940-A72F-FD16487A3ED5}">
      <dgm:prSet/>
      <dgm:spPr/>
      <dgm:t>
        <a:bodyPr/>
        <a:lstStyle/>
        <a:p>
          <a:endParaRPr lang="en-GB" dirty="0"/>
        </a:p>
      </dgm:t>
    </dgm:pt>
    <dgm:pt modelId="{6DA68E1A-71F1-1440-91A5-69D9FCBE396E}">
      <dgm:prSet phldrT="[Text]" custT="1"/>
      <dgm:spPr>
        <a:solidFill>
          <a:srgbClr val="FFC000"/>
        </a:solidFill>
      </dgm:spPr>
      <dgm:t>
        <a:bodyPr/>
        <a:lstStyle/>
        <a:p>
          <a:r>
            <a:rPr lang="ru-RU" sz="2800" dirty="0"/>
            <a:t>Тактика перехода к ЕКС</a:t>
          </a:r>
          <a:endParaRPr lang="en-GB" sz="2800" dirty="0"/>
        </a:p>
      </dgm:t>
    </dgm:pt>
    <dgm:pt modelId="{B7F64EB6-BD40-B540-B773-D4315AE12353}" type="parTrans" cxnId="{B51A266D-074B-9446-BD49-8D98ABBBAE44}">
      <dgm:prSet/>
      <dgm:spPr/>
      <dgm:t>
        <a:bodyPr/>
        <a:lstStyle/>
        <a:p>
          <a:endParaRPr lang="en-GB"/>
        </a:p>
      </dgm:t>
    </dgm:pt>
    <dgm:pt modelId="{FB43B175-A70D-9643-A6B1-DC9119F28FA4}" type="sibTrans" cxnId="{B51A266D-074B-9446-BD49-8D98ABBBAE44}">
      <dgm:prSet/>
      <dgm:spPr/>
      <dgm:t>
        <a:bodyPr/>
        <a:lstStyle/>
        <a:p>
          <a:endParaRPr lang="en-GB" dirty="0"/>
        </a:p>
      </dgm:t>
    </dgm:pt>
    <dgm:pt modelId="{6556ECD0-8686-F94D-8B9E-C6437AA61271}">
      <dgm:prSet phldrT="[Text]" custT="1"/>
      <dgm:spPr>
        <a:solidFill>
          <a:srgbClr val="FFC000"/>
        </a:solidFill>
      </dgm:spPr>
      <dgm:t>
        <a:bodyPr/>
        <a:lstStyle/>
        <a:p>
          <a:r>
            <a:rPr lang="ru-RU" sz="2800" dirty="0"/>
            <a:t>Резюме и выводы</a:t>
          </a:r>
          <a:endParaRPr lang="en-GB" sz="2800" dirty="0"/>
        </a:p>
        <a:p>
          <a:endParaRPr lang="en-GB" sz="2200" dirty="0"/>
        </a:p>
      </dgm:t>
    </dgm:pt>
    <dgm:pt modelId="{1AB46657-C9BD-BD43-A139-96698972F671}" type="parTrans" cxnId="{F63F93FA-8E8E-834C-9A88-D95B99005A21}">
      <dgm:prSet/>
      <dgm:spPr/>
      <dgm:t>
        <a:bodyPr/>
        <a:lstStyle/>
        <a:p>
          <a:endParaRPr lang="en-GB"/>
        </a:p>
      </dgm:t>
    </dgm:pt>
    <dgm:pt modelId="{AF5AD01C-FF0C-284A-B136-D26E9888B9DA}" type="sibTrans" cxnId="{F63F93FA-8E8E-834C-9A88-D95B99005A21}">
      <dgm:prSet/>
      <dgm:spPr/>
      <dgm:t>
        <a:bodyPr/>
        <a:lstStyle/>
        <a:p>
          <a:endParaRPr lang="en-GB"/>
        </a:p>
      </dgm:t>
    </dgm:pt>
    <dgm:pt modelId="{3B83DF75-D26D-7747-A77B-1D0CE16BBA63}" type="pres">
      <dgm:prSet presAssocID="{10FE0272-003E-2B4A-8117-FB4CD6F28AAE}" presName="outerComposite" presStyleCnt="0">
        <dgm:presLayoutVars>
          <dgm:chMax val="5"/>
          <dgm:dir/>
          <dgm:resizeHandles val="exact"/>
        </dgm:presLayoutVars>
      </dgm:prSet>
      <dgm:spPr/>
    </dgm:pt>
    <dgm:pt modelId="{952FC143-0F98-8442-8F25-7D3F3809E5AF}" type="pres">
      <dgm:prSet presAssocID="{10FE0272-003E-2B4A-8117-FB4CD6F28AAE}" presName="dummyMaxCanvas" presStyleCnt="0">
        <dgm:presLayoutVars/>
      </dgm:prSet>
      <dgm:spPr/>
    </dgm:pt>
    <dgm:pt modelId="{6E5B95D7-97C6-C147-B90C-308C2DC161A1}" type="pres">
      <dgm:prSet presAssocID="{10FE0272-003E-2B4A-8117-FB4CD6F28AAE}" presName="FiveNodes_1" presStyleLbl="node1" presStyleIdx="0" presStyleCnt="5">
        <dgm:presLayoutVars>
          <dgm:bulletEnabled val="1"/>
        </dgm:presLayoutVars>
      </dgm:prSet>
      <dgm:spPr/>
    </dgm:pt>
    <dgm:pt modelId="{26A6323C-5F62-BC40-B5B3-452AB67AA128}" type="pres">
      <dgm:prSet presAssocID="{10FE0272-003E-2B4A-8117-FB4CD6F28AAE}" presName="FiveNodes_2" presStyleLbl="node1" presStyleIdx="1" presStyleCnt="5" custScaleX="99351" custScaleY="111827">
        <dgm:presLayoutVars>
          <dgm:bulletEnabled val="1"/>
        </dgm:presLayoutVars>
      </dgm:prSet>
      <dgm:spPr/>
    </dgm:pt>
    <dgm:pt modelId="{482E2F41-DB2F-7E41-BCA2-A0813038DB54}" type="pres">
      <dgm:prSet presAssocID="{10FE0272-003E-2B4A-8117-FB4CD6F28AAE}" presName="FiveNodes_3" presStyleLbl="node1" presStyleIdx="2" presStyleCnt="5">
        <dgm:presLayoutVars>
          <dgm:bulletEnabled val="1"/>
        </dgm:presLayoutVars>
      </dgm:prSet>
      <dgm:spPr/>
    </dgm:pt>
    <dgm:pt modelId="{BAD7B6A1-A489-744C-BB06-C315C4CAC000}" type="pres">
      <dgm:prSet presAssocID="{10FE0272-003E-2B4A-8117-FB4CD6F28AAE}" presName="FiveNodes_4" presStyleLbl="node1" presStyleIdx="3" presStyleCnt="5">
        <dgm:presLayoutVars>
          <dgm:bulletEnabled val="1"/>
        </dgm:presLayoutVars>
      </dgm:prSet>
      <dgm:spPr/>
    </dgm:pt>
    <dgm:pt modelId="{C4FE5D36-6D4C-3E4E-9B21-677643D03B7F}" type="pres">
      <dgm:prSet presAssocID="{10FE0272-003E-2B4A-8117-FB4CD6F28AAE}" presName="FiveNodes_5" presStyleLbl="node1" presStyleIdx="4" presStyleCnt="5">
        <dgm:presLayoutVars>
          <dgm:bulletEnabled val="1"/>
        </dgm:presLayoutVars>
      </dgm:prSet>
      <dgm:spPr/>
    </dgm:pt>
    <dgm:pt modelId="{9ACA2615-131E-314A-80C6-9E8EEA6DD646}" type="pres">
      <dgm:prSet presAssocID="{10FE0272-003E-2B4A-8117-FB4CD6F28AAE}" presName="FiveConn_1-2" presStyleLbl="fgAccFollowNode1" presStyleIdx="0" presStyleCnt="4">
        <dgm:presLayoutVars>
          <dgm:bulletEnabled val="1"/>
        </dgm:presLayoutVars>
      </dgm:prSet>
      <dgm:spPr/>
    </dgm:pt>
    <dgm:pt modelId="{5F605F20-F7E5-CC43-96CE-5C5C3201AC29}" type="pres">
      <dgm:prSet presAssocID="{10FE0272-003E-2B4A-8117-FB4CD6F28AAE}" presName="FiveConn_2-3" presStyleLbl="fgAccFollowNode1" presStyleIdx="1" presStyleCnt="4">
        <dgm:presLayoutVars>
          <dgm:bulletEnabled val="1"/>
        </dgm:presLayoutVars>
      </dgm:prSet>
      <dgm:spPr/>
    </dgm:pt>
    <dgm:pt modelId="{517EF63D-C1E7-7344-98B3-FF93B23792D0}" type="pres">
      <dgm:prSet presAssocID="{10FE0272-003E-2B4A-8117-FB4CD6F28AAE}" presName="FiveConn_3-4" presStyleLbl="fgAccFollowNode1" presStyleIdx="2" presStyleCnt="4">
        <dgm:presLayoutVars>
          <dgm:bulletEnabled val="1"/>
        </dgm:presLayoutVars>
      </dgm:prSet>
      <dgm:spPr/>
    </dgm:pt>
    <dgm:pt modelId="{7FCDB979-766F-BE47-ABC4-19C05301C54E}" type="pres">
      <dgm:prSet presAssocID="{10FE0272-003E-2B4A-8117-FB4CD6F28AAE}" presName="FiveConn_4-5" presStyleLbl="fgAccFollowNode1" presStyleIdx="3" presStyleCnt="4">
        <dgm:presLayoutVars>
          <dgm:bulletEnabled val="1"/>
        </dgm:presLayoutVars>
      </dgm:prSet>
      <dgm:spPr/>
    </dgm:pt>
    <dgm:pt modelId="{D89F35D9-F324-BA4A-85B5-B4AA83542B1D}" type="pres">
      <dgm:prSet presAssocID="{10FE0272-003E-2B4A-8117-FB4CD6F28AAE}" presName="FiveNodes_1_text" presStyleLbl="node1" presStyleIdx="4" presStyleCnt="5">
        <dgm:presLayoutVars>
          <dgm:bulletEnabled val="1"/>
        </dgm:presLayoutVars>
      </dgm:prSet>
      <dgm:spPr/>
    </dgm:pt>
    <dgm:pt modelId="{D25C8B50-70C2-4143-A021-53DC488ACBA7}" type="pres">
      <dgm:prSet presAssocID="{10FE0272-003E-2B4A-8117-FB4CD6F28AAE}" presName="FiveNodes_2_text" presStyleLbl="node1" presStyleIdx="4" presStyleCnt="5">
        <dgm:presLayoutVars>
          <dgm:bulletEnabled val="1"/>
        </dgm:presLayoutVars>
      </dgm:prSet>
      <dgm:spPr/>
    </dgm:pt>
    <dgm:pt modelId="{4DAF2398-6E02-1048-99E4-1040255FF1E8}" type="pres">
      <dgm:prSet presAssocID="{10FE0272-003E-2B4A-8117-FB4CD6F28AAE}" presName="FiveNodes_3_text" presStyleLbl="node1" presStyleIdx="4" presStyleCnt="5">
        <dgm:presLayoutVars>
          <dgm:bulletEnabled val="1"/>
        </dgm:presLayoutVars>
      </dgm:prSet>
      <dgm:spPr/>
    </dgm:pt>
    <dgm:pt modelId="{1983CED3-CE2D-F342-9831-83527F95AC63}" type="pres">
      <dgm:prSet presAssocID="{10FE0272-003E-2B4A-8117-FB4CD6F28AAE}" presName="FiveNodes_4_text" presStyleLbl="node1" presStyleIdx="4" presStyleCnt="5">
        <dgm:presLayoutVars>
          <dgm:bulletEnabled val="1"/>
        </dgm:presLayoutVars>
      </dgm:prSet>
      <dgm:spPr/>
    </dgm:pt>
    <dgm:pt modelId="{52BA6883-1F7E-524E-BF8A-DBDC63900CC6}" type="pres">
      <dgm:prSet presAssocID="{10FE0272-003E-2B4A-8117-FB4CD6F28AAE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CC5B8A03-27C9-4941-BD42-E2B5A471ED5C}" type="presOf" srcId="{6DA68E1A-71F1-1440-91A5-69D9FCBE396E}" destId="{1983CED3-CE2D-F342-9831-83527F95AC63}" srcOrd="1" destOrd="0" presId="urn:microsoft.com/office/officeart/2005/8/layout/vProcess5"/>
    <dgm:cxn modelId="{60BC7130-E1A8-E94B-BBE8-BEBA50F4BAC6}" type="presOf" srcId="{BCCCB505-4775-2C46-AC20-2581D0B6DF58}" destId="{517EF63D-C1E7-7344-98B3-FF93B23792D0}" srcOrd="0" destOrd="0" presId="urn:microsoft.com/office/officeart/2005/8/layout/vProcess5"/>
    <dgm:cxn modelId="{47FA3C5B-F0A7-ED45-B965-2CFFF7B4621F}" srcId="{10FE0272-003E-2B4A-8117-FB4CD6F28AAE}" destId="{AE6DF4F6-8C2A-684E-8C8A-246F61D03810}" srcOrd="0" destOrd="0" parTransId="{452D0A98-DF53-154E-A3D7-601AACDF6085}" sibTransId="{5D77903D-0B58-7F4C-B945-C12F4E7FCB8C}"/>
    <dgm:cxn modelId="{68B4D042-C208-5B4F-90BB-EFFBDCA74369}" type="presOf" srcId="{AE6DF4F6-8C2A-684E-8C8A-246F61D03810}" destId="{6E5B95D7-97C6-C147-B90C-308C2DC161A1}" srcOrd="0" destOrd="0" presId="urn:microsoft.com/office/officeart/2005/8/layout/vProcess5"/>
    <dgm:cxn modelId="{CED3566B-60FF-D443-8EE2-41777C6699C3}" srcId="{10FE0272-003E-2B4A-8117-FB4CD6F28AAE}" destId="{7089E760-3440-F14B-AE04-CEDF22534AEF}" srcOrd="1" destOrd="0" parTransId="{2C277CE6-B5A1-6546-8FA7-54E1D8417359}" sibTransId="{D6DA5D3D-A90C-714D-B433-25AEC5D8473E}"/>
    <dgm:cxn modelId="{B51A266D-074B-9446-BD49-8D98ABBBAE44}" srcId="{10FE0272-003E-2B4A-8117-FB4CD6F28AAE}" destId="{6DA68E1A-71F1-1440-91A5-69D9FCBE396E}" srcOrd="3" destOrd="0" parTransId="{B7F64EB6-BD40-B540-B773-D4315AE12353}" sibTransId="{FB43B175-A70D-9643-A6B1-DC9119F28FA4}"/>
    <dgm:cxn modelId="{4229047B-5DC4-7A4E-896B-65E77694F872}" type="presOf" srcId="{7089E760-3440-F14B-AE04-CEDF22534AEF}" destId="{26A6323C-5F62-BC40-B5B3-452AB67AA128}" srcOrd="0" destOrd="0" presId="urn:microsoft.com/office/officeart/2005/8/layout/vProcess5"/>
    <dgm:cxn modelId="{DFBF3A82-2E66-9E46-ABB6-702F9111FBC2}" type="presOf" srcId="{AE6DF4F6-8C2A-684E-8C8A-246F61D03810}" destId="{D89F35D9-F324-BA4A-85B5-B4AA83542B1D}" srcOrd="1" destOrd="0" presId="urn:microsoft.com/office/officeart/2005/8/layout/vProcess5"/>
    <dgm:cxn modelId="{9C02FEA1-2FD2-1F42-9985-B3DA4195B8B1}" type="presOf" srcId="{7089E760-3440-F14B-AE04-CEDF22534AEF}" destId="{D25C8B50-70C2-4143-A021-53DC488ACBA7}" srcOrd="1" destOrd="0" presId="urn:microsoft.com/office/officeart/2005/8/layout/vProcess5"/>
    <dgm:cxn modelId="{DC13F4AE-C430-DE48-B254-A4E43D6EFFFE}" type="presOf" srcId="{FB43B175-A70D-9643-A6B1-DC9119F28FA4}" destId="{7FCDB979-766F-BE47-ABC4-19C05301C54E}" srcOrd="0" destOrd="0" presId="urn:microsoft.com/office/officeart/2005/8/layout/vProcess5"/>
    <dgm:cxn modelId="{2B10E9BE-5A5D-2940-A72F-FD16487A3ED5}" srcId="{10FE0272-003E-2B4A-8117-FB4CD6F28AAE}" destId="{6316A765-4525-6F4C-8B47-E0C79679FBE1}" srcOrd="2" destOrd="0" parTransId="{BF27E3C9-C771-B94A-9BFE-84E22A6BC091}" sibTransId="{BCCCB505-4775-2C46-AC20-2581D0B6DF58}"/>
    <dgm:cxn modelId="{FCB599C2-515F-3640-ACBF-1DE409EAC04A}" type="presOf" srcId="{10FE0272-003E-2B4A-8117-FB4CD6F28AAE}" destId="{3B83DF75-D26D-7747-A77B-1D0CE16BBA63}" srcOrd="0" destOrd="0" presId="urn:microsoft.com/office/officeart/2005/8/layout/vProcess5"/>
    <dgm:cxn modelId="{894DBFD2-E52B-A44F-94FE-F0C328BDC62C}" type="presOf" srcId="{D6DA5D3D-A90C-714D-B433-25AEC5D8473E}" destId="{5F605F20-F7E5-CC43-96CE-5C5C3201AC29}" srcOrd="0" destOrd="0" presId="urn:microsoft.com/office/officeart/2005/8/layout/vProcess5"/>
    <dgm:cxn modelId="{333EA9D6-89F5-1644-AE81-2535D9DC3512}" type="presOf" srcId="{6316A765-4525-6F4C-8B47-E0C79679FBE1}" destId="{4DAF2398-6E02-1048-99E4-1040255FF1E8}" srcOrd="1" destOrd="0" presId="urn:microsoft.com/office/officeart/2005/8/layout/vProcess5"/>
    <dgm:cxn modelId="{779473DA-C711-0E4A-892B-891699176B85}" type="presOf" srcId="{6DA68E1A-71F1-1440-91A5-69D9FCBE396E}" destId="{BAD7B6A1-A489-744C-BB06-C315C4CAC000}" srcOrd="0" destOrd="0" presId="urn:microsoft.com/office/officeart/2005/8/layout/vProcess5"/>
    <dgm:cxn modelId="{B6AEB4DD-FE8E-C540-B0A3-6DD0AA6341A3}" type="presOf" srcId="{5D77903D-0B58-7F4C-B945-C12F4E7FCB8C}" destId="{9ACA2615-131E-314A-80C6-9E8EEA6DD646}" srcOrd="0" destOrd="0" presId="urn:microsoft.com/office/officeart/2005/8/layout/vProcess5"/>
    <dgm:cxn modelId="{1DF202ED-F92E-EE4A-BC01-D420086D1F15}" type="presOf" srcId="{6556ECD0-8686-F94D-8B9E-C6437AA61271}" destId="{C4FE5D36-6D4C-3E4E-9B21-677643D03B7F}" srcOrd="0" destOrd="0" presId="urn:microsoft.com/office/officeart/2005/8/layout/vProcess5"/>
    <dgm:cxn modelId="{832A10F1-858C-EE43-9F4C-09F3BA54A0FA}" type="presOf" srcId="{6316A765-4525-6F4C-8B47-E0C79679FBE1}" destId="{482E2F41-DB2F-7E41-BCA2-A0813038DB54}" srcOrd="0" destOrd="0" presId="urn:microsoft.com/office/officeart/2005/8/layout/vProcess5"/>
    <dgm:cxn modelId="{705363F1-D3E7-0B43-A803-C1C688EE6FA9}" type="presOf" srcId="{6556ECD0-8686-F94D-8B9E-C6437AA61271}" destId="{52BA6883-1F7E-524E-BF8A-DBDC63900CC6}" srcOrd="1" destOrd="0" presId="urn:microsoft.com/office/officeart/2005/8/layout/vProcess5"/>
    <dgm:cxn modelId="{F63F93FA-8E8E-834C-9A88-D95B99005A21}" srcId="{10FE0272-003E-2B4A-8117-FB4CD6F28AAE}" destId="{6556ECD0-8686-F94D-8B9E-C6437AA61271}" srcOrd="4" destOrd="0" parTransId="{1AB46657-C9BD-BD43-A139-96698972F671}" sibTransId="{AF5AD01C-FF0C-284A-B136-D26E9888B9DA}"/>
    <dgm:cxn modelId="{65316A47-408C-E945-A403-5DAE6A817E0E}" type="presParOf" srcId="{3B83DF75-D26D-7747-A77B-1D0CE16BBA63}" destId="{952FC143-0F98-8442-8F25-7D3F3809E5AF}" srcOrd="0" destOrd="0" presId="urn:microsoft.com/office/officeart/2005/8/layout/vProcess5"/>
    <dgm:cxn modelId="{2085B3AA-B3FC-F145-809E-02C96C484D17}" type="presParOf" srcId="{3B83DF75-D26D-7747-A77B-1D0CE16BBA63}" destId="{6E5B95D7-97C6-C147-B90C-308C2DC161A1}" srcOrd="1" destOrd="0" presId="urn:microsoft.com/office/officeart/2005/8/layout/vProcess5"/>
    <dgm:cxn modelId="{C49FD373-B0D7-494F-9537-8B20B67E619D}" type="presParOf" srcId="{3B83DF75-D26D-7747-A77B-1D0CE16BBA63}" destId="{26A6323C-5F62-BC40-B5B3-452AB67AA128}" srcOrd="2" destOrd="0" presId="urn:microsoft.com/office/officeart/2005/8/layout/vProcess5"/>
    <dgm:cxn modelId="{22712332-81E6-584C-91E2-AB539B137DB9}" type="presParOf" srcId="{3B83DF75-D26D-7747-A77B-1D0CE16BBA63}" destId="{482E2F41-DB2F-7E41-BCA2-A0813038DB54}" srcOrd="3" destOrd="0" presId="urn:microsoft.com/office/officeart/2005/8/layout/vProcess5"/>
    <dgm:cxn modelId="{C4AC2C26-627D-8542-9096-0F187E151C69}" type="presParOf" srcId="{3B83DF75-D26D-7747-A77B-1D0CE16BBA63}" destId="{BAD7B6A1-A489-744C-BB06-C315C4CAC000}" srcOrd="4" destOrd="0" presId="urn:microsoft.com/office/officeart/2005/8/layout/vProcess5"/>
    <dgm:cxn modelId="{1468076C-5F70-C746-AB98-D4F8002462B8}" type="presParOf" srcId="{3B83DF75-D26D-7747-A77B-1D0CE16BBA63}" destId="{C4FE5D36-6D4C-3E4E-9B21-677643D03B7F}" srcOrd="5" destOrd="0" presId="urn:microsoft.com/office/officeart/2005/8/layout/vProcess5"/>
    <dgm:cxn modelId="{54FCBC7D-3DF1-1140-9409-573A4E1F6A8B}" type="presParOf" srcId="{3B83DF75-D26D-7747-A77B-1D0CE16BBA63}" destId="{9ACA2615-131E-314A-80C6-9E8EEA6DD646}" srcOrd="6" destOrd="0" presId="urn:microsoft.com/office/officeart/2005/8/layout/vProcess5"/>
    <dgm:cxn modelId="{BA7BC7E1-95FD-964C-8D36-F9C9B52E6F1B}" type="presParOf" srcId="{3B83DF75-D26D-7747-A77B-1D0CE16BBA63}" destId="{5F605F20-F7E5-CC43-96CE-5C5C3201AC29}" srcOrd="7" destOrd="0" presId="urn:microsoft.com/office/officeart/2005/8/layout/vProcess5"/>
    <dgm:cxn modelId="{6DC7699B-FD64-6342-A496-48C21A496F6D}" type="presParOf" srcId="{3B83DF75-D26D-7747-A77B-1D0CE16BBA63}" destId="{517EF63D-C1E7-7344-98B3-FF93B23792D0}" srcOrd="8" destOrd="0" presId="urn:microsoft.com/office/officeart/2005/8/layout/vProcess5"/>
    <dgm:cxn modelId="{768A7BA1-95EF-B340-BC2A-61B9E0DA1424}" type="presParOf" srcId="{3B83DF75-D26D-7747-A77B-1D0CE16BBA63}" destId="{7FCDB979-766F-BE47-ABC4-19C05301C54E}" srcOrd="9" destOrd="0" presId="urn:microsoft.com/office/officeart/2005/8/layout/vProcess5"/>
    <dgm:cxn modelId="{CF3314DA-5E42-0D42-9ECE-84196829F6C2}" type="presParOf" srcId="{3B83DF75-D26D-7747-A77B-1D0CE16BBA63}" destId="{D89F35D9-F324-BA4A-85B5-B4AA83542B1D}" srcOrd="10" destOrd="0" presId="urn:microsoft.com/office/officeart/2005/8/layout/vProcess5"/>
    <dgm:cxn modelId="{2AA42023-D0D1-B745-9E54-334A50FB3E4B}" type="presParOf" srcId="{3B83DF75-D26D-7747-A77B-1D0CE16BBA63}" destId="{D25C8B50-70C2-4143-A021-53DC488ACBA7}" srcOrd="11" destOrd="0" presId="urn:microsoft.com/office/officeart/2005/8/layout/vProcess5"/>
    <dgm:cxn modelId="{17C364FE-882F-DE4C-A9ED-A407A616B8EC}" type="presParOf" srcId="{3B83DF75-D26D-7747-A77B-1D0CE16BBA63}" destId="{4DAF2398-6E02-1048-99E4-1040255FF1E8}" srcOrd="12" destOrd="0" presId="urn:microsoft.com/office/officeart/2005/8/layout/vProcess5"/>
    <dgm:cxn modelId="{2E2A4AA6-8B25-EE4D-946C-AA2520027810}" type="presParOf" srcId="{3B83DF75-D26D-7747-A77B-1D0CE16BBA63}" destId="{1983CED3-CE2D-F342-9831-83527F95AC63}" srcOrd="13" destOrd="0" presId="urn:microsoft.com/office/officeart/2005/8/layout/vProcess5"/>
    <dgm:cxn modelId="{8B4C2C1F-D787-FD45-9639-C1E1221FF0D1}" type="presParOf" srcId="{3B83DF75-D26D-7747-A77B-1D0CE16BBA63}" destId="{52BA6883-1F7E-524E-BF8A-DBDC63900CC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FD547D-12D9-BB4E-8C28-DDDFBBF74C6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734BA18-B398-734A-A257-20F9C6E6E722}">
      <dgm:prSet phldrT="[Text]"/>
      <dgm:spPr/>
      <dgm:t>
        <a:bodyPr/>
        <a:lstStyle/>
        <a:p>
          <a:r>
            <a:rPr lang="ru-RU" dirty="0"/>
            <a:t>Госсектор</a:t>
          </a:r>
          <a:endParaRPr lang="en-GB" dirty="0"/>
        </a:p>
      </dgm:t>
    </dgm:pt>
    <dgm:pt modelId="{35A34A9B-6CBD-F24B-A87F-067170263D6E}" type="parTrans" cxnId="{48AFE66E-678E-0746-AE86-50AFE1DAB522}">
      <dgm:prSet/>
      <dgm:spPr/>
      <dgm:t>
        <a:bodyPr/>
        <a:lstStyle/>
        <a:p>
          <a:endParaRPr lang="en-GB"/>
        </a:p>
      </dgm:t>
    </dgm:pt>
    <dgm:pt modelId="{8182E3CD-C651-8E4F-9F1C-1DBEE6BD25ED}" type="sibTrans" cxnId="{48AFE66E-678E-0746-AE86-50AFE1DAB522}">
      <dgm:prSet/>
      <dgm:spPr/>
      <dgm:t>
        <a:bodyPr/>
        <a:lstStyle/>
        <a:p>
          <a:endParaRPr lang="en-GB"/>
        </a:p>
      </dgm:t>
    </dgm:pt>
    <dgm:pt modelId="{C9BE4378-7ECC-194E-A1F4-DE93CEA3A22C}" type="asst">
      <dgm:prSet phldrT="[Text]"/>
      <dgm:spPr>
        <a:solidFill>
          <a:srgbClr val="FFFF00"/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</a:rPr>
            <a:t>Сектор государственного управления</a:t>
          </a:r>
          <a:endParaRPr lang="en-GB" b="1" dirty="0">
            <a:solidFill>
              <a:schemeClr val="tx1"/>
            </a:solidFill>
          </a:endParaRPr>
        </a:p>
      </dgm:t>
    </dgm:pt>
    <dgm:pt modelId="{635A11B1-C302-D846-8FA5-19B2D3F7D3AA}" type="parTrans" cxnId="{08AAF632-4E1B-0745-BCA3-4DD79FC147FB}">
      <dgm:prSet/>
      <dgm:spPr/>
      <dgm:t>
        <a:bodyPr/>
        <a:lstStyle/>
        <a:p>
          <a:endParaRPr lang="en-GB"/>
        </a:p>
      </dgm:t>
    </dgm:pt>
    <dgm:pt modelId="{722D8324-E525-9F48-B937-B84608456B78}" type="sibTrans" cxnId="{08AAF632-4E1B-0745-BCA3-4DD79FC147FB}">
      <dgm:prSet/>
      <dgm:spPr/>
      <dgm:t>
        <a:bodyPr/>
        <a:lstStyle/>
        <a:p>
          <a:endParaRPr lang="en-GB"/>
        </a:p>
      </dgm:t>
    </dgm:pt>
    <dgm:pt modelId="{22CF5815-F8D1-104D-9050-8482EB4698F6}">
      <dgm:prSet phldrT="[Text]"/>
      <dgm:spPr/>
      <dgm:t>
        <a:bodyPr/>
        <a:lstStyle/>
        <a:p>
          <a:r>
            <a:rPr lang="ru-RU" dirty="0"/>
            <a:t>Государственные корпорации</a:t>
          </a:r>
          <a:endParaRPr lang="en-GB" dirty="0"/>
        </a:p>
      </dgm:t>
    </dgm:pt>
    <dgm:pt modelId="{3DC81FE0-B454-DA45-9786-11ACD8C67E97}" type="parTrans" cxnId="{B27E1DD7-95B5-8B41-9166-D7C9F890E561}">
      <dgm:prSet/>
      <dgm:spPr/>
      <dgm:t>
        <a:bodyPr/>
        <a:lstStyle/>
        <a:p>
          <a:endParaRPr lang="en-GB"/>
        </a:p>
      </dgm:t>
    </dgm:pt>
    <dgm:pt modelId="{4048B1BB-1DE6-5243-A8DD-66F6E19CFECC}" type="sibTrans" cxnId="{B27E1DD7-95B5-8B41-9166-D7C9F890E561}">
      <dgm:prSet/>
      <dgm:spPr/>
      <dgm:t>
        <a:bodyPr/>
        <a:lstStyle/>
        <a:p>
          <a:endParaRPr lang="en-GB"/>
        </a:p>
      </dgm:t>
    </dgm:pt>
    <dgm:pt modelId="{C5B9C80A-7E87-7143-8053-0E10CF18D2BE}" type="asst">
      <dgm:prSet phldrT="[Text]"/>
      <dgm:spPr>
        <a:solidFill>
          <a:srgbClr val="FFFF00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Центральное правительство</a:t>
          </a:r>
          <a:endParaRPr lang="en-GB" dirty="0">
            <a:solidFill>
              <a:schemeClr val="tx1"/>
            </a:solidFill>
          </a:endParaRPr>
        </a:p>
      </dgm:t>
    </dgm:pt>
    <dgm:pt modelId="{8D92336D-C32F-5943-A5BE-5F83AEE7E7EB}" type="parTrans" cxnId="{DFC9186D-EBE9-2D4E-9651-BA570C390A09}">
      <dgm:prSet/>
      <dgm:spPr/>
      <dgm:t>
        <a:bodyPr/>
        <a:lstStyle/>
        <a:p>
          <a:endParaRPr lang="en-GB"/>
        </a:p>
      </dgm:t>
    </dgm:pt>
    <dgm:pt modelId="{09C94421-3971-AC44-8671-8624987B0F10}" type="sibTrans" cxnId="{DFC9186D-EBE9-2D4E-9651-BA570C390A09}">
      <dgm:prSet/>
      <dgm:spPr/>
      <dgm:t>
        <a:bodyPr/>
        <a:lstStyle/>
        <a:p>
          <a:endParaRPr lang="en-GB"/>
        </a:p>
      </dgm:t>
    </dgm:pt>
    <dgm:pt modelId="{471764EA-2731-E545-8B46-5402609AF52D}" type="asst">
      <dgm:prSet phldrT="[Text]"/>
      <dgm:spPr>
        <a:solidFill>
          <a:srgbClr val="FFFF00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Субнациональные органы власти</a:t>
          </a:r>
          <a:endParaRPr lang="en-GB" dirty="0">
            <a:solidFill>
              <a:schemeClr val="tx1"/>
            </a:solidFill>
          </a:endParaRPr>
        </a:p>
      </dgm:t>
    </dgm:pt>
    <dgm:pt modelId="{4A828D21-F406-C94B-AA4C-63A3BA060197}" type="parTrans" cxnId="{F1ECBE54-25EE-DC41-999F-712A66D99D82}">
      <dgm:prSet/>
      <dgm:spPr/>
      <dgm:t>
        <a:bodyPr/>
        <a:lstStyle/>
        <a:p>
          <a:endParaRPr lang="en-GB"/>
        </a:p>
      </dgm:t>
    </dgm:pt>
    <dgm:pt modelId="{383CB906-5842-1A4E-9B76-A7D87B7131E6}" type="sibTrans" cxnId="{F1ECBE54-25EE-DC41-999F-712A66D99D82}">
      <dgm:prSet/>
      <dgm:spPr/>
      <dgm:t>
        <a:bodyPr/>
        <a:lstStyle/>
        <a:p>
          <a:endParaRPr lang="en-GB"/>
        </a:p>
      </dgm:t>
    </dgm:pt>
    <dgm:pt modelId="{4BE27D4A-320E-B44D-BDB5-293C1C1B4A30}" type="asst">
      <dgm:prSet phldrT="[Text]"/>
      <dgm:spPr>
        <a:solidFill>
          <a:srgbClr val="FFFF00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Внебюджетные фонды</a:t>
          </a:r>
          <a:endParaRPr lang="en-GB" dirty="0">
            <a:solidFill>
              <a:schemeClr val="tx1"/>
            </a:solidFill>
          </a:endParaRPr>
        </a:p>
      </dgm:t>
    </dgm:pt>
    <dgm:pt modelId="{306DF9DF-4FDC-1E4F-9A77-88C096EB0B58}" type="parTrans" cxnId="{B1BE8963-2F79-A941-9CEF-22C39F318EF4}">
      <dgm:prSet/>
      <dgm:spPr/>
      <dgm:t>
        <a:bodyPr/>
        <a:lstStyle/>
        <a:p>
          <a:endParaRPr lang="en-GB"/>
        </a:p>
      </dgm:t>
    </dgm:pt>
    <dgm:pt modelId="{EA36BF1F-A455-C74F-BDB4-F57384B400FE}" type="sibTrans" cxnId="{B1BE8963-2F79-A941-9CEF-22C39F318EF4}">
      <dgm:prSet/>
      <dgm:spPr/>
      <dgm:t>
        <a:bodyPr/>
        <a:lstStyle/>
        <a:p>
          <a:endParaRPr lang="en-GB"/>
        </a:p>
      </dgm:t>
    </dgm:pt>
    <dgm:pt modelId="{231C689D-DDAC-6947-824B-FC69B33E1F43}" type="asst">
      <dgm:prSet phldrT="[Text]"/>
      <dgm:spPr>
        <a:solidFill>
          <a:srgbClr val="FFFF00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Иное</a:t>
          </a:r>
          <a:r>
            <a:rPr lang="en-GB" dirty="0">
              <a:solidFill>
                <a:schemeClr val="tx1"/>
              </a:solidFill>
            </a:rPr>
            <a:t>?</a:t>
          </a:r>
        </a:p>
      </dgm:t>
    </dgm:pt>
    <dgm:pt modelId="{07049EC0-2EFA-C846-AAC8-FD7933BE1AA1}" type="parTrans" cxnId="{30CB741D-2D13-B64C-BF3C-C880BD14CADB}">
      <dgm:prSet/>
      <dgm:spPr/>
      <dgm:t>
        <a:bodyPr/>
        <a:lstStyle/>
        <a:p>
          <a:endParaRPr lang="en-GB"/>
        </a:p>
      </dgm:t>
    </dgm:pt>
    <dgm:pt modelId="{98B04105-822B-5641-B5AB-D06D844B305E}" type="sibTrans" cxnId="{30CB741D-2D13-B64C-BF3C-C880BD14CADB}">
      <dgm:prSet/>
      <dgm:spPr/>
      <dgm:t>
        <a:bodyPr/>
        <a:lstStyle/>
        <a:p>
          <a:endParaRPr lang="en-GB"/>
        </a:p>
      </dgm:t>
    </dgm:pt>
    <dgm:pt modelId="{3C59E19E-61F3-7947-86CD-6EADB7B4EB70}" type="pres">
      <dgm:prSet presAssocID="{AAFD547D-12D9-BB4E-8C28-DDDFBBF74C6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251D439-7CD8-A343-B487-B3B05198362E}" type="pres">
      <dgm:prSet presAssocID="{0734BA18-B398-734A-A257-20F9C6E6E722}" presName="hierRoot1" presStyleCnt="0">
        <dgm:presLayoutVars>
          <dgm:hierBranch val="init"/>
        </dgm:presLayoutVars>
      </dgm:prSet>
      <dgm:spPr/>
    </dgm:pt>
    <dgm:pt modelId="{DB7FB044-516C-D145-A03B-761AE98E5101}" type="pres">
      <dgm:prSet presAssocID="{0734BA18-B398-734A-A257-20F9C6E6E722}" presName="rootComposite1" presStyleCnt="0"/>
      <dgm:spPr/>
    </dgm:pt>
    <dgm:pt modelId="{1B0F4882-1A70-294B-A600-DD3F8741A89C}" type="pres">
      <dgm:prSet presAssocID="{0734BA18-B398-734A-A257-20F9C6E6E722}" presName="rootText1" presStyleLbl="node0" presStyleIdx="0" presStyleCnt="1">
        <dgm:presLayoutVars>
          <dgm:chPref val="3"/>
        </dgm:presLayoutVars>
      </dgm:prSet>
      <dgm:spPr/>
    </dgm:pt>
    <dgm:pt modelId="{87952C6E-8859-E544-BE11-484C4BD685E2}" type="pres">
      <dgm:prSet presAssocID="{0734BA18-B398-734A-A257-20F9C6E6E722}" presName="rootConnector1" presStyleLbl="node1" presStyleIdx="0" presStyleCnt="0"/>
      <dgm:spPr/>
    </dgm:pt>
    <dgm:pt modelId="{5B544C05-0BAC-304C-8881-4CED7BD562A4}" type="pres">
      <dgm:prSet presAssocID="{0734BA18-B398-734A-A257-20F9C6E6E722}" presName="hierChild2" presStyleCnt="0"/>
      <dgm:spPr/>
    </dgm:pt>
    <dgm:pt modelId="{72BA48F1-880B-0042-AA91-57A504984191}" type="pres">
      <dgm:prSet presAssocID="{3DC81FE0-B454-DA45-9786-11ACD8C67E97}" presName="Name37" presStyleLbl="parChTrans1D2" presStyleIdx="0" presStyleCnt="2"/>
      <dgm:spPr/>
    </dgm:pt>
    <dgm:pt modelId="{E29F4143-EBF5-314C-AC0A-8BA2ECB2D8D2}" type="pres">
      <dgm:prSet presAssocID="{22CF5815-F8D1-104D-9050-8482EB4698F6}" presName="hierRoot2" presStyleCnt="0">
        <dgm:presLayoutVars>
          <dgm:hierBranch val="init"/>
        </dgm:presLayoutVars>
      </dgm:prSet>
      <dgm:spPr/>
    </dgm:pt>
    <dgm:pt modelId="{6CE1EC01-C597-FF4C-9A4A-6AF56DD79265}" type="pres">
      <dgm:prSet presAssocID="{22CF5815-F8D1-104D-9050-8482EB4698F6}" presName="rootComposite" presStyleCnt="0"/>
      <dgm:spPr/>
    </dgm:pt>
    <dgm:pt modelId="{00DA5AC5-A09C-BF43-9650-F037CD5589E0}" type="pres">
      <dgm:prSet presAssocID="{22CF5815-F8D1-104D-9050-8482EB4698F6}" presName="rootText" presStyleLbl="node2" presStyleIdx="0" presStyleCnt="1">
        <dgm:presLayoutVars>
          <dgm:chPref val="3"/>
        </dgm:presLayoutVars>
      </dgm:prSet>
      <dgm:spPr/>
    </dgm:pt>
    <dgm:pt modelId="{BD30B30B-9AEC-CB4E-82C3-0DAD449FFD8B}" type="pres">
      <dgm:prSet presAssocID="{22CF5815-F8D1-104D-9050-8482EB4698F6}" presName="rootConnector" presStyleLbl="node2" presStyleIdx="0" presStyleCnt="1"/>
      <dgm:spPr/>
    </dgm:pt>
    <dgm:pt modelId="{4B2D8B63-4675-FC4D-A34C-155952C3CBFA}" type="pres">
      <dgm:prSet presAssocID="{22CF5815-F8D1-104D-9050-8482EB4698F6}" presName="hierChild4" presStyleCnt="0"/>
      <dgm:spPr/>
    </dgm:pt>
    <dgm:pt modelId="{0B7807E3-2913-8341-80DE-34B1B33E0F69}" type="pres">
      <dgm:prSet presAssocID="{22CF5815-F8D1-104D-9050-8482EB4698F6}" presName="hierChild5" presStyleCnt="0"/>
      <dgm:spPr/>
    </dgm:pt>
    <dgm:pt modelId="{F5A7F42B-AE9D-7C41-8FBB-9EA06F533E80}" type="pres">
      <dgm:prSet presAssocID="{0734BA18-B398-734A-A257-20F9C6E6E722}" presName="hierChild3" presStyleCnt="0"/>
      <dgm:spPr/>
    </dgm:pt>
    <dgm:pt modelId="{90354B26-37A6-1C40-BCC2-37B75BED8942}" type="pres">
      <dgm:prSet presAssocID="{635A11B1-C302-D846-8FA5-19B2D3F7D3AA}" presName="Name111" presStyleLbl="parChTrans1D2" presStyleIdx="1" presStyleCnt="2"/>
      <dgm:spPr/>
    </dgm:pt>
    <dgm:pt modelId="{B8A0A20D-69B8-2547-9C40-B6590611A5C5}" type="pres">
      <dgm:prSet presAssocID="{C9BE4378-7ECC-194E-A1F4-DE93CEA3A22C}" presName="hierRoot3" presStyleCnt="0">
        <dgm:presLayoutVars>
          <dgm:hierBranch val="init"/>
        </dgm:presLayoutVars>
      </dgm:prSet>
      <dgm:spPr/>
    </dgm:pt>
    <dgm:pt modelId="{7B588F15-F383-7A48-BEDB-1E90C05AEB3E}" type="pres">
      <dgm:prSet presAssocID="{C9BE4378-7ECC-194E-A1F4-DE93CEA3A22C}" presName="rootComposite3" presStyleCnt="0"/>
      <dgm:spPr/>
    </dgm:pt>
    <dgm:pt modelId="{2F617AB3-480A-5842-B950-258BBCC436BA}" type="pres">
      <dgm:prSet presAssocID="{C9BE4378-7ECC-194E-A1F4-DE93CEA3A22C}" presName="rootText3" presStyleLbl="asst1" presStyleIdx="0" presStyleCnt="5">
        <dgm:presLayoutVars>
          <dgm:chPref val="3"/>
        </dgm:presLayoutVars>
      </dgm:prSet>
      <dgm:spPr/>
    </dgm:pt>
    <dgm:pt modelId="{808C2C72-A8BB-C94E-90C4-26FEC3B2D1CD}" type="pres">
      <dgm:prSet presAssocID="{C9BE4378-7ECC-194E-A1F4-DE93CEA3A22C}" presName="rootConnector3" presStyleLbl="asst1" presStyleIdx="0" presStyleCnt="5"/>
      <dgm:spPr/>
    </dgm:pt>
    <dgm:pt modelId="{D6F18AB7-1E7D-8D43-82E1-130891E1F5AB}" type="pres">
      <dgm:prSet presAssocID="{C9BE4378-7ECC-194E-A1F4-DE93CEA3A22C}" presName="hierChild6" presStyleCnt="0"/>
      <dgm:spPr/>
    </dgm:pt>
    <dgm:pt modelId="{57BBE8B6-820D-B948-9FBD-69A54E8F9114}" type="pres">
      <dgm:prSet presAssocID="{C9BE4378-7ECC-194E-A1F4-DE93CEA3A22C}" presName="hierChild7" presStyleCnt="0"/>
      <dgm:spPr/>
    </dgm:pt>
    <dgm:pt modelId="{02D0779C-F920-BF4C-B305-DC4E9A2AE20A}" type="pres">
      <dgm:prSet presAssocID="{8D92336D-C32F-5943-A5BE-5F83AEE7E7EB}" presName="Name111" presStyleLbl="parChTrans1D3" presStyleIdx="0" presStyleCnt="4"/>
      <dgm:spPr/>
    </dgm:pt>
    <dgm:pt modelId="{C77046E4-0EC8-D34E-A995-DC49CD143F5C}" type="pres">
      <dgm:prSet presAssocID="{C5B9C80A-7E87-7143-8053-0E10CF18D2BE}" presName="hierRoot3" presStyleCnt="0">
        <dgm:presLayoutVars>
          <dgm:hierBranch val="init"/>
        </dgm:presLayoutVars>
      </dgm:prSet>
      <dgm:spPr/>
    </dgm:pt>
    <dgm:pt modelId="{521C124F-E995-5540-8B22-9C39BE819D9A}" type="pres">
      <dgm:prSet presAssocID="{C5B9C80A-7E87-7143-8053-0E10CF18D2BE}" presName="rootComposite3" presStyleCnt="0"/>
      <dgm:spPr/>
    </dgm:pt>
    <dgm:pt modelId="{15794D9B-D898-1444-A9BE-569CDF141BC3}" type="pres">
      <dgm:prSet presAssocID="{C5B9C80A-7E87-7143-8053-0E10CF18D2BE}" presName="rootText3" presStyleLbl="asst1" presStyleIdx="1" presStyleCnt="5">
        <dgm:presLayoutVars>
          <dgm:chPref val="3"/>
        </dgm:presLayoutVars>
      </dgm:prSet>
      <dgm:spPr/>
    </dgm:pt>
    <dgm:pt modelId="{9BADE303-82B9-E446-92F9-C9CF85EB72DC}" type="pres">
      <dgm:prSet presAssocID="{C5B9C80A-7E87-7143-8053-0E10CF18D2BE}" presName="rootConnector3" presStyleLbl="asst1" presStyleIdx="1" presStyleCnt="5"/>
      <dgm:spPr/>
    </dgm:pt>
    <dgm:pt modelId="{8BD8C371-BBF1-1B4F-8FC1-C94100F9379F}" type="pres">
      <dgm:prSet presAssocID="{C5B9C80A-7E87-7143-8053-0E10CF18D2BE}" presName="hierChild6" presStyleCnt="0"/>
      <dgm:spPr/>
    </dgm:pt>
    <dgm:pt modelId="{E427877A-FECC-DE40-A29C-F577846E8958}" type="pres">
      <dgm:prSet presAssocID="{C5B9C80A-7E87-7143-8053-0E10CF18D2BE}" presName="hierChild7" presStyleCnt="0"/>
      <dgm:spPr/>
    </dgm:pt>
    <dgm:pt modelId="{1538F49B-9015-B546-A0D1-EFBB13BBC0EF}" type="pres">
      <dgm:prSet presAssocID="{4A828D21-F406-C94B-AA4C-63A3BA060197}" presName="Name111" presStyleLbl="parChTrans1D3" presStyleIdx="1" presStyleCnt="4"/>
      <dgm:spPr/>
    </dgm:pt>
    <dgm:pt modelId="{B14CE8D6-7D1E-ED40-AF89-C8C8B0649152}" type="pres">
      <dgm:prSet presAssocID="{471764EA-2731-E545-8B46-5402609AF52D}" presName="hierRoot3" presStyleCnt="0">
        <dgm:presLayoutVars>
          <dgm:hierBranch val="init"/>
        </dgm:presLayoutVars>
      </dgm:prSet>
      <dgm:spPr/>
    </dgm:pt>
    <dgm:pt modelId="{07E0D2CB-DBCA-AA48-B803-EA834CD5FBC4}" type="pres">
      <dgm:prSet presAssocID="{471764EA-2731-E545-8B46-5402609AF52D}" presName="rootComposite3" presStyleCnt="0"/>
      <dgm:spPr/>
    </dgm:pt>
    <dgm:pt modelId="{B12C7A5A-C55A-DA46-88FC-AD911F8AEBEC}" type="pres">
      <dgm:prSet presAssocID="{471764EA-2731-E545-8B46-5402609AF52D}" presName="rootText3" presStyleLbl="asst1" presStyleIdx="2" presStyleCnt="5">
        <dgm:presLayoutVars>
          <dgm:chPref val="3"/>
        </dgm:presLayoutVars>
      </dgm:prSet>
      <dgm:spPr/>
    </dgm:pt>
    <dgm:pt modelId="{04A44BFD-B1CD-4349-945E-D23630A2C527}" type="pres">
      <dgm:prSet presAssocID="{471764EA-2731-E545-8B46-5402609AF52D}" presName="rootConnector3" presStyleLbl="asst1" presStyleIdx="2" presStyleCnt="5"/>
      <dgm:spPr/>
    </dgm:pt>
    <dgm:pt modelId="{7D8D44C5-6CCA-7640-ABEB-C91B057D92E3}" type="pres">
      <dgm:prSet presAssocID="{471764EA-2731-E545-8B46-5402609AF52D}" presName="hierChild6" presStyleCnt="0"/>
      <dgm:spPr/>
    </dgm:pt>
    <dgm:pt modelId="{4D519C5F-87A8-744E-AE2F-A91BCFEE92F5}" type="pres">
      <dgm:prSet presAssocID="{471764EA-2731-E545-8B46-5402609AF52D}" presName="hierChild7" presStyleCnt="0"/>
      <dgm:spPr/>
    </dgm:pt>
    <dgm:pt modelId="{16067484-04E8-EB4A-9C8D-086CE5CED5A9}" type="pres">
      <dgm:prSet presAssocID="{306DF9DF-4FDC-1E4F-9A77-88C096EB0B58}" presName="Name111" presStyleLbl="parChTrans1D3" presStyleIdx="2" presStyleCnt="4"/>
      <dgm:spPr/>
    </dgm:pt>
    <dgm:pt modelId="{5174C24C-E092-8C41-87E4-BB999C663531}" type="pres">
      <dgm:prSet presAssocID="{4BE27D4A-320E-B44D-BDB5-293C1C1B4A30}" presName="hierRoot3" presStyleCnt="0">
        <dgm:presLayoutVars>
          <dgm:hierBranch val="init"/>
        </dgm:presLayoutVars>
      </dgm:prSet>
      <dgm:spPr/>
    </dgm:pt>
    <dgm:pt modelId="{6E9C3371-0C28-0643-B7A8-F26D5DF43B07}" type="pres">
      <dgm:prSet presAssocID="{4BE27D4A-320E-B44D-BDB5-293C1C1B4A30}" presName="rootComposite3" presStyleCnt="0"/>
      <dgm:spPr/>
    </dgm:pt>
    <dgm:pt modelId="{79AA5AFF-5983-B943-8761-51785025641C}" type="pres">
      <dgm:prSet presAssocID="{4BE27D4A-320E-B44D-BDB5-293C1C1B4A30}" presName="rootText3" presStyleLbl="asst1" presStyleIdx="3" presStyleCnt="5" custLinFactNeighborX="-1293" custLinFactNeighborY="-4019">
        <dgm:presLayoutVars>
          <dgm:chPref val="3"/>
        </dgm:presLayoutVars>
      </dgm:prSet>
      <dgm:spPr/>
    </dgm:pt>
    <dgm:pt modelId="{D4E7ABB0-CE68-BC4A-9768-7C4DFC63D746}" type="pres">
      <dgm:prSet presAssocID="{4BE27D4A-320E-B44D-BDB5-293C1C1B4A30}" presName="rootConnector3" presStyleLbl="asst1" presStyleIdx="3" presStyleCnt="5"/>
      <dgm:spPr/>
    </dgm:pt>
    <dgm:pt modelId="{030C4552-168F-E741-AE02-5BADAC158C81}" type="pres">
      <dgm:prSet presAssocID="{4BE27D4A-320E-B44D-BDB5-293C1C1B4A30}" presName="hierChild6" presStyleCnt="0"/>
      <dgm:spPr/>
    </dgm:pt>
    <dgm:pt modelId="{0D7E2B44-1D6E-D040-A14B-961C10EFD87E}" type="pres">
      <dgm:prSet presAssocID="{4BE27D4A-320E-B44D-BDB5-293C1C1B4A30}" presName="hierChild7" presStyleCnt="0"/>
      <dgm:spPr/>
    </dgm:pt>
    <dgm:pt modelId="{8F360A76-B24D-294E-9F41-209A9262400A}" type="pres">
      <dgm:prSet presAssocID="{07049EC0-2EFA-C846-AAC8-FD7933BE1AA1}" presName="Name111" presStyleLbl="parChTrans1D3" presStyleIdx="3" presStyleCnt="4"/>
      <dgm:spPr/>
    </dgm:pt>
    <dgm:pt modelId="{925D4F61-CBAD-BC42-9133-7A1331332585}" type="pres">
      <dgm:prSet presAssocID="{231C689D-DDAC-6947-824B-FC69B33E1F43}" presName="hierRoot3" presStyleCnt="0">
        <dgm:presLayoutVars>
          <dgm:hierBranch val="init"/>
        </dgm:presLayoutVars>
      </dgm:prSet>
      <dgm:spPr/>
    </dgm:pt>
    <dgm:pt modelId="{E5AD7B18-5F68-6F46-8A3C-54F2A19EA746}" type="pres">
      <dgm:prSet presAssocID="{231C689D-DDAC-6947-824B-FC69B33E1F43}" presName="rootComposite3" presStyleCnt="0"/>
      <dgm:spPr/>
    </dgm:pt>
    <dgm:pt modelId="{31B60618-C8ED-3C44-9ADC-F5803BEED233}" type="pres">
      <dgm:prSet presAssocID="{231C689D-DDAC-6947-824B-FC69B33E1F43}" presName="rootText3" presStyleLbl="asst1" presStyleIdx="4" presStyleCnt="5" custLinFactNeighborX="6434" custLinFactNeighborY="-4019">
        <dgm:presLayoutVars>
          <dgm:chPref val="3"/>
        </dgm:presLayoutVars>
      </dgm:prSet>
      <dgm:spPr/>
    </dgm:pt>
    <dgm:pt modelId="{7DA80E23-70A8-F541-B7A3-C6E58167603A}" type="pres">
      <dgm:prSet presAssocID="{231C689D-DDAC-6947-824B-FC69B33E1F43}" presName="rootConnector3" presStyleLbl="asst1" presStyleIdx="4" presStyleCnt="5"/>
      <dgm:spPr/>
    </dgm:pt>
    <dgm:pt modelId="{38FB6D94-F391-6F49-B541-2636D8CFD009}" type="pres">
      <dgm:prSet presAssocID="{231C689D-DDAC-6947-824B-FC69B33E1F43}" presName="hierChild6" presStyleCnt="0"/>
      <dgm:spPr/>
    </dgm:pt>
    <dgm:pt modelId="{9D78B9A3-C858-1F42-8724-676B210473B8}" type="pres">
      <dgm:prSet presAssocID="{231C689D-DDAC-6947-824B-FC69B33E1F43}" presName="hierChild7" presStyleCnt="0"/>
      <dgm:spPr/>
    </dgm:pt>
  </dgm:ptLst>
  <dgm:cxnLst>
    <dgm:cxn modelId="{E708A20F-497C-4640-8C56-D7B3EAC5FFEF}" type="presOf" srcId="{635A11B1-C302-D846-8FA5-19B2D3F7D3AA}" destId="{90354B26-37A6-1C40-BCC2-37B75BED8942}" srcOrd="0" destOrd="0" presId="urn:microsoft.com/office/officeart/2005/8/layout/orgChart1"/>
    <dgm:cxn modelId="{6BC9F311-48F9-7D49-9424-50BC675D9614}" type="presOf" srcId="{AAFD547D-12D9-BB4E-8C28-DDDFBBF74C60}" destId="{3C59E19E-61F3-7947-86CD-6EADB7B4EB70}" srcOrd="0" destOrd="0" presId="urn:microsoft.com/office/officeart/2005/8/layout/orgChart1"/>
    <dgm:cxn modelId="{13BA311D-A48D-1A47-92FE-588BFFCC5D4A}" type="presOf" srcId="{471764EA-2731-E545-8B46-5402609AF52D}" destId="{04A44BFD-B1CD-4349-945E-D23630A2C527}" srcOrd="1" destOrd="0" presId="urn:microsoft.com/office/officeart/2005/8/layout/orgChart1"/>
    <dgm:cxn modelId="{30CB741D-2D13-B64C-BF3C-C880BD14CADB}" srcId="{C9BE4378-7ECC-194E-A1F4-DE93CEA3A22C}" destId="{231C689D-DDAC-6947-824B-FC69B33E1F43}" srcOrd="3" destOrd="0" parTransId="{07049EC0-2EFA-C846-AAC8-FD7933BE1AA1}" sibTransId="{98B04105-822B-5641-B5AB-D06D844B305E}"/>
    <dgm:cxn modelId="{ED82322B-9146-8E48-82CB-9E5446D3E47C}" type="presOf" srcId="{22CF5815-F8D1-104D-9050-8482EB4698F6}" destId="{BD30B30B-9AEC-CB4E-82C3-0DAD449FFD8B}" srcOrd="1" destOrd="0" presId="urn:microsoft.com/office/officeart/2005/8/layout/orgChart1"/>
    <dgm:cxn modelId="{D30B4E32-F2ED-CA48-9796-F652DEFCC060}" type="presOf" srcId="{4A828D21-F406-C94B-AA4C-63A3BA060197}" destId="{1538F49B-9015-B546-A0D1-EFBB13BBC0EF}" srcOrd="0" destOrd="0" presId="urn:microsoft.com/office/officeart/2005/8/layout/orgChart1"/>
    <dgm:cxn modelId="{08AAF632-4E1B-0745-BCA3-4DD79FC147FB}" srcId="{0734BA18-B398-734A-A257-20F9C6E6E722}" destId="{C9BE4378-7ECC-194E-A1F4-DE93CEA3A22C}" srcOrd="0" destOrd="0" parTransId="{635A11B1-C302-D846-8FA5-19B2D3F7D3AA}" sibTransId="{722D8324-E525-9F48-B937-B84608456B78}"/>
    <dgm:cxn modelId="{E4314A3A-2A2A-4547-8D93-0C198F78F975}" type="presOf" srcId="{C9BE4378-7ECC-194E-A1F4-DE93CEA3A22C}" destId="{808C2C72-A8BB-C94E-90C4-26FEC3B2D1CD}" srcOrd="1" destOrd="0" presId="urn:microsoft.com/office/officeart/2005/8/layout/orgChart1"/>
    <dgm:cxn modelId="{1893EB5C-D0F3-0D45-8C50-32761CCAE92E}" type="presOf" srcId="{22CF5815-F8D1-104D-9050-8482EB4698F6}" destId="{00DA5AC5-A09C-BF43-9650-F037CD5589E0}" srcOrd="0" destOrd="0" presId="urn:microsoft.com/office/officeart/2005/8/layout/orgChart1"/>
    <dgm:cxn modelId="{51A74F62-E98E-104C-9280-5B612E3325F1}" type="presOf" srcId="{07049EC0-2EFA-C846-AAC8-FD7933BE1AA1}" destId="{8F360A76-B24D-294E-9F41-209A9262400A}" srcOrd="0" destOrd="0" presId="urn:microsoft.com/office/officeart/2005/8/layout/orgChart1"/>
    <dgm:cxn modelId="{5FBBCE42-EF49-B440-B300-87AABE085412}" type="presOf" srcId="{231C689D-DDAC-6947-824B-FC69B33E1F43}" destId="{31B60618-C8ED-3C44-9ADC-F5803BEED233}" srcOrd="0" destOrd="0" presId="urn:microsoft.com/office/officeart/2005/8/layout/orgChart1"/>
    <dgm:cxn modelId="{B1BE8963-2F79-A941-9CEF-22C39F318EF4}" srcId="{C9BE4378-7ECC-194E-A1F4-DE93CEA3A22C}" destId="{4BE27D4A-320E-B44D-BDB5-293C1C1B4A30}" srcOrd="2" destOrd="0" parTransId="{306DF9DF-4FDC-1E4F-9A77-88C096EB0B58}" sibTransId="{EA36BF1F-A455-C74F-BDB4-F57384B400FE}"/>
    <dgm:cxn modelId="{DFC9186D-EBE9-2D4E-9651-BA570C390A09}" srcId="{C9BE4378-7ECC-194E-A1F4-DE93CEA3A22C}" destId="{C5B9C80A-7E87-7143-8053-0E10CF18D2BE}" srcOrd="0" destOrd="0" parTransId="{8D92336D-C32F-5943-A5BE-5F83AEE7E7EB}" sibTransId="{09C94421-3971-AC44-8671-8624987B0F10}"/>
    <dgm:cxn modelId="{48AFE66E-678E-0746-AE86-50AFE1DAB522}" srcId="{AAFD547D-12D9-BB4E-8C28-DDDFBBF74C60}" destId="{0734BA18-B398-734A-A257-20F9C6E6E722}" srcOrd="0" destOrd="0" parTransId="{35A34A9B-6CBD-F24B-A87F-067170263D6E}" sibTransId="{8182E3CD-C651-8E4F-9F1C-1DBEE6BD25ED}"/>
    <dgm:cxn modelId="{FEF26154-0697-E44C-929E-2B9BC66DDB12}" type="presOf" srcId="{231C689D-DDAC-6947-824B-FC69B33E1F43}" destId="{7DA80E23-70A8-F541-B7A3-C6E58167603A}" srcOrd="1" destOrd="0" presId="urn:microsoft.com/office/officeart/2005/8/layout/orgChart1"/>
    <dgm:cxn modelId="{F1ECBE54-25EE-DC41-999F-712A66D99D82}" srcId="{C9BE4378-7ECC-194E-A1F4-DE93CEA3A22C}" destId="{471764EA-2731-E545-8B46-5402609AF52D}" srcOrd="1" destOrd="0" parTransId="{4A828D21-F406-C94B-AA4C-63A3BA060197}" sibTransId="{383CB906-5842-1A4E-9B76-A7D87B7131E6}"/>
    <dgm:cxn modelId="{3E44DF7A-1646-7740-97DA-31DF6C4A11DD}" type="presOf" srcId="{8D92336D-C32F-5943-A5BE-5F83AEE7E7EB}" destId="{02D0779C-F920-BF4C-B305-DC4E9A2AE20A}" srcOrd="0" destOrd="0" presId="urn:microsoft.com/office/officeart/2005/8/layout/orgChart1"/>
    <dgm:cxn modelId="{C0288181-A9B7-CA42-A390-3C39137B3E24}" type="presOf" srcId="{471764EA-2731-E545-8B46-5402609AF52D}" destId="{B12C7A5A-C55A-DA46-88FC-AD911F8AEBEC}" srcOrd="0" destOrd="0" presId="urn:microsoft.com/office/officeart/2005/8/layout/orgChart1"/>
    <dgm:cxn modelId="{1D18A0B5-D5E7-6044-8053-BD42E64E62E0}" type="presOf" srcId="{306DF9DF-4FDC-1E4F-9A77-88C096EB0B58}" destId="{16067484-04E8-EB4A-9C8D-086CE5CED5A9}" srcOrd="0" destOrd="0" presId="urn:microsoft.com/office/officeart/2005/8/layout/orgChart1"/>
    <dgm:cxn modelId="{40CE50BA-92C6-B54C-9C1F-8C85F96CA70C}" type="presOf" srcId="{4BE27D4A-320E-B44D-BDB5-293C1C1B4A30}" destId="{D4E7ABB0-CE68-BC4A-9768-7C4DFC63D746}" srcOrd="1" destOrd="0" presId="urn:microsoft.com/office/officeart/2005/8/layout/orgChart1"/>
    <dgm:cxn modelId="{C01A00BC-5449-8448-87F6-29DD5CAA53F5}" type="presOf" srcId="{C5B9C80A-7E87-7143-8053-0E10CF18D2BE}" destId="{15794D9B-D898-1444-A9BE-569CDF141BC3}" srcOrd="0" destOrd="0" presId="urn:microsoft.com/office/officeart/2005/8/layout/orgChart1"/>
    <dgm:cxn modelId="{213764C3-9B10-3546-8C17-7835039EF17F}" type="presOf" srcId="{C9BE4378-7ECC-194E-A1F4-DE93CEA3A22C}" destId="{2F617AB3-480A-5842-B950-258BBCC436BA}" srcOrd="0" destOrd="0" presId="urn:microsoft.com/office/officeart/2005/8/layout/orgChart1"/>
    <dgm:cxn modelId="{F3D5CCC5-B58E-E343-86A0-4CAC833F1007}" type="presOf" srcId="{C5B9C80A-7E87-7143-8053-0E10CF18D2BE}" destId="{9BADE303-82B9-E446-92F9-C9CF85EB72DC}" srcOrd="1" destOrd="0" presId="urn:microsoft.com/office/officeart/2005/8/layout/orgChart1"/>
    <dgm:cxn modelId="{90F2A5CA-2AA6-954B-BAD5-1C3153AFC99D}" type="presOf" srcId="{0734BA18-B398-734A-A257-20F9C6E6E722}" destId="{87952C6E-8859-E544-BE11-484C4BD685E2}" srcOrd="1" destOrd="0" presId="urn:microsoft.com/office/officeart/2005/8/layout/orgChart1"/>
    <dgm:cxn modelId="{F6C65AD2-E61B-494D-AEF5-DC21A43CF810}" type="presOf" srcId="{4BE27D4A-320E-B44D-BDB5-293C1C1B4A30}" destId="{79AA5AFF-5983-B943-8761-51785025641C}" srcOrd="0" destOrd="0" presId="urn:microsoft.com/office/officeart/2005/8/layout/orgChart1"/>
    <dgm:cxn modelId="{B27E1DD7-95B5-8B41-9166-D7C9F890E561}" srcId="{0734BA18-B398-734A-A257-20F9C6E6E722}" destId="{22CF5815-F8D1-104D-9050-8482EB4698F6}" srcOrd="1" destOrd="0" parTransId="{3DC81FE0-B454-DA45-9786-11ACD8C67E97}" sibTransId="{4048B1BB-1DE6-5243-A8DD-66F6E19CFECC}"/>
    <dgm:cxn modelId="{B72B5DFC-8561-7842-A23E-370A65FC60EF}" type="presOf" srcId="{0734BA18-B398-734A-A257-20F9C6E6E722}" destId="{1B0F4882-1A70-294B-A600-DD3F8741A89C}" srcOrd="0" destOrd="0" presId="urn:microsoft.com/office/officeart/2005/8/layout/orgChart1"/>
    <dgm:cxn modelId="{C4B2ABFC-BE49-D84C-B721-508B70A8CFA0}" type="presOf" srcId="{3DC81FE0-B454-DA45-9786-11ACD8C67E97}" destId="{72BA48F1-880B-0042-AA91-57A504984191}" srcOrd="0" destOrd="0" presId="urn:microsoft.com/office/officeart/2005/8/layout/orgChart1"/>
    <dgm:cxn modelId="{3F68D68C-4D7E-0A49-8202-2A6F8C1D3D2A}" type="presParOf" srcId="{3C59E19E-61F3-7947-86CD-6EADB7B4EB70}" destId="{A251D439-7CD8-A343-B487-B3B05198362E}" srcOrd="0" destOrd="0" presId="urn:microsoft.com/office/officeart/2005/8/layout/orgChart1"/>
    <dgm:cxn modelId="{3F5388C9-23EA-3F4A-AD25-8FDAC66D85EF}" type="presParOf" srcId="{A251D439-7CD8-A343-B487-B3B05198362E}" destId="{DB7FB044-516C-D145-A03B-761AE98E5101}" srcOrd="0" destOrd="0" presId="urn:microsoft.com/office/officeart/2005/8/layout/orgChart1"/>
    <dgm:cxn modelId="{41B02726-0A9E-154A-8BA6-7DA57E75CC68}" type="presParOf" srcId="{DB7FB044-516C-D145-A03B-761AE98E5101}" destId="{1B0F4882-1A70-294B-A600-DD3F8741A89C}" srcOrd="0" destOrd="0" presId="urn:microsoft.com/office/officeart/2005/8/layout/orgChart1"/>
    <dgm:cxn modelId="{0C4A3A7D-FCAB-E641-9650-A6F4979B7969}" type="presParOf" srcId="{DB7FB044-516C-D145-A03B-761AE98E5101}" destId="{87952C6E-8859-E544-BE11-484C4BD685E2}" srcOrd="1" destOrd="0" presId="urn:microsoft.com/office/officeart/2005/8/layout/orgChart1"/>
    <dgm:cxn modelId="{0BE6A2E1-45D2-3E4C-9893-50CC9C46035B}" type="presParOf" srcId="{A251D439-7CD8-A343-B487-B3B05198362E}" destId="{5B544C05-0BAC-304C-8881-4CED7BD562A4}" srcOrd="1" destOrd="0" presId="urn:microsoft.com/office/officeart/2005/8/layout/orgChart1"/>
    <dgm:cxn modelId="{1C2815DD-73A9-ED4A-9BB8-98EEDB3E8F98}" type="presParOf" srcId="{5B544C05-0BAC-304C-8881-4CED7BD562A4}" destId="{72BA48F1-880B-0042-AA91-57A504984191}" srcOrd="0" destOrd="0" presId="urn:microsoft.com/office/officeart/2005/8/layout/orgChart1"/>
    <dgm:cxn modelId="{4EACE6C1-E587-314F-8C3B-CBC2C53488DE}" type="presParOf" srcId="{5B544C05-0BAC-304C-8881-4CED7BD562A4}" destId="{E29F4143-EBF5-314C-AC0A-8BA2ECB2D8D2}" srcOrd="1" destOrd="0" presId="urn:microsoft.com/office/officeart/2005/8/layout/orgChart1"/>
    <dgm:cxn modelId="{ECB6D0F9-0EFB-4948-B426-F5E05A6FE304}" type="presParOf" srcId="{E29F4143-EBF5-314C-AC0A-8BA2ECB2D8D2}" destId="{6CE1EC01-C597-FF4C-9A4A-6AF56DD79265}" srcOrd="0" destOrd="0" presId="urn:microsoft.com/office/officeart/2005/8/layout/orgChart1"/>
    <dgm:cxn modelId="{92FC4BA7-8B68-1943-A86F-D2CF05349B0F}" type="presParOf" srcId="{6CE1EC01-C597-FF4C-9A4A-6AF56DD79265}" destId="{00DA5AC5-A09C-BF43-9650-F037CD5589E0}" srcOrd="0" destOrd="0" presId="urn:microsoft.com/office/officeart/2005/8/layout/orgChart1"/>
    <dgm:cxn modelId="{53B4F18D-419A-3A4A-9BC0-F902F26DCEC8}" type="presParOf" srcId="{6CE1EC01-C597-FF4C-9A4A-6AF56DD79265}" destId="{BD30B30B-9AEC-CB4E-82C3-0DAD449FFD8B}" srcOrd="1" destOrd="0" presId="urn:microsoft.com/office/officeart/2005/8/layout/orgChart1"/>
    <dgm:cxn modelId="{23B48B89-91B1-2341-97B7-C2DEBD340849}" type="presParOf" srcId="{E29F4143-EBF5-314C-AC0A-8BA2ECB2D8D2}" destId="{4B2D8B63-4675-FC4D-A34C-155952C3CBFA}" srcOrd="1" destOrd="0" presId="urn:microsoft.com/office/officeart/2005/8/layout/orgChart1"/>
    <dgm:cxn modelId="{32F48D4D-248F-E042-B6D8-0751378A3EB4}" type="presParOf" srcId="{E29F4143-EBF5-314C-AC0A-8BA2ECB2D8D2}" destId="{0B7807E3-2913-8341-80DE-34B1B33E0F69}" srcOrd="2" destOrd="0" presId="urn:microsoft.com/office/officeart/2005/8/layout/orgChart1"/>
    <dgm:cxn modelId="{CC44B8C6-9204-5E4E-8216-5C6E5F56E1B3}" type="presParOf" srcId="{A251D439-7CD8-A343-B487-B3B05198362E}" destId="{F5A7F42B-AE9D-7C41-8FBB-9EA06F533E80}" srcOrd="2" destOrd="0" presId="urn:microsoft.com/office/officeart/2005/8/layout/orgChart1"/>
    <dgm:cxn modelId="{EA7D0109-F427-6E4C-9C62-7A13928EF6E3}" type="presParOf" srcId="{F5A7F42B-AE9D-7C41-8FBB-9EA06F533E80}" destId="{90354B26-37A6-1C40-BCC2-37B75BED8942}" srcOrd="0" destOrd="0" presId="urn:microsoft.com/office/officeart/2005/8/layout/orgChart1"/>
    <dgm:cxn modelId="{F3DB927D-A5A2-C549-B20E-F919B4567C71}" type="presParOf" srcId="{F5A7F42B-AE9D-7C41-8FBB-9EA06F533E80}" destId="{B8A0A20D-69B8-2547-9C40-B6590611A5C5}" srcOrd="1" destOrd="0" presId="urn:microsoft.com/office/officeart/2005/8/layout/orgChart1"/>
    <dgm:cxn modelId="{DE25C4BF-8689-0B44-B7D1-86FE2A3178C6}" type="presParOf" srcId="{B8A0A20D-69B8-2547-9C40-B6590611A5C5}" destId="{7B588F15-F383-7A48-BEDB-1E90C05AEB3E}" srcOrd="0" destOrd="0" presId="urn:microsoft.com/office/officeart/2005/8/layout/orgChart1"/>
    <dgm:cxn modelId="{95A15947-1581-FE4F-AB39-8393B3CCC01C}" type="presParOf" srcId="{7B588F15-F383-7A48-BEDB-1E90C05AEB3E}" destId="{2F617AB3-480A-5842-B950-258BBCC436BA}" srcOrd="0" destOrd="0" presId="urn:microsoft.com/office/officeart/2005/8/layout/orgChart1"/>
    <dgm:cxn modelId="{5C7DED5B-62A6-3D4C-BB34-A4EEC05EEBDA}" type="presParOf" srcId="{7B588F15-F383-7A48-BEDB-1E90C05AEB3E}" destId="{808C2C72-A8BB-C94E-90C4-26FEC3B2D1CD}" srcOrd="1" destOrd="0" presId="urn:microsoft.com/office/officeart/2005/8/layout/orgChart1"/>
    <dgm:cxn modelId="{926902AB-B2D3-1144-82E4-62AA4419472F}" type="presParOf" srcId="{B8A0A20D-69B8-2547-9C40-B6590611A5C5}" destId="{D6F18AB7-1E7D-8D43-82E1-130891E1F5AB}" srcOrd="1" destOrd="0" presId="urn:microsoft.com/office/officeart/2005/8/layout/orgChart1"/>
    <dgm:cxn modelId="{7B4BB38B-7253-4449-B111-82AE88EAC099}" type="presParOf" srcId="{B8A0A20D-69B8-2547-9C40-B6590611A5C5}" destId="{57BBE8B6-820D-B948-9FBD-69A54E8F9114}" srcOrd="2" destOrd="0" presId="urn:microsoft.com/office/officeart/2005/8/layout/orgChart1"/>
    <dgm:cxn modelId="{D0FBF549-B3E6-1843-BB54-5B56FA209B40}" type="presParOf" srcId="{57BBE8B6-820D-B948-9FBD-69A54E8F9114}" destId="{02D0779C-F920-BF4C-B305-DC4E9A2AE20A}" srcOrd="0" destOrd="0" presId="urn:microsoft.com/office/officeart/2005/8/layout/orgChart1"/>
    <dgm:cxn modelId="{8A905298-8425-2041-AE18-D1E074846C2D}" type="presParOf" srcId="{57BBE8B6-820D-B948-9FBD-69A54E8F9114}" destId="{C77046E4-0EC8-D34E-A995-DC49CD143F5C}" srcOrd="1" destOrd="0" presId="urn:microsoft.com/office/officeart/2005/8/layout/orgChart1"/>
    <dgm:cxn modelId="{0C7EF2BE-FBD9-4048-A4FD-C652089832CF}" type="presParOf" srcId="{C77046E4-0EC8-D34E-A995-DC49CD143F5C}" destId="{521C124F-E995-5540-8B22-9C39BE819D9A}" srcOrd="0" destOrd="0" presId="urn:microsoft.com/office/officeart/2005/8/layout/orgChart1"/>
    <dgm:cxn modelId="{3120AFB0-8BB0-234B-8B23-496C416150F3}" type="presParOf" srcId="{521C124F-E995-5540-8B22-9C39BE819D9A}" destId="{15794D9B-D898-1444-A9BE-569CDF141BC3}" srcOrd="0" destOrd="0" presId="urn:microsoft.com/office/officeart/2005/8/layout/orgChart1"/>
    <dgm:cxn modelId="{504E444A-A65A-CD45-8017-3F401C2B9DA6}" type="presParOf" srcId="{521C124F-E995-5540-8B22-9C39BE819D9A}" destId="{9BADE303-82B9-E446-92F9-C9CF85EB72DC}" srcOrd="1" destOrd="0" presId="urn:microsoft.com/office/officeart/2005/8/layout/orgChart1"/>
    <dgm:cxn modelId="{4FC9A804-CA83-7140-B04F-D392A575343B}" type="presParOf" srcId="{C77046E4-0EC8-D34E-A995-DC49CD143F5C}" destId="{8BD8C371-BBF1-1B4F-8FC1-C94100F9379F}" srcOrd="1" destOrd="0" presId="urn:microsoft.com/office/officeart/2005/8/layout/orgChart1"/>
    <dgm:cxn modelId="{F4F41141-2206-014B-8732-75C3B64A2321}" type="presParOf" srcId="{C77046E4-0EC8-D34E-A995-DC49CD143F5C}" destId="{E427877A-FECC-DE40-A29C-F577846E8958}" srcOrd="2" destOrd="0" presId="urn:microsoft.com/office/officeart/2005/8/layout/orgChart1"/>
    <dgm:cxn modelId="{B6A5B97E-9138-8B48-9A44-8CD6723D2A96}" type="presParOf" srcId="{57BBE8B6-820D-B948-9FBD-69A54E8F9114}" destId="{1538F49B-9015-B546-A0D1-EFBB13BBC0EF}" srcOrd="2" destOrd="0" presId="urn:microsoft.com/office/officeart/2005/8/layout/orgChart1"/>
    <dgm:cxn modelId="{53E75E6A-7D20-FF40-80A6-66267D4B8E81}" type="presParOf" srcId="{57BBE8B6-820D-B948-9FBD-69A54E8F9114}" destId="{B14CE8D6-7D1E-ED40-AF89-C8C8B0649152}" srcOrd="3" destOrd="0" presId="urn:microsoft.com/office/officeart/2005/8/layout/orgChart1"/>
    <dgm:cxn modelId="{67F3D84C-EAEA-BB48-ACB9-C2FACD129A7C}" type="presParOf" srcId="{B14CE8D6-7D1E-ED40-AF89-C8C8B0649152}" destId="{07E0D2CB-DBCA-AA48-B803-EA834CD5FBC4}" srcOrd="0" destOrd="0" presId="urn:microsoft.com/office/officeart/2005/8/layout/orgChart1"/>
    <dgm:cxn modelId="{04AB8F92-5D92-1D49-B79B-E59E426FAC6B}" type="presParOf" srcId="{07E0D2CB-DBCA-AA48-B803-EA834CD5FBC4}" destId="{B12C7A5A-C55A-DA46-88FC-AD911F8AEBEC}" srcOrd="0" destOrd="0" presId="urn:microsoft.com/office/officeart/2005/8/layout/orgChart1"/>
    <dgm:cxn modelId="{5D829F11-3CD2-6C4D-B8F8-57E31681ADAF}" type="presParOf" srcId="{07E0D2CB-DBCA-AA48-B803-EA834CD5FBC4}" destId="{04A44BFD-B1CD-4349-945E-D23630A2C527}" srcOrd="1" destOrd="0" presId="urn:microsoft.com/office/officeart/2005/8/layout/orgChart1"/>
    <dgm:cxn modelId="{CA233C2E-50FB-0541-A1B1-746417A6806A}" type="presParOf" srcId="{B14CE8D6-7D1E-ED40-AF89-C8C8B0649152}" destId="{7D8D44C5-6CCA-7640-ABEB-C91B057D92E3}" srcOrd="1" destOrd="0" presId="urn:microsoft.com/office/officeart/2005/8/layout/orgChart1"/>
    <dgm:cxn modelId="{DCBAA588-913D-6C4C-AA53-7668BBA3D714}" type="presParOf" srcId="{B14CE8D6-7D1E-ED40-AF89-C8C8B0649152}" destId="{4D519C5F-87A8-744E-AE2F-A91BCFEE92F5}" srcOrd="2" destOrd="0" presId="urn:microsoft.com/office/officeart/2005/8/layout/orgChart1"/>
    <dgm:cxn modelId="{2AD63DD1-879D-9A4E-B28A-06EE82C0B82F}" type="presParOf" srcId="{57BBE8B6-820D-B948-9FBD-69A54E8F9114}" destId="{16067484-04E8-EB4A-9C8D-086CE5CED5A9}" srcOrd="4" destOrd="0" presId="urn:microsoft.com/office/officeart/2005/8/layout/orgChart1"/>
    <dgm:cxn modelId="{6BA73C04-6E9C-3348-BE36-C8A7D0FDA06D}" type="presParOf" srcId="{57BBE8B6-820D-B948-9FBD-69A54E8F9114}" destId="{5174C24C-E092-8C41-87E4-BB999C663531}" srcOrd="5" destOrd="0" presId="urn:microsoft.com/office/officeart/2005/8/layout/orgChart1"/>
    <dgm:cxn modelId="{A980658B-9FE3-D644-A045-A9DCDA50C020}" type="presParOf" srcId="{5174C24C-E092-8C41-87E4-BB999C663531}" destId="{6E9C3371-0C28-0643-B7A8-F26D5DF43B07}" srcOrd="0" destOrd="0" presId="urn:microsoft.com/office/officeart/2005/8/layout/orgChart1"/>
    <dgm:cxn modelId="{372DAE47-2F8A-6D44-AC0F-8D2207EC6D83}" type="presParOf" srcId="{6E9C3371-0C28-0643-B7A8-F26D5DF43B07}" destId="{79AA5AFF-5983-B943-8761-51785025641C}" srcOrd="0" destOrd="0" presId="urn:microsoft.com/office/officeart/2005/8/layout/orgChart1"/>
    <dgm:cxn modelId="{FEFA69D3-B000-5B44-81AE-4B58398F791B}" type="presParOf" srcId="{6E9C3371-0C28-0643-B7A8-F26D5DF43B07}" destId="{D4E7ABB0-CE68-BC4A-9768-7C4DFC63D746}" srcOrd="1" destOrd="0" presId="urn:microsoft.com/office/officeart/2005/8/layout/orgChart1"/>
    <dgm:cxn modelId="{FF9761FF-1C0A-4346-AF14-AE0199B80766}" type="presParOf" srcId="{5174C24C-E092-8C41-87E4-BB999C663531}" destId="{030C4552-168F-E741-AE02-5BADAC158C81}" srcOrd="1" destOrd="0" presId="urn:microsoft.com/office/officeart/2005/8/layout/orgChart1"/>
    <dgm:cxn modelId="{4ECE9291-DE0C-3149-BDC6-CE50FC2636BA}" type="presParOf" srcId="{5174C24C-E092-8C41-87E4-BB999C663531}" destId="{0D7E2B44-1D6E-D040-A14B-961C10EFD87E}" srcOrd="2" destOrd="0" presId="urn:microsoft.com/office/officeart/2005/8/layout/orgChart1"/>
    <dgm:cxn modelId="{A0580C39-4511-A644-9921-0E2DAE0F522C}" type="presParOf" srcId="{57BBE8B6-820D-B948-9FBD-69A54E8F9114}" destId="{8F360A76-B24D-294E-9F41-209A9262400A}" srcOrd="6" destOrd="0" presId="urn:microsoft.com/office/officeart/2005/8/layout/orgChart1"/>
    <dgm:cxn modelId="{E5121F50-55F3-CE44-B3DB-6836D7AE2D56}" type="presParOf" srcId="{57BBE8B6-820D-B948-9FBD-69A54E8F9114}" destId="{925D4F61-CBAD-BC42-9133-7A1331332585}" srcOrd="7" destOrd="0" presId="urn:microsoft.com/office/officeart/2005/8/layout/orgChart1"/>
    <dgm:cxn modelId="{71E7699E-7E2A-D043-B826-33DFC5D58DF4}" type="presParOf" srcId="{925D4F61-CBAD-BC42-9133-7A1331332585}" destId="{E5AD7B18-5F68-6F46-8A3C-54F2A19EA746}" srcOrd="0" destOrd="0" presId="urn:microsoft.com/office/officeart/2005/8/layout/orgChart1"/>
    <dgm:cxn modelId="{7FB8645D-A559-0140-AFEB-E425B6B672F7}" type="presParOf" srcId="{E5AD7B18-5F68-6F46-8A3C-54F2A19EA746}" destId="{31B60618-C8ED-3C44-9ADC-F5803BEED233}" srcOrd="0" destOrd="0" presId="urn:microsoft.com/office/officeart/2005/8/layout/orgChart1"/>
    <dgm:cxn modelId="{842D128B-9912-6F4E-BBD8-F080B0704D74}" type="presParOf" srcId="{E5AD7B18-5F68-6F46-8A3C-54F2A19EA746}" destId="{7DA80E23-70A8-F541-B7A3-C6E58167603A}" srcOrd="1" destOrd="0" presId="urn:microsoft.com/office/officeart/2005/8/layout/orgChart1"/>
    <dgm:cxn modelId="{FC513B9D-179A-7947-937C-757ED159F525}" type="presParOf" srcId="{925D4F61-CBAD-BC42-9133-7A1331332585}" destId="{38FB6D94-F391-6F49-B541-2636D8CFD009}" srcOrd="1" destOrd="0" presId="urn:microsoft.com/office/officeart/2005/8/layout/orgChart1"/>
    <dgm:cxn modelId="{01F2C006-1870-BB40-AFD6-6D9DAEB1FFB0}" type="presParOf" srcId="{925D4F61-CBAD-BC42-9133-7A1331332585}" destId="{9D78B9A3-C858-1F42-8724-676B210473B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3D79C6-D256-334E-B748-6DCBBC60A22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D53B90D-0063-4649-B7AE-67A252F81192}">
      <dgm:prSet phldrT="[Text]"/>
      <dgm:spPr/>
      <dgm:t>
        <a:bodyPr/>
        <a:lstStyle/>
        <a:p>
          <a:r>
            <a:rPr lang="ru-RU" b="1" dirty="0"/>
            <a:t>Головной счет ЕКС</a:t>
          </a:r>
          <a:endParaRPr lang="en-GB" b="1" dirty="0"/>
        </a:p>
      </dgm:t>
    </dgm:pt>
    <dgm:pt modelId="{0480F9CD-B111-3640-9B90-C50A6BD08A11}" type="parTrans" cxnId="{61BE3646-8C17-CC49-A190-D0E1C9ADBD86}">
      <dgm:prSet/>
      <dgm:spPr/>
      <dgm:t>
        <a:bodyPr/>
        <a:lstStyle/>
        <a:p>
          <a:endParaRPr lang="en-GB"/>
        </a:p>
      </dgm:t>
    </dgm:pt>
    <dgm:pt modelId="{A04F5708-E573-2242-B701-DBA9A1D68F30}" type="sibTrans" cxnId="{61BE3646-8C17-CC49-A190-D0E1C9ADBD86}">
      <dgm:prSet/>
      <dgm:spPr/>
      <dgm:t>
        <a:bodyPr/>
        <a:lstStyle/>
        <a:p>
          <a:endParaRPr lang="en-GB"/>
        </a:p>
      </dgm:t>
    </dgm:pt>
    <dgm:pt modelId="{2348E9AA-A28B-2E4D-8467-53A02C7E8507}" type="asst">
      <dgm:prSet phldrT="[Text]"/>
      <dgm:spPr/>
      <dgm:t>
        <a:bodyPr/>
        <a:lstStyle/>
        <a:p>
          <a:r>
            <a:rPr lang="ru-RU" dirty="0"/>
            <a:t>Субсчет </a:t>
          </a:r>
          <a:r>
            <a:rPr lang="ru-RU" dirty="0" err="1"/>
            <a:t>ощего</a:t>
          </a:r>
          <a:r>
            <a:rPr lang="ru-RU" dirty="0"/>
            <a:t> фонда</a:t>
          </a:r>
          <a:endParaRPr lang="en-GB" dirty="0"/>
        </a:p>
      </dgm:t>
    </dgm:pt>
    <dgm:pt modelId="{78D6F216-147D-0049-8DAB-CBBA22CFFC99}" type="parTrans" cxnId="{8F22B3A9-AAFF-FF4E-8840-622C077D17C6}">
      <dgm:prSet/>
      <dgm:spPr/>
      <dgm:t>
        <a:bodyPr/>
        <a:lstStyle/>
        <a:p>
          <a:endParaRPr lang="en-GB"/>
        </a:p>
      </dgm:t>
    </dgm:pt>
    <dgm:pt modelId="{11DFFCB8-B275-0046-9B83-63079D8CC0AF}" type="sibTrans" cxnId="{8F22B3A9-AAFF-FF4E-8840-622C077D17C6}">
      <dgm:prSet/>
      <dgm:spPr/>
      <dgm:t>
        <a:bodyPr/>
        <a:lstStyle/>
        <a:p>
          <a:endParaRPr lang="en-GB"/>
        </a:p>
      </dgm:t>
    </dgm:pt>
    <dgm:pt modelId="{340652A5-659F-5246-9A11-3BC28C669DCB}">
      <dgm:prSet phldrT="[Text]"/>
      <dgm:spPr/>
      <dgm:t>
        <a:bodyPr/>
        <a:lstStyle/>
        <a:p>
          <a:r>
            <a:rPr lang="ru-RU" dirty="0"/>
            <a:t>Субсчет фонда развития</a:t>
          </a:r>
          <a:endParaRPr lang="en-GB" dirty="0"/>
        </a:p>
      </dgm:t>
    </dgm:pt>
    <dgm:pt modelId="{ABD6504A-B201-7F4E-A421-9610429149C4}" type="parTrans" cxnId="{2C24343E-E4FA-CF49-9712-FF08B7D09E19}">
      <dgm:prSet/>
      <dgm:spPr/>
      <dgm:t>
        <a:bodyPr/>
        <a:lstStyle/>
        <a:p>
          <a:endParaRPr lang="en-GB"/>
        </a:p>
      </dgm:t>
    </dgm:pt>
    <dgm:pt modelId="{3F372DF0-1A56-F64F-872C-C17EDC8122F5}" type="sibTrans" cxnId="{2C24343E-E4FA-CF49-9712-FF08B7D09E19}">
      <dgm:prSet/>
      <dgm:spPr/>
      <dgm:t>
        <a:bodyPr/>
        <a:lstStyle/>
        <a:p>
          <a:endParaRPr lang="en-GB"/>
        </a:p>
      </dgm:t>
    </dgm:pt>
    <dgm:pt modelId="{5BA2CF97-F497-4D47-B0FD-84FFAD9F18D1}">
      <dgm:prSet phldrT="[Text]"/>
      <dgm:spPr/>
      <dgm:t>
        <a:bodyPr/>
        <a:lstStyle/>
        <a:p>
          <a:r>
            <a:rPr lang="ru-RU" dirty="0"/>
            <a:t>Многосторонние партнеры по развитию</a:t>
          </a:r>
          <a:endParaRPr lang="en-GB" dirty="0"/>
        </a:p>
      </dgm:t>
    </dgm:pt>
    <dgm:pt modelId="{6BF2011D-12AF-E748-BF79-D953FD965BEE}" type="parTrans" cxnId="{E6F34D04-C531-CE40-AC18-F9ADD00E806E}">
      <dgm:prSet/>
      <dgm:spPr/>
      <dgm:t>
        <a:bodyPr/>
        <a:lstStyle/>
        <a:p>
          <a:endParaRPr lang="en-GB"/>
        </a:p>
      </dgm:t>
    </dgm:pt>
    <dgm:pt modelId="{93CDFA38-BCA6-0D4C-A4F5-0CAFB643535C}" type="sibTrans" cxnId="{E6F34D04-C531-CE40-AC18-F9ADD00E806E}">
      <dgm:prSet/>
      <dgm:spPr/>
      <dgm:t>
        <a:bodyPr/>
        <a:lstStyle/>
        <a:p>
          <a:endParaRPr lang="en-GB"/>
        </a:p>
      </dgm:t>
    </dgm:pt>
    <dgm:pt modelId="{7B6A5CCD-0E72-F947-AFC7-63817FB7AF6B}">
      <dgm:prSet phldrT="[Text]"/>
      <dgm:spPr/>
      <dgm:t>
        <a:bodyPr/>
        <a:lstStyle/>
        <a:p>
          <a:r>
            <a:rPr lang="ru-RU" dirty="0"/>
            <a:t>Субсчет депозитного фонда</a:t>
          </a:r>
          <a:endParaRPr lang="en-GB" dirty="0"/>
        </a:p>
      </dgm:t>
    </dgm:pt>
    <dgm:pt modelId="{AE308C85-77FA-3040-97E0-63D8A619F56D}" type="parTrans" cxnId="{A18467EF-B594-4749-8780-DFF377DF6268}">
      <dgm:prSet/>
      <dgm:spPr/>
      <dgm:t>
        <a:bodyPr/>
        <a:lstStyle/>
        <a:p>
          <a:endParaRPr lang="en-GB"/>
        </a:p>
      </dgm:t>
    </dgm:pt>
    <dgm:pt modelId="{74A603BA-51D4-0244-994E-961C925CAF61}" type="sibTrans" cxnId="{A18467EF-B594-4749-8780-DFF377DF6268}">
      <dgm:prSet/>
      <dgm:spPr/>
      <dgm:t>
        <a:bodyPr/>
        <a:lstStyle/>
        <a:p>
          <a:endParaRPr lang="en-GB"/>
        </a:p>
      </dgm:t>
    </dgm:pt>
    <dgm:pt modelId="{A1358836-C9F2-B64A-A944-57C6C3F6424F}">
      <dgm:prSet phldrT="[Text]"/>
      <dgm:spPr/>
      <dgm:t>
        <a:bodyPr/>
        <a:lstStyle/>
        <a:p>
          <a:r>
            <a:rPr lang="ru-RU" dirty="0"/>
            <a:t>Двусторонние партнеры по развитию</a:t>
          </a:r>
          <a:endParaRPr lang="en-GB" dirty="0"/>
        </a:p>
      </dgm:t>
    </dgm:pt>
    <dgm:pt modelId="{4C2DB42E-DE24-B443-BDEB-34D2671E890B}" type="parTrans" cxnId="{B108986C-4626-4B44-AF0A-5D97D0DD211E}">
      <dgm:prSet/>
      <dgm:spPr/>
      <dgm:t>
        <a:bodyPr/>
        <a:lstStyle/>
        <a:p>
          <a:endParaRPr lang="en-GB"/>
        </a:p>
      </dgm:t>
    </dgm:pt>
    <dgm:pt modelId="{8291E969-80A8-9841-9267-C89C23F5B16B}" type="sibTrans" cxnId="{B108986C-4626-4B44-AF0A-5D97D0DD211E}">
      <dgm:prSet/>
      <dgm:spPr/>
      <dgm:t>
        <a:bodyPr/>
        <a:lstStyle/>
        <a:p>
          <a:endParaRPr lang="en-GB"/>
        </a:p>
      </dgm:t>
    </dgm:pt>
    <dgm:pt modelId="{24C7B450-F695-BD45-92D8-C26469CFA78D}">
      <dgm:prSet phldrT="[Text]"/>
      <dgm:spPr/>
      <dgm:t>
        <a:bodyPr/>
        <a:lstStyle/>
        <a:p>
          <a:r>
            <a:rPr lang="ru-RU" dirty="0"/>
            <a:t>Субсчет фонда амортизации</a:t>
          </a:r>
          <a:endParaRPr lang="en-GB" dirty="0"/>
        </a:p>
      </dgm:t>
    </dgm:pt>
    <dgm:pt modelId="{3936903F-98F8-244A-B380-F3B96D9BFBEE}" type="parTrans" cxnId="{E4D347FF-1A5C-B242-8C9D-B56E925F8281}">
      <dgm:prSet/>
      <dgm:spPr/>
      <dgm:t>
        <a:bodyPr/>
        <a:lstStyle/>
        <a:p>
          <a:endParaRPr lang="en-GB"/>
        </a:p>
      </dgm:t>
    </dgm:pt>
    <dgm:pt modelId="{F8EF7E87-A200-2244-A680-F354F3A61064}" type="sibTrans" cxnId="{E4D347FF-1A5C-B242-8C9D-B56E925F8281}">
      <dgm:prSet/>
      <dgm:spPr/>
      <dgm:t>
        <a:bodyPr/>
        <a:lstStyle/>
        <a:p>
          <a:endParaRPr lang="en-GB"/>
        </a:p>
      </dgm:t>
    </dgm:pt>
    <dgm:pt modelId="{81F369FB-98BA-B049-862C-17C3630F2E77}">
      <dgm:prSet phldrT="[Text]"/>
      <dgm:spPr/>
      <dgm:t>
        <a:bodyPr/>
        <a:lstStyle/>
        <a:p>
          <a:r>
            <a:rPr lang="ru-RU" dirty="0"/>
            <a:t>Субсчет резерва непредвиденных расходов</a:t>
          </a:r>
          <a:endParaRPr lang="en-GB" dirty="0"/>
        </a:p>
      </dgm:t>
    </dgm:pt>
    <dgm:pt modelId="{D88BB9DB-FE71-EA4A-9CE2-B0790D90A808}" type="parTrans" cxnId="{C7E4AD8F-BE8A-7F44-B534-93179C5934CB}">
      <dgm:prSet/>
      <dgm:spPr/>
      <dgm:t>
        <a:bodyPr/>
        <a:lstStyle/>
        <a:p>
          <a:endParaRPr lang="en-GB"/>
        </a:p>
      </dgm:t>
    </dgm:pt>
    <dgm:pt modelId="{4D5EEF56-3790-2B4E-B439-322AEE05FDDA}" type="sibTrans" cxnId="{C7E4AD8F-BE8A-7F44-B534-93179C5934CB}">
      <dgm:prSet/>
      <dgm:spPr/>
      <dgm:t>
        <a:bodyPr/>
        <a:lstStyle/>
        <a:p>
          <a:endParaRPr lang="en-GB"/>
        </a:p>
      </dgm:t>
    </dgm:pt>
    <dgm:pt modelId="{AEED8BA8-AF83-4667-A4A4-82C3AD563921}">
      <dgm:prSet phldrT="[Text]"/>
      <dgm:spPr/>
      <dgm:t>
        <a:bodyPr/>
        <a:lstStyle/>
        <a:p>
          <a:r>
            <a:rPr lang="ru-RU" dirty="0"/>
            <a:t>Всемирный банк</a:t>
          </a:r>
          <a:endParaRPr lang="en-GB" dirty="0"/>
        </a:p>
      </dgm:t>
    </dgm:pt>
    <dgm:pt modelId="{265C0D7D-C7EB-4BFB-A43D-E1B02889F9D7}" type="parTrans" cxnId="{AD199A3E-0E19-4AC7-BFD0-8C8F37E347DB}">
      <dgm:prSet/>
      <dgm:spPr/>
      <dgm:t>
        <a:bodyPr/>
        <a:lstStyle/>
        <a:p>
          <a:endParaRPr lang="en-AU"/>
        </a:p>
      </dgm:t>
    </dgm:pt>
    <dgm:pt modelId="{3EFD7B68-1D90-49AD-9D5E-5E89F3E57BBA}" type="sibTrans" cxnId="{AD199A3E-0E19-4AC7-BFD0-8C8F37E347DB}">
      <dgm:prSet/>
      <dgm:spPr/>
      <dgm:t>
        <a:bodyPr/>
        <a:lstStyle/>
        <a:p>
          <a:endParaRPr lang="en-AU"/>
        </a:p>
      </dgm:t>
    </dgm:pt>
    <dgm:pt modelId="{BF006E6E-6037-4037-A8BE-CFD3F63ED4DB}">
      <dgm:prSet phldrT="[Text]"/>
      <dgm:spPr/>
      <dgm:t>
        <a:bodyPr/>
        <a:lstStyle/>
        <a:p>
          <a:r>
            <a:rPr lang="ru-RU" dirty="0"/>
            <a:t>Фонд непредвиденных расходов</a:t>
          </a:r>
          <a:endParaRPr lang="en-GB" dirty="0"/>
        </a:p>
      </dgm:t>
    </dgm:pt>
    <dgm:pt modelId="{B8044F5D-3864-4ECB-9989-BD1FC2673773}" type="parTrans" cxnId="{3D908C17-DCDE-4466-B96B-B894B7425C46}">
      <dgm:prSet/>
      <dgm:spPr/>
      <dgm:t>
        <a:bodyPr/>
        <a:lstStyle/>
        <a:p>
          <a:endParaRPr lang="en-AU"/>
        </a:p>
      </dgm:t>
    </dgm:pt>
    <dgm:pt modelId="{57F9AB90-3997-4647-A74E-A834418C5839}" type="sibTrans" cxnId="{3D908C17-DCDE-4466-B96B-B894B7425C46}">
      <dgm:prSet/>
      <dgm:spPr/>
      <dgm:t>
        <a:bodyPr/>
        <a:lstStyle/>
        <a:p>
          <a:endParaRPr lang="en-AU"/>
        </a:p>
      </dgm:t>
    </dgm:pt>
    <dgm:pt modelId="{8E69E873-AA86-4068-A445-DC1D76374D9F}">
      <dgm:prSet phldrT="[Text]"/>
      <dgm:spPr/>
      <dgm:t>
        <a:bodyPr/>
        <a:lstStyle/>
        <a:p>
          <a:r>
            <a:rPr lang="ru-RU" dirty="0"/>
            <a:t>Фонд чрезвычайной помощи при стихийных бедствиях</a:t>
          </a:r>
          <a:endParaRPr lang="en-GB" dirty="0"/>
        </a:p>
      </dgm:t>
    </dgm:pt>
    <dgm:pt modelId="{3ADABE4B-2F80-47BA-9469-E2C3271E7187}" type="parTrans" cxnId="{1F77B507-192B-4F9F-B06A-7FBCA7CEBD4C}">
      <dgm:prSet/>
      <dgm:spPr/>
      <dgm:t>
        <a:bodyPr/>
        <a:lstStyle/>
        <a:p>
          <a:endParaRPr lang="en-AU"/>
        </a:p>
      </dgm:t>
    </dgm:pt>
    <dgm:pt modelId="{13928477-2169-4868-9ECB-E49EE232B687}" type="sibTrans" cxnId="{1F77B507-192B-4F9F-B06A-7FBCA7CEBD4C}">
      <dgm:prSet/>
      <dgm:spPr/>
      <dgm:t>
        <a:bodyPr/>
        <a:lstStyle/>
        <a:p>
          <a:endParaRPr lang="en-AU"/>
        </a:p>
      </dgm:t>
    </dgm:pt>
    <dgm:pt modelId="{B22A7A6B-5866-446E-841E-F181A0958FA3}">
      <dgm:prSet phldrT="[Text]"/>
      <dgm:spPr/>
      <dgm:t>
        <a:bodyPr/>
        <a:lstStyle/>
        <a:p>
          <a:r>
            <a:rPr lang="ru-RU" dirty="0"/>
            <a:t>Фонд погашения долга</a:t>
          </a:r>
          <a:endParaRPr lang="en-GB" dirty="0"/>
        </a:p>
      </dgm:t>
    </dgm:pt>
    <dgm:pt modelId="{982FC5EF-2470-467F-8B67-60241135F584}" type="parTrans" cxnId="{8C425FB9-CC01-4FA5-B27E-65F8E108189B}">
      <dgm:prSet/>
      <dgm:spPr/>
      <dgm:t>
        <a:bodyPr/>
        <a:lstStyle/>
        <a:p>
          <a:endParaRPr lang="en-AU"/>
        </a:p>
      </dgm:t>
    </dgm:pt>
    <dgm:pt modelId="{00E16A71-152F-4241-93D3-57890A1F5C71}" type="sibTrans" cxnId="{8C425FB9-CC01-4FA5-B27E-65F8E108189B}">
      <dgm:prSet/>
      <dgm:spPr/>
      <dgm:t>
        <a:bodyPr/>
        <a:lstStyle/>
        <a:p>
          <a:endParaRPr lang="en-AU"/>
        </a:p>
      </dgm:t>
    </dgm:pt>
    <dgm:pt modelId="{4A316652-4D84-4EDE-90B8-75FD853A6561}">
      <dgm:prSet phldrT="[Text]"/>
      <dgm:spPr/>
      <dgm:t>
        <a:bodyPr/>
        <a:lstStyle/>
        <a:p>
          <a:r>
            <a:rPr lang="ru-RU" dirty="0"/>
            <a:t>Фонд замены основных фондов</a:t>
          </a:r>
          <a:endParaRPr lang="en-GB" dirty="0"/>
        </a:p>
      </dgm:t>
    </dgm:pt>
    <dgm:pt modelId="{29D1755C-DDF9-4FBE-93F3-28E9D632DE12}" type="parTrans" cxnId="{2F41922A-69C5-4507-9CD7-E61C2026E4F6}">
      <dgm:prSet/>
      <dgm:spPr/>
      <dgm:t>
        <a:bodyPr/>
        <a:lstStyle/>
        <a:p>
          <a:endParaRPr lang="en-AU"/>
        </a:p>
      </dgm:t>
    </dgm:pt>
    <dgm:pt modelId="{6113F66B-49F9-49D8-9C5A-BA43A62408E1}" type="sibTrans" cxnId="{2F41922A-69C5-4507-9CD7-E61C2026E4F6}">
      <dgm:prSet/>
      <dgm:spPr/>
      <dgm:t>
        <a:bodyPr/>
        <a:lstStyle/>
        <a:p>
          <a:endParaRPr lang="en-AU"/>
        </a:p>
      </dgm:t>
    </dgm:pt>
    <dgm:pt modelId="{0AE63DD9-5602-4E15-BC33-394D54AC4006}">
      <dgm:prSet phldrT="[Text]"/>
      <dgm:spPr/>
      <dgm:t>
        <a:bodyPr/>
        <a:lstStyle/>
        <a:p>
          <a:r>
            <a:rPr lang="ru-RU" dirty="0"/>
            <a:t>Средства в доверительном управлении</a:t>
          </a:r>
          <a:endParaRPr lang="en-GB" dirty="0"/>
        </a:p>
      </dgm:t>
    </dgm:pt>
    <dgm:pt modelId="{A245F08B-4445-4D42-BFA4-560397AD8C31}" type="parTrans" cxnId="{CEDC98E6-AC05-4B27-A33A-CAED26599238}">
      <dgm:prSet/>
      <dgm:spPr/>
      <dgm:t>
        <a:bodyPr/>
        <a:lstStyle/>
        <a:p>
          <a:endParaRPr lang="en-AU"/>
        </a:p>
      </dgm:t>
    </dgm:pt>
    <dgm:pt modelId="{FF8610F8-6109-45F6-84B2-618AEAFEF391}" type="sibTrans" cxnId="{CEDC98E6-AC05-4B27-A33A-CAED26599238}">
      <dgm:prSet/>
      <dgm:spPr/>
      <dgm:t>
        <a:bodyPr/>
        <a:lstStyle/>
        <a:p>
          <a:endParaRPr lang="en-AU"/>
        </a:p>
      </dgm:t>
    </dgm:pt>
    <dgm:pt modelId="{472B62F8-470D-4BCC-BE07-0E6CA004E42B}">
      <dgm:prSet phldrT="[Text]"/>
      <dgm:spPr/>
      <dgm:t>
        <a:bodyPr/>
        <a:lstStyle/>
        <a:p>
          <a:r>
            <a:rPr lang="ru-RU" dirty="0"/>
            <a:t>Депозитный фонд подрядчиков</a:t>
          </a:r>
          <a:endParaRPr lang="en-GB" dirty="0"/>
        </a:p>
      </dgm:t>
    </dgm:pt>
    <dgm:pt modelId="{A92DDB17-11C5-46E8-9139-380F4E922168}" type="parTrans" cxnId="{0CEFC2CB-5882-4C94-A98F-34344241A773}">
      <dgm:prSet/>
      <dgm:spPr/>
      <dgm:t>
        <a:bodyPr/>
        <a:lstStyle/>
        <a:p>
          <a:endParaRPr lang="en-AU"/>
        </a:p>
      </dgm:t>
    </dgm:pt>
    <dgm:pt modelId="{9D2A84C0-6B53-4BAB-B4C8-446CE1B1702A}" type="sibTrans" cxnId="{0CEFC2CB-5882-4C94-A98F-34344241A773}">
      <dgm:prSet/>
      <dgm:spPr/>
      <dgm:t>
        <a:bodyPr/>
        <a:lstStyle/>
        <a:p>
          <a:endParaRPr lang="en-AU"/>
        </a:p>
      </dgm:t>
    </dgm:pt>
    <dgm:pt modelId="{DFDD79DE-43B9-43FF-972B-B1A4E27508E5}">
      <dgm:prSet phldrT="[Text]"/>
      <dgm:spPr/>
      <dgm:t>
        <a:bodyPr/>
        <a:lstStyle/>
        <a:p>
          <a:r>
            <a:rPr lang="ru-RU" dirty="0"/>
            <a:t>Депозитный фонд  импортеров</a:t>
          </a:r>
          <a:endParaRPr lang="en-GB" dirty="0"/>
        </a:p>
      </dgm:t>
    </dgm:pt>
    <dgm:pt modelId="{4B5A376A-B6FE-44DF-9EE0-AE1E8A95031D}" type="parTrans" cxnId="{E684C5B5-12C4-4C1A-A9A2-A896AE8CDDA5}">
      <dgm:prSet/>
      <dgm:spPr/>
      <dgm:t>
        <a:bodyPr/>
        <a:lstStyle/>
        <a:p>
          <a:endParaRPr lang="en-AU"/>
        </a:p>
      </dgm:t>
    </dgm:pt>
    <dgm:pt modelId="{05A6BCE7-F967-4637-A1E6-F7AB52BEB5B9}" type="sibTrans" cxnId="{E684C5B5-12C4-4C1A-A9A2-A896AE8CDDA5}">
      <dgm:prSet/>
      <dgm:spPr/>
      <dgm:t>
        <a:bodyPr/>
        <a:lstStyle/>
        <a:p>
          <a:endParaRPr lang="en-AU"/>
        </a:p>
      </dgm:t>
    </dgm:pt>
    <dgm:pt modelId="{3F01FE28-1377-4916-9493-5FD8D12B492B}">
      <dgm:prSet phldrT="[Text]"/>
      <dgm:spPr/>
      <dgm:t>
        <a:bodyPr/>
        <a:lstStyle/>
        <a:p>
          <a:r>
            <a:rPr lang="ru-RU" dirty="0"/>
            <a:t>МВФ</a:t>
          </a:r>
          <a:endParaRPr lang="en-GB" dirty="0"/>
        </a:p>
      </dgm:t>
    </dgm:pt>
    <dgm:pt modelId="{14CF70F3-DDE7-42BC-B9F4-DEE28E1F2C1D}" type="parTrans" cxnId="{0528B042-F6AB-4E1C-AF18-2A4D7F3D2161}">
      <dgm:prSet/>
      <dgm:spPr/>
      <dgm:t>
        <a:bodyPr/>
        <a:lstStyle/>
        <a:p>
          <a:endParaRPr lang="en-AU"/>
        </a:p>
      </dgm:t>
    </dgm:pt>
    <dgm:pt modelId="{770BB68F-CA34-4FE9-9962-B4877D19758A}" type="sibTrans" cxnId="{0528B042-F6AB-4E1C-AF18-2A4D7F3D2161}">
      <dgm:prSet/>
      <dgm:spPr/>
      <dgm:t>
        <a:bodyPr/>
        <a:lstStyle/>
        <a:p>
          <a:endParaRPr lang="en-AU"/>
        </a:p>
      </dgm:t>
    </dgm:pt>
    <dgm:pt modelId="{BF8C8F93-7177-429C-8E78-8039C2C034FD}">
      <dgm:prSet phldrT="[Text]"/>
      <dgm:spPr/>
      <dgm:t>
        <a:bodyPr/>
        <a:lstStyle/>
        <a:p>
          <a:r>
            <a:rPr lang="ru-RU" dirty="0"/>
            <a:t>Страна</a:t>
          </a:r>
          <a:r>
            <a:rPr lang="en-GB" dirty="0"/>
            <a:t> 1</a:t>
          </a:r>
        </a:p>
      </dgm:t>
    </dgm:pt>
    <dgm:pt modelId="{F12DA665-6185-46C4-9FAB-A24E69FCBEDA}" type="parTrans" cxnId="{2AAFD0D0-3CA0-4E04-BBF9-8165F81FCEDC}">
      <dgm:prSet/>
      <dgm:spPr/>
      <dgm:t>
        <a:bodyPr/>
        <a:lstStyle/>
        <a:p>
          <a:endParaRPr lang="en-AU"/>
        </a:p>
      </dgm:t>
    </dgm:pt>
    <dgm:pt modelId="{FD12156D-5F3E-4E47-A410-F5AF72D792A9}" type="sibTrans" cxnId="{2AAFD0D0-3CA0-4E04-BBF9-8165F81FCEDC}">
      <dgm:prSet/>
      <dgm:spPr/>
      <dgm:t>
        <a:bodyPr/>
        <a:lstStyle/>
        <a:p>
          <a:endParaRPr lang="en-AU"/>
        </a:p>
      </dgm:t>
    </dgm:pt>
    <dgm:pt modelId="{028860BD-7589-45D9-A135-AA156F3561EE}">
      <dgm:prSet phldrT="[Text]"/>
      <dgm:spPr/>
      <dgm:t>
        <a:bodyPr/>
        <a:lstStyle/>
        <a:p>
          <a:r>
            <a:rPr lang="ru-RU" dirty="0"/>
            <a:t>Страна</a:t>
          </a:r>
          <a:r>
            <a:rPr lang="en-GB" dirty="0"/>
            <a:t> 2</a:t>
          </a:r>
        </a:p>
      </dgm:t>
    </dgm:pt>
    <dgm:pt modelId="{08DEA0F3-2583-4825-93CA-5CB3ECC47103}" type="parTrans" cxnId="{65230F4F-386A-424A-8749-79978CFEE30E}">
      <dgm:prSet/>
      <dgm:spPr/>
      <dgm:t>
        <a:bodyPr/>
        <a:lstStyle/>
        <a:p>
          <a:endParaRPr lang="en-AU"/>
        </a:p>
      </dgm:t>
    </dgm:pt>
    <dgm:pt modelId="{23F9BF29-6D85-44E0-945E-2C3B94AFC312}" type="sibTrans" cxnId="{65230F4F-386A-424A-8749-79978CFEE30E}">
      <dgm:prSet/>
      <dgm:spPr/>
      <dgm:t>
        <a:bodyPr/>
        <a:lstStyle/>
        <a:p>
          <a:endParaRPr lang="en-AU"/>
        </a:p>
      </dgm:t>
    </dgm:pt>
    <dgm:pt modelId="{4A37CD51-642B-9D45-BFD0-C512F69AE4A2}" type="asst">
      <dgm:prSet phldrT="[Text]"/>
      <dgm:spPr/>
      <dgm:t>
        <a:bodyPr/>
        <a:lstStyle/>
        <a:p>
          <a:r>
            <a:rPr lang="ru-RU" dirty="0"/>
            <a:t>Субсчет внебюджетного фонда</a:t>
          </a:r>
          <a:endParaRPr lang="en-GB" dirty="0"/>
        </a:p>
      </dgm:t>
    </dgm:pt>
    <dgm:pt modelId="{9C91FC28-684C-B246-8822-6DBF45E9E6C3}" type="parTrans" cxnId="{FA439846-ED09-074F-99EF-B416A6C24BE0}">
      <dgm:prSet/>
      <dgm:spPr/>
      <dgm:t>
        <a:bodyPr/>
        <a:lstStyle/>
        <a:p>
          <a:endParaRPr lang="en-GB"/>
        </a:p>
      </dgm:t>
    </dgm:pt>
    <dgm:pt modelId="{2A5D4FD7-9FC6-5A47-A57F-34856BBE49DA}" type="sibTrans" cxnId="{FA439846-ED09-074F-99EF-B416A6C24BE0}">
      <dgm:prSet/>
      <dgm:spPr/>
      <dgm:t>
        <a:bodyPr/>
        <a:lstStyle/>
        <a:p>
          <a:endParaRPr lang="en-GB"/>
        </a:p>
      </dgm:t>
    </dgm:pt>
    <dgm:pt modelId="{B0FE47CA-4C29-1C4F-841D-4BE20BE0F1CF}" type="asst">
      <dgm:prSet phldrT="[Text]"/>
      <dgm:spPr/>
      <dgm:t>
        <a:bodyPr/>
        <a:lstStyle/>
        <a:p>
          <a:r>
            <a:rPr lang="ru-RU" dirty="0"/>
            <a:t>Специальные средства</a:t>
          </a:r>
          <a:r>
            <a:rPr lang="en-GB" dirty="0"/>
            <a:t>/</a:t>
          </a:r>
          <a:r>
            <a:rPr lang="ru-RU" dirty="0"/>
            <a:t>собственные доходы</a:t>
          </a:r>
          <a:endParaRPr lang="en-GB" dirty="0"/>
        </a:p>
      </dgm:t>
    </dgm:pt>
    <dgm:pt modelId="{EE17461F-23E4-3241-8CD5-F784B6281FD2}" type="parTrans" cxnId="{57BF3213-3AC6-034D-85BF-A81CFF1AE4C1}">
      <dgm:prSet/>
      <dgm:spPr/>
      <dgm:t>
        <a:bodyPr/>
        <a:lstStyle/>
        <a:p>
          <a:endParaRPr lang="en-GB"/>
        </a:p>
      </dgm:t>
    </dgm:pt>
    <dgm:pt modelId="{F6C50A7D-93AF-6440-A62F-CAA81E1F631C}" type="sibTrans" cxnId="{57BF3213-3AC6-034D-85BF-A81CFF1AE4C1}">
      <dgm:prSet/>
      <dgm:spPr/>
      <dgm:t>
        <a:bodyPr/>
        <a:lstStyle/>
        <a:p>
          <a:endParaRPr lang="en-GB"/>
        </a:p>
      </dgm:t>
    </dgm:pt>
    <dgm:pt modelId="{530E8574-F20A-0240-B1C7-68D721ED6329}" type="asst">
      <dgm:prSet phldrT="[Text]"/>
      <dgm:spPr/>
      <dgm:t>
        <a:bodyPr/>
        <a:lstStyle/>
        <a:p>
          <a:r>
            <a:rPr lang="ru-RU" dirty="0"/>
            <a:t>Общие доходы</a:t>
          </a:r>
          <a:endParaRPr lang="en-GB" dirty="0"/>
        </a:p>
      </dgm:t>
    </dgm:pt>
    <dgm:pt modelId="{33AEAEB6-9823-2944-B40A-D9396EFB7051}" type="parTrans" cxnId="{9A7C6A83-ED9D-4E49-8B3C-52869AD3B987}">
      <dgm:prSet/>
      <dgm:spPr/>
      <dgm:t>
        <a:bodyPr/>
        <a:lstStyle/>
        <a:p>
          <a:endParaRPr lang="en-GB"/>
        </a:p>
      </dgm:t>
    </dgm:pt>
    <dgm:pt modelId="{314382AD-6392-D648-86DD-5564E95482B6}" type="sibTrans" cxnId="{9A7C6A83-ED9D-4E49-8B3C-52869AD3B987}">
      <dgm:prSet/>
      <dgm:spPr/>
      <dgm:t>
        <a:bodyPr/>
        <a:lstStyle/>
        <a:p>
          <a:endParaRPr lang="en-GB"/>
        </a:p>
      </dgm:t>
    </dgm:pt>
    <dgm:pt modelId="{958180FA-0271-F845-A824-1965C513E730}" type="pres">
      <dgm:prSet presAssocID="{203D79C6-D256-334E-B748-6DCBBC60A2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D08842F-BF04-F842-808B-CB22FFA27290}" type="pres">
      <dgm:prSet presAssocID="{3D53B90D-0063-4649-B7AE-67A252F81192}" presName="hierRoot1" presStyleCnt="0">
        <dgm:presLayoutVars>
          <dgm:hierBranch val="init"/>
        </dgm:presLayoutVars>
      </dgm:prSet>
      <dgm:spPr/>
    </dgm:pt>
    <dgm:pt modelId="{5A41FDB5-FCF5-8A43-900F-651A47F3A4F6}" type="pres">
      <dgm:prSet presAssocID="{3D53B90D-0063-4649-B7AE-67A252F81192}" presName="rootComposite1" presStyleCnt="0"/>
      <dgm:spPr/>
    </dgm:pt>
    <dgm:pt modelId="{FD8C0EA5-3574-7144-A977-702C68D01A11}" type="pres">
      <dgm:prSet presAssocID="{3D53B90D-0063-4649-B7AE-67A252F81192}" presName="rootText1" presStyleLbl="node0" presStyleIdx="0" presStyleCnt="1" custScaleX="170980">
        <dgm:presLayoutVars>
          <dgm:chPref val="3"/>
        </dgm:presLayoutVars>
      </dgm:prSet>
      <dgm:spPr/>
    </dgm:pt>
    <dgm:pt modelId="{7EC7B3C7-FE4A-7347-BA6E-D30047F663EB}" type="pres">
      <dgm:prSet presAssocID="{3D53B90D-0063-4649-B7AE-67A252F81192}" presName="rootConnector1" presStyleLbl="node1" presStyleIdx="0" presStyleCnt="0"/>
      <dgm:spPr/>
    </dgm:pt>
    <dgm:pt modelId="{F01B341D-ACB8-A54E-B249-09BF0BB63494}" type="pres">
      <dgm:prSet presAssocID="{3D53B90D-0063-4649-B7AE-67A252F81192}" presName="hierChild2" presStyleCnt="0"/>
      <dgm:spPr/>
    </dgm:pt>
    <dgm:pt modelId="{216D90DD-A46A-B04B-95C8-17BE43A12F47}" type="pres">
      <dgm:prSet presAssocID="{ABD6504A-B201-7F4E-A421-9610429149C4}" presName="Name37" presStyleLbl="parChTrans1D2" presStyleIdx="0" presStyleCnt="6"/>
      <dgm:spPr/>
    </dgm:pt>
    <dgm:pt modelId="{17762858-C8BF-224E-A3E9-9992E3C487F6}" type="pres">
      <dgm:prSet presAssocID="{340652A5-659F-5246-9A11-3BC28C669DCB}" presName="hierRoot2" presStyleCnt="0">
        <dgm:presLayoutVars>
          <dgm:hierBranch val="init"/>
        </dgm:presLayoutVars>
      </dgm:prSet>
      <dgm:spPr/>
    </dgm:pt>
    <dgm:pt modelId="{25871F11-7E89-6343-B550-5796D906CED9}" type="pres">
      <dgm:prSet presAssocID="{340652A5-659F-5246-9A11-3BC28C669DCB}" presName="rootComposite" presStyleCnt="0"/>
      <dgm:spPr/>
    </dgm:pt>
    <dgm:pt modelId="{FD3492C5-0017-8741-ACF9-AD2310C10ECB}" type="pres">
      <dgm:prSet presAssocID="{340652A5-659F-5246-9A11-3BC28C669DCB}" presName="rootText" presStyleLbl="node2" presStyleIdx="0" presStyleCnt="4">
        <dgm:presLayoutVars>
          <dgm:chPref val="3"/>
        </dgm:presLayoutVars>
      </dgm:prSet>
      <dgm:spPr/>
    </dgm:pt>
    <dgm:pt modelId="{1EE7BC51-2874-B544-BEED-68934D2D3AF2}" type="pres">
      <dgm:prSet presAssocID="{340652A5-659F-5246-9A11-3BC28C669DCB}" presName="rootConnector" presStyleLbl="node2" presStyleIdx="0" presStyleCnt="4"/>
      <dgm:spPr/>
    </dgm:pt>
    <dgm:pt modelId="{EB1EF9D5-BF08-1D43-ACD3-F3A5DDCD27BE}" type="pres">
      <dgm:prSet presAssocID="{340652A5-659F-5246-9A11-3BC28C669DCB}" presName="hierChild4" presStyleCnt="0"/>
      <dgm:spPr/>
    </dgm:pt>
    <dgm:pt modelId="{7AC8A079-6870-3747-9DB9-8A20314F0A9A}" type="pres">
      <dgm:prSet presAssocID="{6BF2011D-12AF-E748-BF79-D953FD965BEE}" presName="Name37" presStyleLbl="parChTrans1D3" presStyleIdx="0" presStyleCnt="11"/>
      <dgm:spPr/>
    </dgm:pt>
    <dgm:pt modelId="{45718739-394E-9D4D-B683-F71F9177BDAD}" type="pres">
      <dgm:prSet presAssocID="{5BA2CF97-F497-4D47-B0FD-84FFAD9F18D1}" presName="hierRoot2" presStyleCnt="0">
        <dgm:presLayoutVars>
          <dgm:hierBranch val="init"/>
        </dgm:presLayoutVars>
      </dgm:prSet>
      <dgm:spPr/>
    </dgm:pt>
    <dgm:pt modelId="{3C0B7DEE-DAAC-024B-9965-E98E12FDCBCA}" type="pres">
      <dgm:prSet presAssocID="{5BA2CF97-F497-4D47-B0FD-84FFAD9F18D1}" presName="rootComposite" presStyleCnt="0"/>
      <dgm:spPr/>
    </dgm:pt>
    <dgm:pt modelId="{2321839D-73BA-F44B-AA8A-4323F681CE2F}" type="pres">
      <dgm:prSet presAssocID="{5BA2CF97-F497-4D47-B0FD-84FFAD9F18D1}" presName="rootText" presStyleLbl="node3" presStyleIdx="0" presStyleCnt="9">
        <dgm:presLayoutVars>
          <dgm:chPref val="3"/>
        </dgm:presLayoutVars>
      </dgm:prSet>
      <dgm:spPr/>
    </dgm:pt>
    <dgm:pt modelId="{0EF92080-7091-2845-9160-F31790042BBF}" type="pres">
      <dgm:prSet presAssocID="{5BA2CF97-F497-4D47-B0FD-84FFAD9F18D1}" presName="rootConnector" presStyleLbl="node3" presStyleIdx="0" presStyleCnt="9"/>
      <dgm:spPr/>
    </dgm:pt>
    <dgm:pt modelId="{EBD3299D-CCDE-014F-8CE6-487217A408F2}" type="pres">
      <dgm:prSet presAssocID="{5BA2CF97-F497-4D47-B0FD-84FFAD9F18D1}" presName="hierChild4" presStyleCnt="0"/>
      <dgm:spPr/>
    </dgm:pt>
    <dgm:pt modelId="{649E4786-F7A5-4F77-AC68-5E763C6E0928}" type="pres">
      <dgm:prSet presAssocID="{265C0D7D-C7EB-4BFB-A43D-E1B02889F9D7}" presName="Name37" presStyleLbl="parChTrans1D4" presStyleIdx="0" presStyleCnt="4"/>
      <dgm:spPr/>
    </dgm:pt>
    <dgm:pt modelId="{58CCE98A-25E1-49A7-B569-355339CCB1D0}" type="pres">
      <dgm:prSet presAssocID="{AEED8BA8-AF83-4667-A4A4-82C3AD563921}" presName="hierRoot2" presStyleCnt="0">
        <dgm:presLayoutVars>
          <dgm:hierBranch val="init"/>
        </dgm:presLayoutVars>
      </dgm:prSet>
      <dgm:spPr/>
    </dgm:pt>
    <dgm:pt modelId="{680E000F-3776-4FBF-8189-0AB96025B45B}" type="pres">
      <dgm:prSet presAssocID="{AEED8BA8-AF83-4667-A4A4-82C3AD563921}" presName="rootComposite" presStyleCnt="0"/>
      <dgm:spPr/>
    </dgm:pt>
    <dgm:pt modelId="{AA4FB941-A4E0-4389-A5C9-DF37AD882856}" type="pres">
      <dgm:prSet presAssocID="{AEED8BA8-AF83-4667-A4A4-82C3AD563921}" presName="rootText" presStyleLbl="node4" presStyleIdx="0" presStyleCnt="4">
        <dgm:presLayoutVars>
          <dgm:chPref val="3"/>
        </dgm:presLayoutVars>
      </dgm:prSet>
      <dgm:spPr/>
    </dgm:pt>
    <dgm:pt modelId="{31CDAE98-300A-4514-91A9-4F84D808A2A1}" type="pres">
      <dgm:prSet presAssocID="{AEED8BA8-AF83-4667-A4A4-82C3AD563921}" presName="rootConnector" presStyleLbl="node4" presStyleIdx="0" presStyleCnt="4"/>
      <dgm:spPr/>
    </dgm:pt>
    <dgm:pt modelId="{5307A034-1DBD-447D-A001-563B4B69E56B}" type="pres">
      <dgm:prSet presAssocID="{AEED8BA8-AF83-4667-A4A4-82C3AD563921}" presName="hierChild4" presStyleCnt="0"/>
      <dgm:spPr/>
    </dgm:pt>
    <dgm:pt modelId="{7D85117A-EC4B-4CDE-8EBF-10C9922618EF}" type="pres">
      <dgm:prSet presAssocID="{AEED8BA8-AF83-4667-A4A4-82C3AD563921}" presName="hierChild5" presStyleCnt="0"/>
      <dgm:spPr/>
    </dgm:pt>
    <dgm:pt modelId="{3EE8047B-250E-4012-A229-F9469FEC38E1}" type="pres">
      <dgm:prSet presAssocID="{14CF70F3-DDE7-42BC-B9F4-DEE28E1F2C1D}" presName="Name37" presStyleLbl="parChTrans1D4" presStyleIdx="1" presStyleCnt="4"/>
      <dgm:spPr/>
    </dgm:pt>
    <dgm:pt modelId="{DB652592-71AC-405B-91AC-1FF508CE67B9}" type="pres">
      <dgm:prSet presAssocID="{3F01FE28-1377-4916-9493-5FD8D12B492B}" presName="hierRoot2" presStyleCnt="0">
        <dgm:presLayoutVars>
          <dgm:hierBranch val="init"/>
        </dgm:presLayoutVars>
      </dgm:prSet>
      <dgm:spPr/>
    </dgm:pt>
    <dgm:pt modelId="{5F081970-E6C8-44DD-B8A8-486D05E0D8BA}" type="pres">
      <dgm:prSet presAssocID="{3F01FE28-1377-4916-9493-5FD8D12B492B}" presName="rootComposite" presStyleCnt="0"/>
      <dgm:spPr/>
    </dgm:pt>
    <dgm:pt modelId="{496297F2-6F4E-4839-B538-941C0BD140A0}" type="pres">
      <dgm:prSet presAssocID="{3F01FE28-1377-4916-9493-5FD8D12B492B}" presName="rootText" presStyleLbl="node4" presStyleIdx="1" presStyleCnt="4">
        <dgm:presLayoutVars>
          <dgm:chPref val="3"/>
        </dgm:presLayoutVars>
      </dgm:prSet>
      <dgm:spPr/>
    </dgm:pt>
    <dgm:pt modelId="{CEE88F25-05E9-4F20-8AC2-02AABE0C2895}" type="pres">
      <dgm:prSet presAssocID="{3F01FE28-1377-4916-9493-5FD8D12B492B}" presName="rootConnector" presStyleLbl="node4" presStyleIdx="1" presStyleCnt="4"/>
      <dgm:spPr/>
    </dgm:pt>
    <dgm:pt modelId="{3AEEE5FB-0F84-4BAB-B8C3-E1ADD111CACE}" type="pres">
      <dgm:prSet presAssocID="{3F01FE28-1377-4916-9493-5FD8D12B492B}" presName="hierChild4" presStyleCnt="0"/>
      <dgm:spPr/>
    </dgm:pt>
    <dgm:pt modelId="{03916F00-F9EA-415D-A099-B03DC99A0A23}" type="pres">
      <dgm:prSet presAssocID="{3F01FE28-1377-4916-9493-5FD8D12B492B}" presName="hierChild5" presStyleCnt="0"/>
      <dgm:spPr/>
    </dgm:pt>
    <dgm:pt modelId="{D4457E7C-076A-3D4C-8320-C2D928112C03}" type="pres">
      <dgm:prSet presAssocID="{5BA2CF97-F497-4D47-B0FD-84FFAD9F18D1}" presName="hierChild5" presStyleCnt="0"/>
      <dgm:spPr/>
    </dgm:pt>
    <dgm:pt modelId="{D5807A63-9EAB-5344-8491-524ABC13B425}" type="pres">
      <dgm:prSet presAssocID="{4C2DB42E-DE24-B443-BDEB-34D2671E890B}" presName="Name37" presStyleLbl="parChTrans1D3" presStyleIdx="1" presStyleCnt="11"/>
      <dgm:spPr/>
    </dgm:pt>
    <dgm:pt modelId="{04E95E51-B115-1441-BF42-8838A7F2B712}" type="pres">
      <dgm:prSet presAssocID="{A1358836-C9F2-B64A-A944-57C6C3F6424F}" presName="hierRoot2" presStyleCnt="0">
        <dgm:presLayoutVars>
          <dgm:hierBranch val="init"/>
        </dgm:presLayoutVars>
      </dgm:prSet>
      <dgm:spPr/>
    </dgm:pt>
    <dgm:pt modelId="{FFEC628E-75B7-D64E-9B93-0A26C2F0EC15}" type="pres">
      <dgm:prSet presAssocID="{A1358836-C9F2-B64A-A944-57C6C3F6424F}" presName="rootComposite" presStyleCnt="0"/>
      <dgm:spPr/>
    </dgm:pt>
    <dgm:pt modelId="{24333444-93D8-5649-AB69-D3E54238441E}" type="pres">
      <dgm:prSet presAssocID="{A1358836-C9F2-B64A-A944-57C6C3F6424F}" presName="rootText" presStyleLbl="node3" presStyleIdx="1" presStyleCnt="9">
        <dgm:presLayoutVars>
          <dgm:chPref val="3"/>
        </dgm:presLayoutVars>
      </dgm:prSet>
      <dgm:spPr/>
    </dgm:pt>
    <dgm:pt modelId="{FB576683-CC00-5C48-9E58-01E180630400}" type="pres">
      <dgm:prSet presAssocID="{A1358836-C9F2-B64A-A944-57C6C3F6424F}" presName="rootConnector" presStyleLbl="node3" presStyleIdx="1" presStyleCnt="9"/>
      <dgm:spPr/>
    </dgm:pt>
    <dgm:pt modelId="{44124F45-3414-6648-AE78-56C72607C651}" type="pres">
      <dgm:prSet presAssocID="{A1358836-C9F2-B64A-A944-57C6C3F6424F}" presName="hierChild4" presStyleCnt="0"/>
      <dgm:spPr/>
    </dgm:pt>
    <dgm:pt modelId="{7417071A-AC22-4AE5-BF46-582DF70C2426}" type="pres">
      <dgm:prSet presAssocID="{F12DA665-6185-46C4-9FAB-A24E69FCBEDA}" presName="Name37" presStyleLbl="parChTrans1D4" presStyleIdx="2" presStyleCnt="4"/>
      <dgm:spPr/>
    </dgm:pt>
    <dgm:pt modelId="{CC4BC31E-9DE1-4A7E-881C-33221C21AD58}" type="pres">
      <dgm:prSet presAssocID="{BF8C8F93-7177-429C-8E78-8039C2C034FD}" presName="hierRoot2" presStyleCnt="0">
        <dgm:presLayoutVars>
          <dgm:hierBranch val="init"/>
        </dgm:presLayoutVars>
      </dgm:prSet>
      <dgm:spPr/>
    </dgm:pt>
    <dgm:pt modelId="{D30F1D3F-1B7B-46EB-9668-E63480E1B631}" type="pres">
      <dgm:prSet presAssocID="{BF8C8F93-7177-429C-8E78-8039C2C034FD}" presName="rootComposite" presStyleCnt="0"/>
      <dgm:spPr/>
    </dgm:pt>
    <dgm:pt modelId="{C8FEB464-191D-4CBE-B295-BD791E82F992}" type="pres">
      <dgm:prSet presAssocID="{BF8C8F93-7177-429C-8E78-8039C2C034FD}" presName="rootText" presStyleLbl="node4" presStyleIdx="2" presStyleCnt="4">
        <dgm:presLayoutVars>
          <dgm:chPref val="3"/>
        </dgm:presLayoutVars>
      </dgm:prSet>
      <dgm:spPr/>
    </dgm:pt>
    <dgm:pt modelId="{CB41901A-6D18-4F15-9F87-21B2E2B12F20}" type="pres">
      <dgm:prSet presAssocID="{BF8C8F93-7177-429C-8E78-8039C2C034FD}" presName="rootConnector" presStyleLbl="node4" presStyleIdx="2" presStyleCnt="4"/>
      <dgm:spPr/>
    </dgm:pt>
    <dgm:pt modelId="{8EA0CD5D-7F4B-4A8F-A25C-C39DF726C041}" type="pres">
      <dgm:prSet presAssocID="{BF8C8F93-7177-429C-8E78-8039C2C034FD}" presName="hierChild4" presStyleCnt="0"/>
      <dgm:spPr/>
    </dgm:pt>
    <dgm:pt modelId="{7DF46DB8-BD2E-4184-B591-538A908545EF}" type="pres">
      <dgm:prSet presAssocID="{BF8C8F93-7177-429C-8E78-8039C2C034FD}" presName="hierChild5" presStyleCnt="0"/>
      <dgm:spPr/>
    </dgm:pt>
    <dgm:pt modelId="{FF7F68AC-C1FF-4D0F-9876-8AF1A89FC551}" type="pres">
      <dgm:prSet presAssocID="{08DEA0F3-2583-4825-93CA-5CB3ECC47103}" presName="Name37" presStyleLbl="parChTrans1D4" presStyleIdx="3" presStyleCnt="4"/>
      <dgm:spPr/>
    </dgm:pt>
    <dgm:pt modelId="{D2AA434D-535E-4069-86AD-2933B05CD551}" type="pres">
      <dgm:prSet presAssocID="{028860BD-7589-45D9-A135-AA156F3561EE}" presName="hierRoot2" presStyleCnt="0">
        <dgm:presLayoutVars>
          <dgm:hierBranch val="init"/>
        </dgm:presLayoutVars>
      </dgm:prSet>
      <dgm:spPr/>
    </dgm:pt>
    <dgm:pt modelId="{B58059B2-4360-4875-B01E-06AA3AA6FEF4}" type="pres">
      <dgm:prSet presAssocID="{028860BD-7589-45D9-A135-AA156F3561EE}" presName="rootComposite" presStyleCnt="0"/>
      <dgm:spPr/>
    </dgm:pt>
    <dgm:pt modelId="{FFAA8BAE-D10B-4D88-85C0-4EB8A364A79B}" type="pres">
      <dgm:prSet presAssocID="{028860BD-7589-45D9-A135-AA156F3561EE}" presName="rootText" presStyleLbl="node4" presStyleIdx="3" presStyleCnt="4">
        <dgm:presLayoutVars>
          <dgm:chPref val="3"/>
        </dgm:presLayoutVars>
      </dgm:prSet>
      <dgm:spPr/>
    </dgm:pt>
    <dgm:pt modelId="{EEF6D629-EDC3-482B-B6BB-9F4F0D43B0A9}" type="pres">
      <dgm:prSet presAssocID="{028860BD-7589-45D9-A135-AA156F3561EE}" presName="rootConnector" presStyleLbl="node4" presStyleIdx="3" presStyleCnt="4"/>
      <dgm:spPr/>
    </dgm:pt>
    <dgm:pt modelId="{26B1B607-9FCA-444E-BEB1-D334504B9EB5}" type="pres">
      <dgm:prSet presAssocID="{028860BD-7589-45D9-A135-AA156F3561EE}" presName="hierChild4" presStyleCnt="0"/>
      <dgm:spPr/>
    </dgm:pt>
    <dgm:pt modelId="{61DD6DA8-EB59-4296-8F15-7107648764B2}" type="pres">
      <dgm:prSet presAssocID="{028860BD-7589-45D9-A135-AA156F3561EE}" presName="hierChild5" presStyleCnt="0"/>
      <dgm:spPr/>
    </dgm:pt>
    <dgm:pt modelId="{39D7586C-5CAA-D948-987B-D5FB866EDEE3}" type="pres">
      <dgm:prSet presAssocID="{A1358836-C9F2-B64A-A944-57C6C3F6424F}" presName="hierChild5" presStyleCnt="0"/>
      <dgm:spPr/>
    </dgm:pt>
    <dgm:pt modelId="{96BF138A-2585-994C-BF67-A06E69B73AAE}" type="pres">
      <dgm:prSet presAssocID="{340652A5-659F-5246-9A11-3BC28C669DCB}" presName="hierChild5" presStyleCnt="0"/>
      <dgm:spPr/>
    </dgm:pt>
    <dgm:pt modelId="{CD85D7C7-8B26-4D43-9408-AECAEA9464DB}" type="pres">
      <dgm:prSet presAssocID="{AE308C85-77FA-3040-97E0-63D8A619F56D}" presName="Name37" presStyleLbl="parChTrans1D2" presStyleIdx="1" presStyleCnt="6"/>
      <dgm:spPr/>
    </dgm:pt>
    <dgm:pt modelId="{9FD3FEE3-C7FF-5E4D-AD6E-F3876DCA279E}" type="pres">
      <dgm:prSet presAssocID="{7B6A5CCD-0E72-F947-AFC7-63817FB7AF6B}" presName="hierRoot2" presStyleCnt="0">
        <dgm:presLayoutVars>
          <dgm:hierBranch val="init"/>
        </dgm:presLayoutVars>
      </dgm:prSet>
      <dgm:spPr/>
    </dgm:pt>
    <dgm:pt modelId="{81B7ED07-51B9-E148-91AA-FD3944D40DB8}" type="pres">
      <dgm:prSet presAssocID="{7B6A5CCD-0E72-F947-AFC7-63817FB7AF6B}" presName="rootComposite" presStyleCnt="0"/>
      <dgm:spPr/>
    </dgm:pt>
    <dgm:pt modelId="{AA913002-4651-2449-B018-5244456493E6}" type="pres">
      <dgm:prSet presAssocID="{7B6A5CCD-0E72-F947-AFC7-63817FB7AF6B}" presName="rootText" presStyleLbl="node2" presStyleIdx="1" presStyleCnt="4">
        <dgm:presLayoutVars>
          <dgm:chPref val="3"/>
        </dgm:presLayoutVars>
      </dgm:prSet>
      <dgm:spPr/>
    </dgm:pt>
    <dgm:pt modelId="{D27AF7B5-5551-4C4D-B4C5-EB8CDA65FC58}" type="pres">
      <dgm:prSet presAssocID="{7B6A5CCD-0E72-F947-AFC7-63817FB7AF6B}" presName="rootConnector" presStyleLbl="node2" presStyleIdx="1" presStyleCnt="4"/>
      <dgm:spPr/>
    </dgm:pt>
    <dgm:pt modelId="{7A0976D5-66E4-864B-A8E9-763AD966AC12}" type="pres">
      <dgm:prSet presAssocID="{7B6A5CCD-0E72-F947-AFC7-63817FB7AF6B}" presName="hierChild4" presStyleCnt="0"/>
      <dgm:spPr/>
    </dgm:pt>
    <dgm:pt modelId="{027F83A8-5CE8-4376-A10C-3078C1B805B2}" type="pres">
      <dgm:prSet presAssocID="{A245F08B-4445-4D42-BFA4-560397AD8C31}" presName="Name37" presStyleLbl="parChTrans1D3" presStyleIdx="2" presStyleCnt="11"/>
      <dgm:spPr/>
    </dgm:pt>
    <dgm:pt modelId="{36D01405-D999-4828-BFF8-9FAB1094AA5F}" type="pres">
      <dgm:prSet presAssocID="{0AE63DD9-5602-4E15-BC33-394D54AC4006}" presName="hierRoot2" presStyleCnt="0">
        <dgm:presLayoutVars>
          <dgm:hierBranch val="init"/>
        </dgm:presLayoutVars>
      </dgm:prSet>
      <dgm:spPr/>
    </dgm:pt>
    <dgm:pt modelId="{A3081AEC-7256-4D35-90C0-D715E350B51F}" type="pres">
      <dgm:prSet presAssocID="{0AE63DD9-5602-4E15-BC33-394D54AC4006}" presName="rootComposite" presStyleCnt="0"/>
      <dgm:spPr/>
    </dgm:pt>
    <dgm:pt modelId="{0770CCCE-A6E3-4477-A699-DB097197A436}" type="pres">
      <dgm:prSet presAssocID="{0AE63DD9-5602-4E15-BC33-394D54AC4006}" presName="rootText" presStyleLbl="node3" presStyleIdx="2" presStyleCnt="9">
        <dgm:presLayoutVars>
          <dgm:chPref val="3"/>
        </dgm:presLayoutVars>
      </dgm:prSet>
      <dgm:spPr/>
    </dgm:pt>
    <dgm:pt modelId="{0960D3B5-8A1C-4375-B46E-96637FF6147C}" type="pres">
      <dgm:prSet presAssocID="{0AE63DD9-5602-4E15-BC33-394D54AC4006}" presName="rootConnector" presStyleLbl="node3" presStyleIdx="2" presStyleCnt="9"/>
      <dgm:spPr/>
    </dgm:pt>
    <dgm:pt modelId="{22388BC8-B80C-4CEC-A6F4-80E959E0CD59}" type="pres">
      <dgm:prSet presAssocID="{0AE63DD9-5602-4E15-BC33-394D54AC4006}" presName="hierChild4" presStyleCnt="0"/>
      <dgm:spPr/>
    </dgm:pt>
    <dgm:pt modelId="{85629285-C9A7-4C82-9C5A-97ECFA5B31BB}" type="pres">
      <dgm:prSet presAssocID="{0AE63DD9-5602-4E15-BC33-394D54AC4006}" presName="hierChild5" presStyleCnt="0"/>
      <dgm:spPr/>
    </dgm:pt>
    <dgm:pt modelId="{C9750FC7-E3A8-4764-AA19-EA1F1570099B}" type="pres">
      <dgm:prSet presAssocID="{A92DDB17-11C5-46E8-9139-380F4E922168}" presName="Name37" presStyleLbl="parChTrans1D3" presStyleIdx="3" presStyleCnt="11"/>
      <dgm:spPr/>
    </dgm:pt>
    <dgm:pt modelId="{2F7AE63D-81C6-43B3-AEF5-B779BFD2DF2C}" type="pres">
      <dgm:prSet presAssocID="{472B62F8-470D-4BCC-BE07-0E6CA004E42B}" presName="hierRoot2" presStyleCnt="0">
        <dgm:presLayoutVars>
          <dgm:hierBranch val="init"/>
        </dgm:presLayoutVars>
      </dgm:prSet>
      <dgm:spPr/>
    </dgm:pt>
    <dgm:pt modelId="{8323BC18-71E6-433C-9835-6A1EB9C8FA4E}" type="pres">
      <dgm:prSet presAssocID="{472B62F8-470D-4BCC-BE07-0E6CA004E42B}" presName="rootComposite" presStyleCnt="0"/>
      <dgm:spPr/>
    </dgm:pt>
    <dgm:pt modelId="{F315333C-42B2-4807-95C6-506AC2CBF63D}" type="pres">
      <dgm:prSet presAssocID="{472B62F8-470D-4BCC-BE07-0E6CA004E42B}" presName="rootText" presStyleLbl="node3" presStyleIdx="3" presStyleCnt="9">
        <dgm:presLayoutVars>
          <dgm:chPref val="3"/>
        </dgm:presLayoutVars>
      </dgm:prSet>
      <dgm:spPr/>
    </dgm:pt>
    <dgm:pt modelId="{A680FFAC-11FC-4989-8226-E699148D3FBF}" type="pres">
      <dgm:prSet presAssocID="{472B62F8-470D-4BCC-BE07-0E6CA004E42B}" presName="rootConnector" presStyleLbl="node3" presStyleIdx="3" presStyleCnt="9"/>
      <dgm:spPr/>
    </dgm:pt>
    <dgm:pt modelId="{0C4A76F5-78D1-4D1B-A2B4-7456DEAC59BB}" type="pres">
      <dgm:prSet presAssocID="{472B62F8-470D-4BCC-BE07-0E6CA004E42B}" presName="hierChild4" presStyleCnt="0"/>
      <dgm:spPr/>
    </dgm:pt>
    <dgm:pt modelId="{A434FE7D-90A6-49F6-9ECC-FBABD719ABBE}" type="pres">
      <dgm:prSet presAssocID="{472B62F8-470D-4BCC-BE07-0E6CA004E42B}" presName="hierChild5" presStyleCnt="0"/>
      <dgm:spPr/>
    </dgm:pt>
    <dgm:pt modelId="{47EFC626-3576-4854-A6D1-31AD746F03A4}" type="pres">
      <dgm:prSet presAssocID="{4B5A376A-B6FE-44DF-9EE0-AE1E8A95031D}" presName="Name37" presStyleLbl="parChTrans1D3" presStyleIdx="4" presStyleCnt="11"/>
      <dgm:spPr/>
    </dgm:pt>
    <dgm:pt modelId="{E3D58C04-7B75-4037-81B6-8C0C07C78B9E}" type="pres">
      <dgm:prSet presAssocID="{DFDD79DE-43B9-43FF-972B-B1A4E27508E5}" presName="hierRoot2" presStyleCnt="0">
        <dgm:presLayoutVars>
          <dgm:hierBranch val="init"/>
        </dgm:presLayoutVars>
      </dgm:prSet>
      <dgm:spPr/>
    </dgm:pt>
    <dgm:pt modelId="{1AC94E5D-4B37-4B53-98E6-BBD80A9A2889}" type="pres">
      <dgm:prSet presAssocID="{DFDD79DE-43B9-43FF-972B-B1A4E27508E5}" presName="rootComposite" presStyleCnt="0"/>
      <dgm:spPr/>
    </dgm:pt>
    <dgm:pt modelId="{5DE35EBF-7D65-4333-8E2B-3FF006AF9FDC}" type="pres">
      <dgm:prSet presAssocID="{DFDD79DE-43B9-43FF-972B-B1A4E27508E5}" presName="rootText" presStyleLbl="node3" presStyleIdx="4" presStyleCnt="9">
        <dgm:presLayoutVars>
          <dgm:chPref val="3"/>
        </dgm:presLayoutVars>
      </dgm:prSet>
      <dgm:spPr/>
    </dgm:pt>
    <dgm:pt modelId="{608E580C-5834-470A-BB24-F7F57A2106D7}" type="pres">
      <dgm:prSet presAssocID="{DFDD79DE-43B9-43FF-972B-B1A4E27508E5}" presName="rootConnector" presStyleLbl="node3" presStyleIdx="4" presStyleCnt="9"/>
      <dgm:spPr/>
    </dgm:pt>
    <dgm:pt modelId="{55CAD0C9-06FC-46C6-9CCA-E48A0FCD7B26}" type="pres">
      <dgm:prSet presAssocID="{DFDD79DE-43B9-43FF-972B-B1A4E27508E5}" presName="hierChild4" presStyleCnt="0"/>
      <dgm:spPr/>
    </dgm:pt>
    <dgm:pt modelId="{EEF19A0B-3AD5-41D1-8D95-3CB815834195}" type="pres">
      <dgm:prSet presAssocID="{DFDD79DE-43B9-43FF-972B-B1A4E27508E5}" presName="hierChild5" presStyleCnt="0"/>
      <dgm:spPr/>
    </dgm:pt>
    <dgm:pt modelId="{322BA675-037A-CD4C-8A60-1AFC7D7430E6}" type="pres">
      <dgm:prSet presAssocID="{7B6A5CCD-0E72-F947-AFC7-63817FB7AF6B}" presName="hierChild5" presStyleCnt="0"/>
      <dgm:spPr/>
    </dgm:pt>
    <dgm:pt modelId="{371FB7BC-54EB-844F-B1F3-FDBBC604898E}" type="pres">
      <dgm:prSet presAssocID="{3936903F-98F8-244A-B380-F3B96D9BFBEE}" presName="Name37" presStyleLbl="parChTrans1D2" presStyleIdx="2" presStyleCnt="6"/>
      <dgm:spPr/>
    </dgm:pt>
    <dgm:pt modelId="{E27C6403-3298-C248-B2E0-7D9B92A910D8}" type="pres">
      <dgm:prSet presAssocID="{24C7B450-F695-BD45-92D8-C26469CFA78D}" presName="hierRoot2" presStyleCnt="0">
        <dgm:presLayoutVars>
          <dgm:hierBranch val="init"/>
        </dgm:presLayoutVars>
      </dgm:prSet>
      <dgm:spPr/>
    </dgm:pt>
    <dgm:pt modelId="{DB6C7084-3E42-AC4B-A212-8ACDCFBCD8DA}" type="pres">
      <dgm:prSet presAssocID="{24C7B450-F695-BD45-92D8-C26469CFA78D}" presName="rootComposite" presStyleCnt="0"/>
      <dgm:spPr/>
    </dgm:pt>
    <dgm:pt modelId="{FE35C4EC-1012-0642-B1F2-E20EAF7D2FF1}" type="pres">
      <dgm:prSet presAssocID="{24C7B450-F695-BD45-92D8-C26469CFA78D}" presName="rootText" presStyleLbl="node2" presStyleIdx="2" presStyleCnt="4">
        <dgm:presLayoutVars>
          <dgm:chPref val="3"/>
        </dgm:presLayoutVars>
      </dgm:prSet>
      <dgm:spPr/>
    </dgm:pt>
    <dgm:pt modelId="{30A55677-3FA0-7340-887F-8DFFD58BA65F}" type="pres">
      <dgm:prSet presAssocID="{24C7B450-F695-BD45-92D8-C26469CFA78D}" presName="rootConnector" presStyleLbl="node2" presStyleIdx="2" presStyleCnt="4"/>
      <dgm:spPr/>
    </dgm:pt>
    <dgm:pt modelId="{121C8360-3121-6F41-BF0F-B2D942638FC4}" type="pres">
      <dgm:prSet presAssocID="{24C7B450-F695-BD45-92D8-C26469CFA78D}" presName="hierChild4" presStyleCnt="0"/>
      <dgm:spPr/>
    </dgm:pt>
    <dgm:pt modelId="{521048A3-E6A4-4061-8657-55A67918227B}" type="pres">
      <dgm:prSet presAssocID="{982FC5EF-2470-467F-8B67-60241135F584}" presName="Name37" presStyleLbl="parChTrans1D3" presStyleIdx="5" presStyleCnt="11"/>
      <dgm:spPr/>
    </dgm:pt>
    <dgm:pt modelId="{894A668C-AEE4-46B0-A56D-A4932BC9380B}" type="pres">
      <dgm:prSet presAssocID="{B22A7A6B-5866-446E-841E-F181A0958FA3}" presName="hierRoot2" presStyleCnt="0">
        <dgm:presLayoutVars>
          <dgm:hierBranch val="init"/>
        </dgm:presLayoutVars>
      </dgm:prSet>
      <dgm:spPr/>
    </dgm:pt>
    <dgm:pt modelId="{FF6DEC41-D128-4095-B37D-E0136CFE0C80}" type="pres">
      <dgm:prSet presAssocID="{B22A7A6B-5866-446E-841E-F181A0958FA3}" presName="rootComposite" presStyleCnt="0"/>
      <dgm:spPr/>
    </dgm:pt>
    <dgm:pt modelId="{C029E59A-50C8-462E-9D59-07FC26B392F9}" type="pres">
      <dgm:prSet presAssocID="{B22A7A6B-5866-446E-841E-F181A0958FA3}" presName="rootText" presStyleLbl="node3" presStyleIdx="5" presStyleCnt="9">
        <dgm:presLayoutVars>
          <dgm:chPref val="3"/>
        </dgm:presLayoutVars>
      </dgm:prSet>
      <dgm:spPr/>
    </dgm:pt>
    <dgm:pt modelId="{299A739C-D4D7-4EDC-BA20-E41245E8D6C4}" type="pres">
      <dgm:prSet presAssocID="{B22A7A6B-5866-446E-841E-F181A0958FA3}" presName="rootConnector" presStyleLbl="node3" presStyleIdx="5" presStyleCnt="9"/>
      <dgm:spPr/>
    </dgm:pt>
    <dgm:pt modelId="{48E55396-0D9A-4E76-B9D8-CD3919BB5C34}" type="pres">
      <dgm:prSet presAssocID="{B22A7A6B-5866-446E-841E-F181A0958FA3}" presName="hierChild4" presStyleCnt="0"/>
      <dgm:spPr/>
    </dgm:pt>
    <dgm:pt modelId="{7A4E6FCC-BCF3-4A14-A446-065A5600D6A5}" type="pres">
      <dgm:prSet presAssocID="{B22A7A6B-5866-446E-841E-F181A0958FA3}" presName="hierChild5" presStyleCnt="0"/>
      <dgm:spPr/>
    </dgm:pt>
    <dgm:pt modelId="{D6508279-68B0-440A-A409-0E1E7C58FA01}" type="pres">
      <dgm:prSet presAssocID="{29D1755C-DDF9-4FBE-93F3-28E9D632DE12}" presName="Name37" presStyleLbl="parChTrans1D3" presStyleIdx="6" presStyleCnt="11"/>
      <dgm:spPr/>
    </dgm:pt>
    <dgm:pt modelId="{0D33F94E-D2FB-43C9-88AA-43C9285A5F05}" type="pres">
      <dgm:prSet presAssocID="{4A316652-4D84-4EDE-90B8-75FD853A6561}" presName="hierRoot2" presStyleCnt="0">
        <dgm:presLayoutVars>
          <dgm:hierBranch val="init"/>
        </dgm:presLayoutVars>
      </dgm:prSet>
      <dgm:spPr/>
    </dgm:pt>
    <dgm:pt modelId="{CA5723F0-27C5-4912-B9DD-26D0D1F38793}" type="pres">
      <dgm:prSet presAssocID="{4A316652-4D84-4EDE-90B8-75FD853A6561}" presName="rootComposite" presStyleCnt="0"/>
      <dgm:spPr/>
    </dgm:pt>
    <dgm:pt modelId="{30F50AE0-79B9-4387-B52C-812771C09EA4}" type="pres">
      <dgm:prSet presAssocID="{4A316652-4D84-4EDE-90B8-75FD853A6561}" presName="rootText" presStyleLbl="node3" presStyleIdx="6" presStyleCnt="9">
        <dgm:presLayoutVars>
          <dgm:chPref val="3"/>
        </dgm:presLayoutVars>
      </dgm:prSet>
      <dgm:spPr/>
    </dgm:pt>
    <dgm:pt modelId="{366F088F-53A6-4EA3-8358-BC5F3F67AA1D}" type="pres">
      <dgm:prSet presAssocID="{4A316652-4D84-4EDE-90B8-75FD853A6561}" presName="rootConnector" presStyleLbl="node3" presStyleIdx="6" presStyleCnt="9"/>
      <dgm:spPr/>
    </dgm:pt>
    <dgm:pt modelId="{A12EF4DE-6A39-4564-A21D-DB172A870A7F}" type="pres">
      <dgm:prSet presAssocID="{4A316652-4D84-4EDE-90B8-75FD853A6561}" presName="hierChild4" presStyleCnt="0"/>
      <dgm:spPr/>
    </dgm:pt>
    <dgm:pt modelId="{20A40095-BEDB-4774-B840-2804D2775C90}" type="pres">
      <dgm:prSet presAssocID="{4A316652-4D84-4EDE-90B8-75FD853A6561}" presName="hierChild5" presStyleCnt="0"/>
      <dgm:spPr/>
    </dgm:pt>
    <dgm:pt modelId="{83B15279-E5E7-BA4E-8EC9-D91757807856}" type="pres">
      <dgm:prSet presAssocID="{24C7B450-F695-BD45-92D8-C26469CFA78D}" presName="hierChild5" presStyleCnt="0"/>
      <dgm:spPr/>
    </dgm:pt>
    <dgm:pt modelId="{C6F12E4D-6E3E-8645-A3F9-DCEFDD2FF576}" type="pres">
      <dgm:prSet presAssocID="{D88BB9DB-FE71-EA4A-9CE2-B0790D90A808}" presName="Name37" presStyleLbl="parChTrans1D2" presStyleIdx="3" presStyleCnt="6"/>
      <dgm:spPr/>
    </dgm:pt>
    <dgm:pt modelId="{F23948F0-2443-BE47-A9B4-E911FB381D55}" type="pres">
      <dgm:prSet presAssocID="{81F369FB-98BA-B049-862C-17C3630F2E77}" presName="hierRoot2" presStyleCnt="0">
        <dgm:presLayoutVars>
          <dgm:hierBranch val="init"/>
        </dgm:presLayoutVars>
      </dgm:prSet>
      <dgm:spPr/>
    </dgm:pt>
    <dgm:pt modelId="{28A3D366-BE76-1B4D-837D-88B9B7031971}" type="pres">
      <dgm:prSet presAssocID="{81F369FB-98BA-B049-862C-17C3630F2E77}" presName="rootComposite" presStyleCnt="0"/>
      <dgm:spPr/>
    </dgm:pt>
    <dgm:pt modelId="{708005BC-B4F7-384E-A61A-DF86286954C9}" type="pres">
      <dgm:prSet presAssocID="{81F369FB-98BA-B049-862C-17C3630F2E77}" presName="rootText" presStyleLbl="node2" presStyleIdx="3" presStyleCnt="4">
        <dgm:presLayoutVars>
          <dgm:chPref val="3"/>
        </dgm:presLayoutVars>
      </dgm:prSet>
      <dgm:spPr/>
    </dgm:pt>
    <dgm:pt modelId="{76F33118-E74D-EF43-9E73-E0486AA2B764}" type="pres">
      <dgm:prSet presAssocID="{81F369FB-98BA-B049-862C-17C3630F2E77}" presName="rootConnector" presStyleLbl="node2" presStyleIdx="3" presStyleCnt="4"/>
      <dgm:spPr/>
    </dgm:pt>
    <dgm:pt modelId="{E125025F-9741-2644-99BD-6D3A0FDE868E}" type="pres">
      <dgm:prSet presAssocID="{81F369FB-98BA-B049-862C-17C3630F2E77}" presName="hierChild4" presStyleCnt="0"/>
      <dgm:spPr/>
    </dgm:pt>
    <dgm:pt modelId="{D1B72EA3-3ADC-47B5-B9A1-530A6129F6DF}" type="pres">
      <dgm:prSet presAssocID="{B8044F5D-3864-4ECB-9989-BD1FC2673773}" presName="Name37" presStyleLbl="parChTrans1D3" presStyleIdx="7" presStyleCnt="11"/>
      <dgm:spPr/>
    </dgm:pt>
    <dgm:pt modelId="{BE9E0262-8E20-4267-BEE8-F05B43D8B468}" type="pres">
      <dgm:prSet presAssocID="{BF006E6E-6037-4037-A8BE-CFD3F63ED4DB}" presName="hierRoot2" presStyleCnt="0">
        <dgm:presLayoutVars>
          <dgm:hierBranch val="init"/>
        </dgm:presLayoutVars>
      </dgm:prSet>
      <dgm:spPr/>
    </dgm:pt>
    <dgm:pt modelId="{578A7275-C470-483C-8746-47B3FD90861C}" type="pres">
      <dgm:prSet presAssocID="{BF006E6E-6037-4037-A8BE-CFD3F63ED4DB}" presName="rootComposite" presStyleCnt="0"/>
      <dgm:spPr/>
    </dgm:pt>
    <dgm:pt modelId="{90A7458B-19E1-454D-AA22-654B33DFF40E}" type="pres">
      <dgm:prSet presAssocID="{BF006E6E-6037-4037-A8BE-CFD3F63ED4DB}" presName="rootText" presStyleLbl="node3" presStyleIdx="7" presStyleCnt="9">
        <dgm:presLayoutVars>
          <dgm:chPref val="3"/>
        </dgm:presLayoutVars>
      </dgm:prSet>
      <dgm:spPr/>
    </dgm:pt>
    <dgm:pt modelId="{113F2BE2-C815-4A4B-9166-17675D7FBF70}" type="pres">
      <dgm:prSet presAssocID="{BF006E6E-6037-4037-A8BE-CFD3F63ED4DB}" presName="rootConnector" presStyleLbl="node3" presStyleIdx="7" presStyleCnt="9"/>
      <dgm:spPr/>
    </dgm:pt>
    <dgm:pt modelId="{1C6A4B94-92A7-48C6-A543-C42B608B2AF4}" type="pres">
      <dgm:prSet presAssocID="{BF006E6E-6037-4037-A8BE-CFD3F63ED4DB}" presName="hierChild4" presStyleCnt="0"/>
      <dgm:spPr/>
    </dgm:pt>
    <dgm:pt modelId="{9CF17EF1-EEEF-406E-926C-530CF02ADEF6}" type="pres">
      <dgm:prSet presAssocID="{BF006E6E-6037-4037-A8BE-CFD3F63ED4DB}" presName="hierChild5" presStyleCnt="0"/>
      <dgm:spPr/>
    </dgm:pt>
    <dgm:pt modelId="{BDE4841C-83DF-4426-A0C8-C8501A120189}" type="pres">
      <dgm:prSet presAssocID="{3ADABE4B-2F80-47BA-9469-E2C3271E7187}" presName="Name37" presStyleLbl="parChTrans1D3" presStyleIdx="8" presStyleCnt="11"/>
      <dgm:spPr/>
    </dgm:pt>
    <dgm:pt modelId="{9B097325-3A13-4A41-BD08-4CE23599164E}" type="pres">
      <dgm:prSet presAssocID="{8E69E873-AA86-4068-A445-DC1D76374D9F}" presName="hierRoot2" presStyleCnt="0">
        <dgm:presLayoutVars>
          <dgm:hierBranch val="init"/>
        </dgm:presLayoutVars>
      </dgm:prSet>
      <dgm:spPr/>
    </dgm:pt>
    <dgm:pt modelId="{FCEEC79F-23A1-4669-8DBC-38B505CDAA61}" type="pres">
      <dgm:prSet presAssocID="{8E69E873-AA86-4068-A445-DC1D76374D9F}" presName="rootComposite" presStyleCnt="0"/>
      <dgm:spPr/>
    </dgm:pt>
    <dgm:pt modelId="{AFC32B93-A2F6-41CE-9063-3E4FA68191AE}" type="pres">
      <dgm:prSet presAssocID="{8E69E873-AA86-4068-A445-DC1D76374D9F}" presName="rootText" presStyleLbl="node3" presStyleIdx="8" presStyleCnt="9">
        <dgm:presLayoutVars>
          <dgm:chPref val="3"/>
        </dgm:presLayoutVars>
      </dgm:prSet>
      <dgm:spPr/>
    </dgm:pt>
    <dgm:pt modelId="{0C5B55EC-2409-4B96-84BF-930FA829B0CB}" type="pres">
      <dgm:prSet presAssocID="{8E69E873-AA86-4068-A445-DC1D76374D9F}" presName="rootConnector" presStyleLbl="node3" presStyleIdx="8" presStyleCnt="9"/>
      <dgm:spPr/>
    </dgm:pt>
    <dgm:pt modelId="{ADDB39C1-B506-4CC4-B888-D4EFF14B320A}" type="pres">
      <dgm:prSet presAssocID="{8E69E873-AA86-4068-A445-DC1D76374D9F}" presName="hierChild4" presStyleCnt="0"/>
      <dgm:spPr/>
    </dgm:pt>
    <dgm:pt modelId="{F4C03711-9CD5-40A5-8AC9-9A4EF27BDCB2}" type="pres">
      <dgm:prSet presAssocID="{8E69E873-AA86-4068-A445-DC1D76374D9F}" presName="hierChild5" presStyleCnt="0"/>
      <dgm:spPr/>
    </dgm:pt>
    <dgm:pt modelId="{05EE3250-D1E3-F74E-B18B-7DFA8869F52F}" type="pres">
      <dgm:prSet presAssocID="{81F369FB-98BA-B049-862C-17C3630F2E77}" presName="hierChild5" presStyleCnt="0"/>
      <dgm:spPr/>
    </dgm:pt>
    <dgm:pt modelId="{B74344CB-BFFA-5845-8C30-DF3966DD5DAE}" type="pres">
      <dgm:prSet presAssocID="{3D53B90D-0063-4649-B7AE-67A252F81192}" presName="hierChild3" presStyleCnt="0"/>
      <dgm:spPr/>
    </dgm:pt>
    <dgm:pt modelId="{4356FCE8-E871-2641-B4FE-E0B6B696F702}" type="pres">
      <dgm:prSet presAssocID="{78D6F216-147D-0049-8DAB-CBBA22CFFC99}" presName="Name111" presStyleLbl="parChTrans1D2" presStyleIdx="4" presStyleCnt="6"/>
      <dgm:spPr/>
    </dgm:pt>
    <dgm:pt modelId="{4B63E90F-9C42-2D4F-8D04-6DE63E0CEC08}" type="pres">
      <dgm:prSet presAssocID="{2348E9AA-A28B-2E4D-8467-53A02C7E8507}" presName="hierRoot3" presStyleCnt="0">
        <dgm:presLayoutVars>
          <dgm:hierBranch val="init"/>
        </dgm:presLayoutVars>
      </dgm:prSet>
      <dgm:spPr/>
    </dgm:pt>
    <dgm:pt modelId="{A8AA818B-CFEC-6042-AD63-62B7F5174FD3}" type="pres">
      <dgm:prSet presAssocID="{2348E9AA-A28B-2E4D-8467-53A02C7E8507}" presName="rootComposite3" presStyleCnt="0"/>
      <dgm:spPr/>
    </dgm:pt>
    <dgm:pt modelId="{39196EF1-7BFF-0F40-92D4-9444F0463712}" type="pres">
      <dgm:prSet presAssocID="{2348E9AA-A28B-2E4D-8467-53A02C7E8507}" presName="rootText3" presStyleLbl="asst1" presStyleIdx="0" presStyleCnt="4" custLinFactNeighborX="-1986" custLinFactNeighborY="-2648">
        <dgm:presLayoutVars>
          <dgm:chPref val="3"/>
        </dgm:presLayoutVars>
      </dgm:prSet>
      <dgm:spPr/>
    </dgm:pt>
    <dgm:pt modelId="{AF042DDA-377A-DE42-9944-F744B4258569}" type="pres">
      <dgm:prSet presAssocID="{2348E9AA-A28B-2E4D-8467-53A02C7E8507}" presName="rootConnector3" presStyleLbl="asst1" presStyleIdx="0" presStyleCnt="4"/>
      <dgm:spPr/>
    </dgm:pt>
    <dgm:pt modelId="{77591E17-0B0E-654B-8702-29BDF73BF73C}" type="pres">
      <dgm:prSet presAssocID="{2348E9AA-A28B-2E4D-8467-53A02C7E8507}" presName="hierChild6" presStyleCnt="0"/>
      <dgm:spPr/>
    </dgm:pt>
    <dgm:pt modelId="{DF6E0F7D-F8CD-3944-AF9D-5E8D6E8B730B}" type="pres">
      <dgm:prSet presAssocID="{2348E9AA-A28B-2E4D-8467-53A02C7E8507}" presName="hierChild7" presStyleCnt="0"/>
      <dgm:spPr/>
    </dgm:pt>
    <dgm:pt modelId="{2202CF57-B923-2F4C-9CCD-36877464040A}" type="pres">
      <dgm:prSet presAssocID="{33AEAEB6-9823-2944-B40A-D9396EFB7051}" presName="Name111" presStyleLbl="parChTrans1D3" presStyleIdx="9" presStyleCnt="11"/>
      <dgm:spPr/>
    </dgm:pt>
    <dgm:pt modelId="{6E8BF43C-4E6B-5B4D-92FD-A471509C44DE}" type="pres">
      <dgm:prSet presAssocID="{530E8574-F20A-0240-B1C7-68D721ED6329}" presName="hierRoot3" presStyleCnt="0">
        <dgm:presLayoutVars>
          <dgm:hierBranch val="init"/>
        </dgm:presLayoutVars>
      </dgm:prSet>
      <dgm:spPr/>
    </dgm:pt>
    <dgm:pt modelId="{D50413F7-5439-3640-91BC-891798F301A0}" type="pres">
      <dgm:prSet presAssocID="{530E8574-F20A-0240-B1C7-68D721ED6329}" presName="rootComposite3" presStyleCnt="0"/>
      <dgm:spPr/>
    </dgm:pt>
    <dgm:pt modelId="{25157AAD-5E82-A342-8B17-604BB5F194E0}" type="pres">
      <dgm:prSet presAssocID="{530E8574-F20A-0240-B1C7-68D721ED6329}" presName="rootText3" presStyleLbl="asst1" presStyleIdx="1" presStyleCnt="4">
        <dgm:presLayoutVars>
          <dgm:chPref val="3"/>
        </dgm:presLayoutVars>
      </dgm:prSet>
      <dgm:spPr/>
    </dgm:pt>
    <dgm:pt modelId="{4C2E0C45-8732-2147-91E0-6EA36158C45B}" type="pres">
      <dgm:prSet presAssocID="{530E8574-F20A-0240-B1C7-68D721ED6329}" presName="rootConnector3" presStyleLbl="asst1" presStyleIdx="1" presStyleCnt="4"/>
      <dgm:spPr/>
    </dgm:pt>
    <dgm:pt modelId="{EAD9527C-7135-E442-80BA-9CE593EC14EF}" type="pres">
      <dgm:prSet presAssocID="{530E8574-F20A-0240-B1C7-68D721ED6329}" presName="hierChild6" presStyleCnt="0"/>
      <dgm:spPr/>
    </dgm:pt>
    <dgm:pt modelId="{F08F04CF-D9D1-D24E-AC9B-71F902F351C9}" type="pres">
      <dgm:prSet presAssocID="{530E8574-F20A-0240-B1C7-68D721ED6329}" presName="hierChild7" presStyleCnt="0"/>
      <dgm:spPr/>
    </dgm:pt>
    <dgm:pt modelId="{79F097E6-B961-414A-A7CA-EE4FADF54E0F}" type="pres">
      <dgm:prSet presAssocID="{EE17461F-23E4-3241-8CD5-F784B6281FD2}" presName="Name111" presStyleLbl="parChTrans1D3" presStyleIdx="10" presStyleCnt="11"/>
      <dgm:spPr/>
    </dgm:pt>
    <dgm:pt modelId="{38FB3C1B-45CE-024A-95D1-5B986C6525AD}" type="pres">
      <dgm:prSet presAssocID="{B0FE47CA-4C29-1C4F-841D-4BE20BE0F1CF}" presName="hierRoot3" presStyleCnt="0">
        <dgm:presLayoutVars>
          <dgm:hierBranch val="init"/>
        </dgm:presLayoutVars>
      </dgm:prSet>
      <dgm:spPr/>
    </dgm:pt>
    <dgm:pt modelId="{574405FB-93A7-0446-B0FE-ED421EE80D54}" type="pres">
      <dgm:prSet presAssocID="{B0FE47CA-4C29-1C4F-841D-4BE20BE0F1CF}" presName="rootComposite3" presStyleCnt="0"/>
      <dgm:spPr/>
    </dgm:pt>
    <dgm:pt modelId="{B327F2A9-987F-E54F-8D50-E8E120284747}" type="pres">
      <dgm:prSet presAssocID="{B0FE47CA-4C29-1C4F-841D-4BE20BE0F1CF}" presName="rootText3" presStyleLbl="asst1" presStyleIdx="2" presStyleCnt="4">
        <dgm:presLayoutVars>
          <dgm:chPref val="3"/>
        </dgm:presLayoutVars>
      </dgm:prSet>
      <dgm:spPr/>
    </dgm:pt>
    <dgm:pt modelId="{8B04BF9C-54D8-7447-9D30-1159E5D3492B}" type="pres">
      <dgm:prSet presAssocID="{B0FE47CA-4C29-1C4F-841D-4BE20BE0F1CF}" presName="rootConnector3" presStyleLbl="asst1" presStyleIdx="2" presStyleCnt="4"/>
      <dgm:spPr/>
    </dgm:pt>
    <dgm:pt modelId="{066588FB-3FED-744A-B658-E340BC0886C1}" type="pres">
      <dgm:prSet presAssocID="{B0FE47CA-4C29-1C4F-841D-4BE20BE0F1CF}" presName="hierChild6" presStyleCnt="0"/>
      <dgm:spPr/>
    </dgm:pt>
    <dgm:pt modelId="{9B1F71AF-7FC9-394A-8984-3E3354BCC5F9}" type="pres">
      <dgm:prSet presAssocID="{B0FE47CA-4C29-1C4F-841D-4BE20BE0F1CF}" presName="hierChild7" presStyleCnt="0"/>
      <dgm:spPr/>
    </dgm:pt>
    <dgm:pt modelId="{F47FC40A-347E-8448-B70F-61EEF9AC37DE}" type="pres">
      <dgm:prSet presAssocID="{9C91FC28-684C-B246-8822-6DBF45E9E6C3}" presName="Name111" presStyleLbl="parChTrans1D2" presStyleIdx="5" presStyleCnt="6"/>
      <dgm:spPr/>
    </dgm:pt>
    <dgm:pt modelId="{9D6794C1-7F28-2744-8EF4-1FBFB8F55636}" type="pres">
      <dgm:prSet presAssocID="{4A37CD51-642B-9D45-BFD0-C512F69AE4A2}" presName="hierRoot3" presStyleCnt="0">
        <dgm:presLayoutVars>
          <dgm:hierBranch val="init"/>
        </dgm:presLayoutVars>
      </dgm:prSet>
      <dgm:spPr/>
    </dgm:pt>
    <dgm:pt modelId="{CA1CC748-9C14-434A-8F8D-2865FF357473}" type="pres">
      <dgm:prSet presAssocID="{4A37CD51-642B-9D45-BFD0-C512F69AE4A2}" presName="rootComposite3" presStyleCnt="0"/>
      <dgm:spPr/>
    </dgm:pt>
    <dgm:pt modelId="{1B902815-735B-094C-8831-3407B536EDC4}" type="pres">
      <dgm:prSet presAssocID="{4A37CD51-642B-9D45-BFD0-C512F69AE4A2}" presName="rootText3" presStyleLbl="asst1" presStyleIdx="3" presStyleCnt="4">
        <dgm:presLayoutVars>
          <dgm:chPref val="3"/>
        </dgm:presLayoutVars>
      </dgm:prSet>
      <dgm:spPr/>
    </dgm:pt>
    <dgm:pt modelId="{F1635B45-0E3D-3343-A7AE-D46D69E27F69}" type="pres">
      <dgm:prSet presAssocID="{4A37CD51-642B-9D45-BFD0-C512F69AE4A2}" presName="rootConnector3" presStyleLbl="asst1" presStyleIdx="3" presStyleCnt="4"/>
      <dgm:spPr/>
    </dgm:pt>
    <dgm:pt modelId="{BD0F681D-F6DC-2D47-8F69-DDF4CD2556A4}" type="pres">
      <dgm:prSet presAssocID="{4A37CD51-642B-9D45-BFD0-C512F69AE4A2}" presName="hierChild6" presStyleCnt="0"/>
      <dgm:spPr/>
    </dgm:pt>
    <dgm:pt modelId="{1E52F93C-3227-D041-B40D-2A50827E6630}" type="pres">
      <dgm:prSet presAssocID="{4A37CD51-642B-9D45-BFD0-C512F69AE4A2}" presName="hierChild7" presStyleCnt="0"/>
      <dgm:spPr/>
    </dgm:pt>
  </dgm:ptLst>
  <dgm:cxnLst>
    <dgm:cxn modelId="{FFEEF500-7D8E-467C-B216-B3716B517F93}" type="presOf" srcId="{3ADABE4B-2F80-47BA-9469-E2C3271E7187}" destId="{BDE4841C-83DF-4426-A0C8-C8501A120189}" srcOrd="0" destOrd="0" presId="urn:microsoft.com/office/officeart/2005/8/layout/orgChart1"/>
    <dgm:cxn modelId="{E6F34D04-C531-CE40-AC18-F9ADD00E806E}" srcId="{340652A5-659F-5246-9A11-3BC28C669DCB}" destId="{5BA2CF97-F497-4D47-B0FD-84FFAD9F18D1}" srcOrd="0" destOrd="0" parTransId="{6BF2011D-12AF-E748-BF79-D953FD965BEE}" sibTransId="{93CDFA38-BCA6-0D4C-A4F5-0CAFB643535C}"/>
    <dgm:cxn modelId="{1F77B507-192B-4F9F-B06A-7FBCA7CEBD4C}" srcId="{81F369FB-98BA-B049-862C-17C3630F2E77}" destId="{8E69E873-AA86-4068-A445-DC1D76374D9F}" srcOrd="1" destOrd="0" parTransId="{3ADABE4B-2F80-47BA-9469-E2C3271E7187}" sibTransId="{13928477-2169-4868-9ECB-E49EE232B687}"/>
    <dgm:cxn modelId="{9D1AFB09-DCD9-4A77-8DD6-D73FEFCC3520}" type="presOf" srcId="{3F01FE28-1377-4916-9493-5FD8D12B492B}" destId="{496297F2-6F4E-4839-B538-941C0BD140A0}" srcOrd="0" destOrd="0" presId="urn:microsoft.com/office/officeart/2005/8/layout/orgChart1"/>
    <dgm:cxn modelId="{E9D39F0F-E42C-40EB-ACA4-084A22084FDB}" type="presOf" srcId="{028860BD-7589-45D9-A135-AA156F3561EE}" destId="{FFAA8BAE-D10B-4D88-85C0-4EB8A364A79B}" srcOrd="0" destOrd="0" presId="urn:microsoft.com/office/officeart/2005/8/layout/orgChart1"/>
    <dgm:cxn modelId="{26A3EB12-121E-4378-A471-BC90BD783AAC}" type="presOf" srcId="{8E69E873-AA86-4068-A445-DC1D76374D9F}" destId="{AFC32B93-A2F6-41CE-9063-3E4FA68191AE}" srcOrd="0" destOrd="0" presId="urn:microsoft.com/office/officeart/2005/8/layout/orgChart1"/>
    <dgm:cxn modelId="{57BF3213-3AC6-034D-85BF-A81CFF1AE4C1}" srcId="{2348E9AA-A28B-2E4D-8467-53A02C7E8507}" destId="{B0FE47CA-4C29-1C4F-841D-4BE20BE0F1CF}" srcOrd="1" destOrd="0" parTransId="{EE17461F-23E4-3241-8CD5-F784B6281FD2}" sibTransId="{F6C50A7D-93AF-6440-A62F-CAA81E1F631C}"/>
    <dgm:cxn modelId="{92226E17-6557-4540-BDE9-16102CA06F5E}" type="presOf" srcId="{DFDD79DE-43B9-43FF-972B-B1A4E27508E5}" destId="{608E580C-5834-470A-BB24-F7F57A2106D7}" srcOrd="1" destOrd="0" presId="urn:microsoft.com/office/officeart/2005/8/layout/orgChart1"/>
    <dgm:cxn modelId="{3D908C17-DCDE-4466-B96B-B894B7425C46}" srcId="{81F369FB-98BA-B049-862C-17C3630F2E77}" destId="{BF006E6E-6037-4037-A8BE-CFD3F63ED4DB}" srcOrd="0" destOrd="0" parTransId="{B8044F5D-3864-4ECB-9989-BD1FC2673773}" sibTransId="{57F9AB90-3997-4647-A74E-A834418C5839}"/>
    <dgm:cxn modelId="{D2644C1A-96B3-234B-8E4A-04C1ADBE3CC9}" type="presOf" srcId="{9C91FC28-684C-B246-8822-6DBF45E9E6C3}" destId="{F47FC40A-347E-8448-B70F-61EEF9AC37DE}" srcOrd="0" destOrd="0" presId="urn:microsoft.com/office/officeart/2005/8/layout/orgChart1"/>
    <dgm:cxn modelId="{0927401B-871E-4862-8096-257AE660AB4C}" type="presOf" srcId="{982FC5EF-2470-467F-8B67-60241135F584}" destId="{521048A3-E6A4-4061-8657-55A67918227B}" srcOrd="0" destOrd="0" presId="urn:microsoft.com/office/officeart/2005/8/layout/orgChart1"/>
    <dgm:cxn modelId="{80BAE322-46D0-B744-BE63-C84C87CA319D}" type="presOf" srcId="{24C7B450-F695-BD45-92D8-C26469CFA78D}" destId="{FE35C4EC-1012-0642-B1F2-E20EAF7D2FF1}" srcOrd="0" destOrd="0" presId="urn:microsoft.com/office/officeart/2005/8/layout/orgChart1"/>
    <dgm:cxn modelId="{6B0F1C23-4092-5543-8234-F1FEF15DD2E5}" type="presOf" srcId="{5BA2CF97-F497-4D47-B0FD-84FFAD9F18D1}" destId="{0EF92080-7091-2845-9160-F31790042BBF}" srcOrd="1" destOrd="0" presId="urn:microsoft.com/office/officeart/2005/8/layout/orgChart1"/>
    <dgm:cxn modelId="{E3385128-33FC-AF44-AF93-C6B7C2E2A34B}" type="presOf" srcId="{340652A5-659F-5246-9A11-3BC28C669DCB}" destId="{1EE7BC51-2874-B544-BEED-68934D2D3AF2}" srcOrd="1" destOrd="0" presId="urn:microsoft.com/office/officeart/2005/8/layout/orgChart1"/>
    <dgm:cxn modelId="{2F41922A-69C5-4507-9CD7-E61C2026E4F6}" srcId="{24C7B450-F695-BD45-92D8-C26469CFA78D}" destId="{4A316652-4D84-4EDE-90B8-75FD853A6561}" srcOrd="1" destOrd="0" parTransId="{29D1755C-DDF9-4FBE-93F3-28E9D632DE12}" sibTransId="{6113F66B-49F9-49D8-9C5A-BA43A62408E1}"/>
    <dgm:cxn modelId="{E337712F-CD00-2346-9710-0A4DB9BF5AD3}" type="presOf" srcId="{3D53B90D-0063-4649-B7AE-67A252F81192}" destId="{7EC7B3C7-FE4A-7347-BA6E-D30047F663EB}" srcOrd="1" destOrd="0" presId="urn:microsoft.com/office/officeart/2005/8/layout/orgChart1"/>
    <dgm:cxn modelId="{621E3634-51CB-1145-A2C0-A0C7CA421EC9}" type="presOf" srcId="{AE308C85-77FA-3040-97E0-63D8A619F56D}" destId="{CD85D7C7-8B26-4D43-9408-AECAEA9464DB}" srcOrd="0" destOrd="0" presId="urn:microsoft.com/office/officeart/2005/8/layout/orgChart1"/>
    <dgm:cxn modelId="{95B67237-9128-4B2A-A59D-88E0D5B11CA0}" type="presOf" srcId="{F12DA665-6185-46C4-9FAB-A24E69FCBEDA}" destId="{7417071A-AC22-4AE5-BF46-582DF70C2426}" srcOrd="0" destOrd="0" presId="urn:microsoft.com/office/officeart/2005/8/layout/orgChart1"/>
    <dgm:cxn modelId="{47819D37-5590-CC4D-B5E3-C16A6F6EF0E0}" type="presOf" srcId="{340652A5-659F-5246-9A11-3BC28C669DCB}" destId="{FD3492C5-0017-8741-ACF9-AD2310C10ECB}" srcOrd="0" destOrd="0" presId="urn:microsoft.com/office/officeart/2005/8/layout/orgChart1"/>
    <dgm:cxn modelId="{3C2DF337-E061-2A40-A07D-CB892B4E5F76}" type="presOf" srcId="{7B6A5CCD-0E72-F947-AFC7-63817FB7AF6B}" destId="{AA913002-4651-2449-B018-5244456493E6}" srcOrd="0" destOrd="0" presId="urn:microsoft.com/office/officeart/2005/8/layout/orgChart1"/>
    <dgm:cxn modelId="{D6D19A38-EAAF-4695-A271-FEC0B236CE8A}" type="presOf" srcId="{0AE63DD9-5602-4E15-BC33-394D54AC4006}" destId="{0960D3B5-8A1C-4375-B46E-96637FF6147C}" srcOrd="1" destOrd="0" presId="urn:microsoft.com/office/officeart/2005/8/layout/orgChart1"/>
    <dgm:cxn modelId="{B6EE8439-F233-463A-87AB-BC6BC90F32D3}" type="presOf" srcId="{14CF70F3-DDE7-42BC-B9F4-DEE28E1F2C1D}" destId="{3EE8047B-250E-4012-A229-F9469FEC38E1}" srcOrd="0" destOrd="0" presId="urn:microsoft.com/office/officeart/2005/8/layout/orgChart1"/>
    <dgm:cxn modelId="{2C24343E-E4FA-CF49-9712-FF08B7D09E19}" srcId="{3D53B90D-0063-4649-B7AE-67A252F81192}" destId="{340652A5-659F-5246-9A11-3BC28C669DCB}" srcOrd="2" destOrd="0" parTransId="{ABD6504A-B201-7F4E-A421-9610429149C4}" sibTransId="{3F372DF0-1A56-F64F-872C-C17EDC8122F5}"/>
    <dgm:cxn modelId="{AD199A3E-0E19-4AC7-BFD0-8C8F37E347DB}" srcId="{5BA2CF97-F497-4D47-B0FD-84FFAD9F18D1}" destId="{AEED8BA8-AF83-4667-A4A4-82C3AD563921}" srcOrd="0" destOrd="0" parTransId="{265C0D7D-C7EB-4BFB-A43D-E1B02889F9D7}" sibTransId="{3EFD7B68-1D90-49AD-9D5E-5E89F3E57BBA}"/>
    <dgm:cxn modelId="{B59CAE3E-9D69-EA49-9737-9FCAC7C75BAD}" type="presOf" srcId="{3936903F-98F8-244A-B380-F3B96D9BFBEE}" destId="{371FB7BC-54EB-844F-B1F3-FDBBC604898E}" srcOrd="0" destOrd="0" presId="urn:microsoft.com/office/officeart/2005/8/layout/orgChart1"/>
    <dgm:cxn modelId="{2AB11A40-EB29-B845-B4AC-6A286AF898CC}" type="presOf" srcId="{3D53B90D-0063-4649-B7AE-67A252F81192}" destId="{FD8C0EA5-3574-7144-A977-702C68D01A11}" srcOrd="0" destOrd="0" presId="urn:microsoft.com/office/officeart/2005/8/layout/orgChart1"/>
    <dgm:cxn modelId="{4237FB40-E980-4C70-88CE-5647CC51AB3E}" type="presOf" srcId="{08DEA0F3-2583-4825-93CA-5CB3ECC47103}" destId="{FF7F68AC-C1FF-4D0F-9876-8AF1A89FC551}" srcOrd="0" destOrd="0" presId="urn:microsoft.com/office/officeart/2005/8/layout/orgChart1"/>
    <dgm:cxn modelId="{1BDC615C-E36C-F849-880A-16EC010C433B}" type="presOf" srcId="{4C2DB42E-DE24-B443-BDEB-34D2671E890B}" destId="{D5807A63-9EAB-5344-8491-524ABC13B425}" srcOrd="0" destOrd="0" presId="urn:microsoft.com/office/officeart/2005/8/layout/orgChart1"/>
    <dgm:cxn modelId="{C6F03660-1969-4E03-96FB-5C9F13F47918}" type="presOf" srcId="{028860BD-7589-45D9-A135-AA156F3561EE}" destId="{EEF6D629-EDC3-482B-B6BB-9F4F0D43B0A9}" srcOrd="1" destOrd="0" presId="urn:microsoft.com/office/officeart/2005/8/layout/orgChart1"/>
    <dgm:cxn modelId="{80F5D441-7E8A-3340-8F96-855928F5B30D}" type="presOf" srcId="{81F369FB-98BA-B049-862C-17C3630F2E77}" destId="{708005BC-B4F7-384E-A61A-DF86286954C9}" srcOrd="0" destOrd="0" presId="urn:microsoft.com/office/officeart/2005/8/layout/orgChart1"/>
    <dgm:cxn modelId="{1CC2FD61-D19A-4816-BDF7-99242765CC5C}" type="presOf" srcId="{4A316652-4D84-4EDE-90B8-75FD853A6561}" destId="{366F088F-53A6-4EA3-8358-BC5F3F67AA1D}" srcOrd="1" destOrd="0" presId="urn:microsoft.com/office/officeart/2005/8/layout/orgChart1"/>
    <dgm:cxn modelId="{0528B042-F6AB-4E1C-AF18-2A4D7F3D2161}" srcId="{5BA2CF97-F497-4D47-B0FD-84FFAD9F18D1}" destId="{3F01FE28-1377-4916-9493-5FD8D12B492B}" srcOrd="1" destOrd="0" parTransId="{14CF70F3-DDE7-42BC-B9F4-DEE28E1F2C1D}" sibTransId="{770BB68F-CA34-4FE9-9962-B4877D19758A}"/>
    <dgm:cxn modelId="{B9D8D765-9669-4F6F-ACB9-94AF91D3A9AE}" type="presOf" srcId="{472B62F8-470D-4BCC-BE07-0E6CA004E42B}" destId="{F315333C-42B2-4807-95C6-506AC2CBF63D}" srcOrd="0" destOrd="0" presId="urn:microsoft.com/office/officeart/2005/8/layout/orgChart1"/>
    <dgm:cxn modelId="{61BE3646-8C17-CC49-A190-D0E1C9ADBD86}" srcId="{203D79C6-D256-334E-B748-6DCBBC60A226}" destId="{3D53B90D-0063-4649-B7AE-67A252F81192}" srcOrd="0" destOrd="0" parTransId="{0480F9CD-B111-3640-9B90-C50A6BD08A11}" sibTransId="{A04F5708-E573-2242-B701-DBA9A1D68F30}"/>
    <dgm:cxn modelId="{FA439846-ED09-074F-99EF-B416A6C24BE0}" srcId="{3D53B90D-0063-4649-B7AE-67A252F81192}" destId="{4A37CD51-642B-9D45-BFD0-C512F69AE4A2}" srcOrd="1" destOrd="0" parTransId="{9C91FC28-684C-B246-8822-6DBF45E9E6C3}" sibTransId="{2A5D4FD7-9FC6-5A47-A57F-34856BBE49DA}"/>
    <dgm:cxn modelId="{C8562A48-2D38-5A4C-A3CB-00706C582377}" type="presOf" srcId="{530E8574-F20A-0240-B1C7-68D721ED6329}" destId="{4C2E0C45-8732-2147-91E0-6EA36158C45B}" srcOrd="1" destOrd="0" presId="urn:microsoft.com/office/officeart/2005/8/layout/orgChart1"/>
    <dgm:cxn modelId="{B108986C-4626-4B44-AF0A-5D97D0DD211E}" srcId="{340652A5-659F-5246-9A11-3BC28C669DCB}" destId="{A1358836-C9F2-B64A-A944-57C6C3F6424F}" srcOrd="1" destOrd="0" parTransId="{4C2DB42E-DE24-B443-BDEB-34D2671E890B}" sibTransId="{8291E969-80A8-9841-9267-C89C23F5B16B}"/>
    <dgm:cxn modelId="{8D8FD06E-9A7E-417E-BA75-9268A207059E}" type="presOf" srcId="{3F01FE28-1377-4916-9493-5FD8D12B492B}" destId="{CEE88F25-05E9-4F20-8AC2-02AABE0C2895}" srcOrd="1" destOrd="0" presId="urn:microsoft.com/office/officeart/2005/8/layout/orgChart1"/>
    <dgm:cxn modelId="{65230F4F-386A-424A-8749-79978CFEE30E}" srcId="{A1358836-C9F2-B64A-A944-57C6C3F6424F}" destId="{028860BD-7589-45D9-A135-AA156F3561EE}" srcOrd="1" destOrd="0" parTransId="{08DEA0F3-2583-4825-93CA-5CB3ECC47103}" sibTransId="{23F9BF29-6D85-44E0-945E-2C3B94AFC312}"/>
    <dgm:cxn modelId="{6FCA1E6F-6991-4A1D-8D9F-11742FCA2268}" type="presOf" srcId="{A245F08B-4445-4D42-BFA4-560397AD8C31}" destId="{027F83A8-5CE8-4376-A10C-3078C1B805B2}" srcOrd="0" destOrd="0" presId="urn:microsoft.com/office/officeart/2005/8/layout/orgChart1"/>
    <dgm:cxn modelId="{1AFF0050-2455-074E-B4E6-DECA2819EF0C}" type="presOf" srcId="{EE17461F-23E4-3241-8CD5-F784B6281FD2}" destId="{79F097E6-B961-414A-A7CA-EE4FADF54E0F}" srcOrd="0" destOrd="0" presId="urn:microsoft.com/office/officeart/2005/8/layout/orgChart1"/>
    <dgm:cxn modelId="{030D8F55-4957-4218-B546-AA58DDE47C78}" type="presOf" srcId="{DFDD79DE-43B9-43FF-972B-B1A4E27508E5}" destId="{5DE35EBF-7D65-4333-8E2B-3FF006AF9FDC}" srcOrd="0" destOrd="0" presId="urn:microsoft.com/office/officeart/2005/8/layout/orgChart1"/>
    <dgm:cxn modelId="{2F75BB57-1E7E-B646-8315-E82F49EB0F74}" type="presOf" srcId="{B0FE47CA-4C29-1C4F-841D-4BE20BE0F1CF}" destId="{8B04BF9C-54D8-7447-9D30-1159E5D3492B}" srcOrd="1" destOrd="0" presId="urn:microsoft.com/office/officeart/2005/8/layout/orgChart1"/>
    <dgm:cxn modelId="{0AAE1D7D-6AB4-4FD1-AF54-6E7D04EE323E}" type="presOf" srcId="{AEED8BA8-AF83-4667-A4A4-82C3AD563921}" destId="{AA4FB941-A4E0-4389-A5C9-DF37AD882856}" srcOrd="0" destOrd="0" presId="urn:microsoft.com/office/officeart/2005/8/layout/orgChart1"/>
    <dgm:cxn modelId="{CAE29381-0E35-44A1-98E5-9ECABF744AA1}" type="presOf" srcId="{B22A7A6B-5866-446E-841E-F181A0958FA3}" destId="{299A739C-D4D7-4EDC-BA20-E41245E8D6C4}" srcOrd="1" destOrd="0" presId="urn:microsoft.com/office/officeart/2005/8/layout/orgChart1"/>
    <dgm:cxn modelId="{65092182-220A-2049-ADD6-3B93FD98EC2A}" type="presOf" srcId="{203D79C6-D256-334E-B748-6DCBBC60A226}" destId="{958180FA-0271-F845-A824-1965C513E730}" srcOrd="0" destOrd="0" presId="urn:microsoft.com/office/officeart/2005/8/layout/orgChart1"/>
    <dgm:cxn modelId="{9A7C6A83-ED9D-4E49-8B3C-52869AD3B987}" srcId="{2348E9AA-A28B-2E4D-8467-53A02C7E8507}" destId="{530E8574-F20A-0240-B1C7-68D721ED6329}" srcOrd="0" destOrd="0" parTransId="{33AEAEB6-9823-2944-B40A-D9396EFB7051}" sibTransId="{314382AD-6392-D648-86DD-5564E95482B6}"/>
    <dgm:cxn modelId="{BD51E189-668C-1C45-9635-9A1CF331BAF7}" type="presOf" srcId="{B0FE47CA-4C29-1C4F-841D-4BE20BE0F1CF}" destId="{B327F2A9-987F-E54F-8D50-E8E120284747}" srcOrd="0" destOrd="0" presId="urn:microsoft.com/office/officeart/2005/8/layout/orgChart1"/>
    <dgm:cxn modelId="{A5BEE38A-39B1-3C4A-A7FB-076130AB9C60}" type="presOf" srcId="{530E8574-F20A-0240-B1C7-68D721ED6329}" destId="{25157AAD-5E82-A342-8B17-604BB5F194E0}" srcOrd="0" destOrd="0" presId="urn:microsoft.com/office/officeart/2005/8/layout/orgChart1"/>
    <dgm:cxn modelId="{8327628B-5C01-F946-8B99-65813B387A06}" type="presOf" srcId="{81F369FB-98BA-B049-862C-17C3630F2E77}" destId="{76F33118-E74D-EF43-9E73-E0486AA2B764}" srcOrd="1" destOrd="0" presId="urn:microsoft.com/office/officeart/2005/8/layout/orgChart1"/>
    <dgm:cxn modelId="{D6E2458B-985E-C84B-BD01-52B0DEF8782A}" type="presOf" srcId="{A1358836-C9F2-B64A-A944-57C6C3F6424F}" destId="{24333444-93D8-5649-AB69-D3E54238441E}" srcOrd="0" destOrd="0" presId="urn:microsoft.com/office/officeart/2005/8/layout/orgChart1"/>
    <dgm:cxn modelId="{F6240C8C-A408-4325-AD09-2DC443C95F21}" type="presOf" srcId="{29D1755C-DDF9-4FBE-93F3-28E9D632DE12}" destId="{D6508279-68B0-440A-A409-0E1E7C58FA01}" srcOrd="0" destOrd="0" presId="urn:microsoft.com/office/officeart/2005/8/layout/orgChart1"/>
    <dgm:cxn modelId="{7C9CE18C-C603-4899-A654-9C916A77BF81}" type="presOf" srcId="{BF006E6E-6037-4037-A8BE-CFD3F63ED4DB}" destId="{113F2BE2-C815-4A4B-9166-17675D7FBF70}" srcOrd="1" destOrd="0" presId="urn:microsoft.com/office/officeart/2005/8/layout/orgChart1"/>
    <dgm:cxn modelId="{C7E4AD8F-BE8A-7F44-B534-93179C5934CB}" srcId="{3D53B90D-0063-4649-B7AE-67A252F81192}" destId="{81F369FB-98BA-B049-862C-17C3630F2E77}" srcOrd="5" destOrd="0" parTransId="{D88BB9DB-FE71-EA4A-9CE2-B0790D90A808}" sibTransId="{4D5EEF56-3790-2B4E-B439-322AEE05FDDA}"/>
    <dgm:cxn modelId="{C08B1F9D-1708-A440-9EFD-B18A7E48F2A9}" type="presOf" srcId="{78D6F216-147D-0049-8DAB-CBBA22CFFC99}" destId="{4356FCE8-E871-2641-B4FE-E0B6B696F702}" srcOrd="0" destOrd="0" presId="urn:microsoft.com/office/officeart/2005/8/layout/orgChart1"/>
    <dgm:cxn modelId="{5253F7A3-4F71-3D42-A761-5929A251FE0C}" type="presOf" srcId="{33AEAEB6-9823-2944-B40A-D9396EFB7051}" destId="{2202CF57-B923-2F4C-9CCD-36877464040A}" srcOrd="0" destOrd="0" presId="urn:microsoft.com/office/officeart/2005/8/layout/orgChart1"/>
    <dgm:cxn modelId="{8F22B3A9-AAFF-FF4E-8840-622C077D17C6}" srcId="{3D53B90D-0063-4649-B7AE-67A252F81192}" destId="{2348E9AA-A28B-2E4D-8467-53A02C7E8507}" srcOrd="0" destOrd="0" parTransId="{78D6F216-147D-0049-8DAB-CBBA22CFFC99}" sibTransId="{11DFFCB8-B275-0046-9B83-63079D8CC0AF}"/>
    <dgm:cxn modelId="{11FFACAE-6E15-4335-9F53-68D1C0DBB350}" type="presOf" srcId="{4B5A376A-B6FE-44DF-9EE0-AE1E8A95031D}" destId="{47EFC626-3576-4854-A6D1-31AD746F03A4}" srcOrd="0" destOrd="0" presId="urn:microsoft.com/office/officeart/2005/8/layout/orgChart1"/>
    <dgm:cxn modelId="{1F526CB2-169F-4C17-B69F-E4A78CF34E87}" type="presOf" srcId="{8E69E873-AA86-4068-A445-DC1D76374D9F}" destId="{0C5B55EC-2409-4B96-84BF-930FA829B0CB}" srcOrd="1" destOrd="0" presId="urn:microsoft.com/office/officeart/2005/8/layout/orgChart1"/>
    <dgm:cxn modelId="{072229B4-9426-A345-9061-D7A083B26E8C}" type="presOf" srcId="{A1358836-C9F2-B64A-A944-57C6C3F6424F}" destId="{FB576683-CC00-5C48-9E58-01E180630400}" srcOrd="1" destOrd="0" presId="urn:microsoft.com/office/officeart/2005/8/layout/orgChart1"/>
    <dgm:cxn modelId="{BFB232B5-9F9C-46DD-8FA3-CE5736B908D4}" type="presOf" srcId="{A92DDB17-11C5-46E8-9139-380F4E922168}" destId="{C9750FC7-E3A8-4764-AA19-EA1F1570099B}" srcOrd="0" destOrd="0" presId="urn:microsoft.com/office/officeart/2005/8/layout/orgChart1"/>
    <dgm:cxn modelId="{E684C5B5-12C4-4C1A-A9A2-A896AE8CDDA5}" srcId="{7B6A5CCD-0E72-F947-AFC7-63817FB7AF6B}" destId="{DFDD79DE-43B9-43FF-972B-B1A4E27508E5}" srcOrd="2" destOrd="0" parTransId="{4B5A376A-B6FE-44DF-9EE0-AE1E8A95031D}" sibTransId="{05A6BCE7-F967-4637-A1E6-F7AB52BEB5B9}"/>
    <dgm:cxn modelId="{8C425FB9-CC01-4FA5-B27E-65F8E108189B}" srcId="{24C7B450-F695-BD45-92D8-C26469CFA78D}" destId="{B22A7A6B-5866-446E-841E-F181A0958FA3}" srcOrd="0" destOrd="0" parTransId="{982FC5EF-2470-467F-8B67-60241135F584}" sibTransId="{00E16A71-152F-4241-93D3-57890A1F5C71}"/>
    <dgm:cxn modelId="{641D87BA-BE08-4180-BEEA-E3F8CBE7BEF6}" type="presOf" srcId="{BF8C8F93-7177-429C-8E78-8039C2C034FD}" destId="{C8FEB464-191D-4CBE-B295-BD791E82F992}" srcOrd="0" destOrd="0" presId="urn:microsoft.com/office/officeart/2005/8/layout/orgChart1"/>
    <dgm:cxn modelId="{F02605BD-D4A8-4598-9215-ADFBAB2AC9EA}" type="presOf" srcId="{AEED8BA8-AF83-4667-A4A4-82C3AD563921}" destId="{31CDAE98-300A-4514-91A9-4F84D808A2A1}" srcOrd="1" destOrd="0" presId="urn:microsoft.com/office/officeart/2005/8/layout/orgChart1"/>
    <dgm:cxn modelId="{4FBF96BD-33D3-0841-BFC2-CBBB31BA714B}" type="presOf" srcId="{4A37CD51-642B-9D45-BFD0-C512F69AE4A2}" destId="{F1635B45-0E3D-3343-A7AE-D46D69E27F69}" srcOrd="1" destOrd="0" presId="urn:microsoft.com/office/officeart/2005/8/layout/orgChart1"/>
    <dgm:cxn modelId="{620347BF-C5E5-498C-8CDF-E3854AD4A846}" type="presOf" srcId="{265C0D7D-C7EB-4BFB-A43D-E1B02889F9D7}" destId="{649E4786-F7A5-4F77-AC68-5E763C6E0928}" srcOrd="0" destOrd="0" presId="urn:microsoft.com/office/officeart/2005/8/layout/orgChart1"/>
    <dgm:cxn modelId="{88FEB6BF-2BE4-494E-92E2-6D7AF4643C8D}" type="presOf" srcId="{2348E9AA-A28B-2E4D-8467-53A02C7E8507}" destId="{AF042DDA-377A-DE42-9944-F744B4258569}" srcOrd="1" destOrd="0" presId="urn:microsoft.com/office/officeart/2005/8/layout/orgChart1"/>
    <dgm:cxn modelId="{61F29DC3-576F-4719-A7AF-ABA2C53BC57F}" type="presOf" srcId="{B8044F5D-3864-4ECB-9989-BD1FC2673773}" destId="{D1B72EA3-3ADC-47B5-B9A1-530A6129F6DF}" srcOrd="0" destOrd="0" presId="urn:microsoft.com/office/officeart/2005/8/layout/orgChart1"/>
    <dgm:cxn modelId="{C76542C8-9643-8B40-AC57-B8B7313A007C}" type="presOf" srcId="{4A37CD51-642B-9D45-BFD0-C512F69AE4A2}" destId="{1B902815-735B-094C-8831-3407B536EDC4}" srcOrd="0" destOrd="0" presId="urn:microsoft.com/office/officeart/2005/8/layout/orgChart1"/>
    <dgm:cxn modelId="{0CEFC2CB-5882-4C94-A98F-34344241A773}" srcId="{7B6A5CCD-0E72-F947-AFC7-63817FB7AF6B}" destId="{472B62F8-470D-4BCC-BE07-0E6CA004E42B}" srcOrd="1" destOrd="0" parTransId="{A92DDB17-11C5-46E8-9139-380F4E922168}" sibTransId="{9D2A84C0-6B53-4BAB-B4C8-446CE1B1702A}"/>
    <dgm:cxn modelId="{5E2172CE-F770-40C7-936F-54DADC5E2E7A}" type="presOf" srcId="{BF8C8F93-7177-429C-8E78-8039C2C034FD}" destId="{CB41901A-6D18-4F15-9F87-21B2E2B12F20}" srcOrd="1" destOrd="0" presId="urn:microsoft.com/office/officeart/2005/8/layout/orgChart1"/>
    <dgm:cxn modelId="{7702B9CE-80D1-43DF-AEE2-F7BE328A6580}" type="presOf" srcId="{BF006E6E-6037-4037-A8BE-CFD3F63ED4DB}" destId="{90A7458B-19E1-454D-AA22-654B33DFF40E}" srcOrd="0" destOrd="0" presId="urn:microsoft.com/office/officeart/2005/8/layout/orgChart1"/>
    <dgm:cxn modelId="{2AAFD0D0-3CA0-4E04-BBF9-8165F81FCEDC}" srcId="{A1358836-C9F2-B64A-A944-57C6C3F6424F}" destId="{BF8C8F93-7177-429C-8E78-8039C2C034FD}" srcOrd="0" destOrd="0" parTransId="{F12DA665-6185-46C4-9FAB-A24E69FCBEDA}" sibTransId="{FD12156D-5F3E-4E47-A410-F5AF72D792A9}"/>
    <dgm:cxn modelId="{502ADCD0-D097-4B3F-B8B3-E0F11240258B}" type="presOf" srcId="{4A316652-4D84-4EDE-90B8-75FD853A6561}" destId="{30F50AE0-79B9-4387-B52C-812771C09EA4}" srcOrd="0" destOrd="0" presId="urn:microsoft.com/office/officeart/2005/8/layout/orgChart1"/>
    <dgm:cxn modelId="{40C3DDD8-6D68-C04A-B552-768A18400B17}" type="presOf" srcId="{5BA2CF97-F497-4D47-B0FD-84FFAD9F18D1}" destId="{2321839D-73BA-F44B-AA8A-4323F681CE2F}" srcOrd="0" destOrd="0" presId="urn:microsoft.com/office/officeart/2005/8/layout/orgChart1"/>
    <dgm:cxn modelId="{90923ADE-39AC-4848-A8E8-A2888C883912}" type="presOf" srcId="{24C7B450-F695-BD45-92D8-C26469CFA78D}" destId="{30A55677-3FA0-7340-887F-8DFFD58BA65F}" srcOrd="1" destOrd="0" presId="urn:microsoft.com/office/officeart/2005/8/layout/orgChart1"/>
    <dgm:cxn modelId="{5C36A6E0-07AD-6145-BD97-6687DB0D3322}" type="presOf" srcId="{2348E9AA-A28B-2E4D-8467-53A02C7E8507}" destId="{39196EF1-7BFF-0F40-92D4-9444F0463712}" srcOrd="0" destOrd="0" presId="urn:microsoft.com/office/officeart/2005/8/layout/orgChart1"/>
    <dgm:cxn modelId="{BCEBD6E0-F109-4D6A-8B07-F866C90459D5}" type="presOf" srcId="{B22A7A6B-5866-446E-841E-F181A0958FA3}" destId="{C029E59A-50C8-462E-9D59-07FC26B392F9}" srcOrd="0" destOrd="0" presId="urn:microsoft.com/office/officeart/2005/8/layout/orgChart1"/>
    <dgm:cxn modelId="{CEDC98E6-AC05-4B27-A33A-CAED26599238}" srcId="{7B6A5CCD-0E72-F947-AFC7-63817FB7AF6B}" destId="{0AE63DD9-5602-4E15-BC33-394D54AC4006}" srcOrd="0" destOrd="0" parTransId="{A245F08B-4445-4D42-BFA4-560397AD8C31}" sibTransId="{FF8610F8-6109-45F6-84B2-618AEAFEF391}"/>
    <dgm:cxn modelId="{A18467EF-B594-4749-8780-DFF377DF6268}" srcId="{3D53B90D-0063-4649-B7AE-67A252F81192}" destId="{7B6A5CCD-0E72-F947-AFC7-63817FB7AF6B}" srcOrd="3" destOrd="0" parTransId="{AE308C85-77FA-3040-97E0-63D8A619F56D}" sibTransId="{74A603BA-51D4-0244-994E-961C925CAF61}"/>
    <dgm:cxn modelId="{587234F2-DE33-488A-8D83-F3E0058D7430}" type="presOf" srcId="{0AE63DD9-5602-4E15-BC33-394D54AC4006}" destId="{0770CCCE-A6E3-4477-A699-DB097197A436}" srcOrd="0" destOrd="0" presId="urn:microsoft.com/office/officeart/2005/8/layout/orgChart1"/>
    <dgm:cxn modelId="{B7B33AF3-E9AE-4E4D-A8B8-1BC0DF1C9096}" type="presOf" srcId="{6BF2011D-12AF-E748-BF79-D953FD965BEE}" destId="{7AC8A079-6870-3747-9DB9-8A20314F0A9A}" srcOrd="0" destOrd="0" presId="urn:microsoft.com/office/officeart/2005/8/layout/orgChart1"/>
    <dgm:cxn modelId="{3E4F96F3-C998-8549-AFCF-EE3A30A3995F}" type="presOf" srcId="{D88BB9DB-FE71-EA4A-9CE2-B0790D90A808}" destId="{C6F12E4D-6E3E-8645-A3F9-DCEFDD2FF576}" srcOrd="0" destOrd="0" presId="urn:microsoft.com/office/officeart/2005/8/layout/orgChart1"/>
    <dgm:cxn modelId="{EA4C3BF4-AA8F-B346-B64A-A44E04DD3625}" type="presOf" srcId="{ABD6504A-B201-7F4E-A421-9610429149C4}" destId="{216D90DD-A46A-B04B-95C8-17BE43A12F47}" srcOrd="0" destOrd="0" presId="urn:microsoft.com/office/officeart/2005/8/layout/orgChart1"/>
    <dgm:cxn modelId="{51F07FF8-A3FF-426D-87E9-A72722E1BCBC}" type="presOf" srcId="{472B62F8-470D-4BCC-BE07-0E6CA004E42B}" destId="{A680FFAC-11FC-4989-8226-E699148D3FBF}" srcOrd="1" destOrd="0" presId="urn:microsoft.com/office/officeart/2005/8/layout/orgChart1"/>
    <dgm:cxn modelId="{769EE7FB-0AD9-6D4B-80F8-E61534175187}" type="presOf" srcId="{7B6A5CCD-0E72-F947-AFC7-63817FB7AF6B}" destId="{D27AF7B5-5551-4C4D-B4C5-EB8CDA65FC58}" srcOrd="1" destOrd="0" presId="urn:microsoft.com/office/officeart/2005/8/layout/orgChart1"/>
    <dgm:cxn modelId="{E4D347FF-1A5C-B242-8C9D-B56E925F8281}" srcId="{3D53B90D-0063-4649-B7AE-67A252F81192}" destId="{24C7B450-F695-BD45-92D8-C26469CFA78D}" srcOrd="4" destOrd="0" parTransId="{3936903F-98F8-244A-B380-F3B96D9BFBEE}" sibTransId="{F8EF7E87-A200-2244-A680-F354F3A61064}"/>
    <dgm:cxn modelId="{57F6BAF4-8D95-344F-B552-402E8B20F31C}" type="presParOf" srcId="{958180FA-0271-F845-A824-1965C513E730}" destId="{6D08842F-BF04-F842-808B-CB22FFA27290}" srcOrd="0" destOrd="0" presId="urn:microsoft.com/office/officeart/2005/8/layout/orgChart1"/>
    <dgm:cxn modelId="{C3BFDD64-2DB2-E742-8716-0EC8C9E7DFCC}" type="presParOf" srcId="{6D08842F-BF04-F842-808B-CB22FFA27290}" destId="{5A41FDB5-FCF5-8A43-900F-651A47F3A4F6}" srcOrd="0" destOrd="0" presId="urn:microsoft.com/office/officeart/2005/8/layout/orgChart1"/>
    <dgm:cxn modelId="{C46E62CA-266F-F04C-8FF4-D839938B17EB}" type="presParOf" srcId="{5A41FDB5-FCF5-8A43-900F-651A47F3A4F6}" destId="{FD8C0EA5-3574-7144-A977-702C68D01A11}" srcOrd="0" destOrd="0" presId="urn:microsoft.com/office/officeart/2005/8/layout/orgChart1"/>
    <dgm:cxn modelId="{9F85AEF7-2392-9645-AF8E-4AFB85A08007}" type="presParOf" srcId="{5A41FDB5-FCF5-8A43-900F-651A47F3A4F6}" destId="{7EC7B3C7-FE4A-7347-BA6E-D30047F663EB}" srcOrd="1" destOrd="0" presId="urn:microsoft.com/office/officeart/2005/8/layout/orgChart1"/>
    <dgm:cxn modelId="{285478F8-EF35-0644-B3BD-01F4B01677B9}" type="presParOf" srcId="{6D08842F-BF04-F842-808B-CB22FFA27290}" destId="{F01B341D-ACB8-A54E-B249-09BF0BB63494}" srcOrd="1" destOrd="0" presId="urn:microsoft.com/office/officeart/2005/8/layout/orgChart1"/>
    <dgm:cxn modelId="{E5220872-3B14-564D-B95A-F858A4400834}" type="presParOf" srcId="{F01B341D-ACB8-A54E-B249-09BF0BB63494}" destId="{216D90DD-A46A-B04B-95C8-17BE43A12F47}" srcOrd="0" destOrd="0" presId="urn:microsoft.com/office/officeart/2005/8/layout/orgChart1"/>
    <dgm:cxn modelId="{96F618AD-2546-1143-A661-5DC9F49BA74A}" type="presParOf" srcId="{F01B341D-ACB8-A54E-B249-09BF0BB63494}" destId="{17762858-C8BF-224E-A3E9-9992E3C487F6}" srcOrd="1" destOrd="0" presId="urn:microsoft.com/office/officeart/2005/8/layout/orgChart1"/>
    <dgm:cxn modelId="{38620001-7087-B047-9045-0D8E182F5D5E}" type="presParOf" srcId="{17762858-C8BF-224E-A3E9-9992E3C487F6}" destId="{25871F11-7E89-6343-B550-5796D906CED9}" srcOrd="0" destOrd="0" presId="urn:microsoft.com/office/officeart/2005/8/layout/orgChart1"/>
    <dgm:cxn modelId="{6D50852B-27E3-8244-B96D-77FD9862F57D}" type="presParOf" srcId="{25871F11-7E89-6343-B550-5796D906CED9}" destId="{FD3492C5-0017-8741-ACF9-AD2310C10ECB}" srcOrd="0" destOrd="0" presId="urn:microsoft.com/office/officeart/2005/8/layout/orgChart1"/>
    <dgm:cxn modelId="{874A848F-175F-4B42-AE83-77594BC1863A}" type="presParOf" srcId="{25871F11-7E89-6343-B550-5796D906CED9}" destId="{1EE7BC51-2874-B544-BEED-68934D2D3AF2}" srcOrd="1" destOrd="0" presId="urn:microsoft.com/office/officeart/2005/8/layout/orgChart1"/>
    <dgm:cxn modelId="{B7569A78-E088-704C-A393-9826E462E8FC}" type="presParOf" srcId="{17762858-C8BF-224E-A3E9-9992E3C487F6}" destId="{EB1EF9D5-BF08-1D43-ACD3-F3A5DDCD27BE}" srcOrd="1" destOrd="0" presId="urn:microsoft.com/office/officeart/2005/8/layout/orgChart1"/>
    <dgm:cxn modelId="{D1CFFB1F-5C5C-2940-8614-E578A9F8F35B}" type="presParOf" srcId="{EB1EF9D5-BF08-1D43-ACD3-F3A5DDCD27BE}" destId="{7AC8A079-6870-3747-9DB9-8A20314F0A9A}" srcOrd="0" destOrd="0" presId="urn:microsoft.com/office/officeart/2005/8/layout/orgChart1"/>
    <dgm:cxn modelId="{60473D96-2981-0545-B188-3D34AE6F7E8A}" type="presParOf" srcId="{EB1EF9D5-BF08-1D43-ACD3-F3A5DDCD27BE}" destId="{45718739-394E-9D4D-B683-F71F9177BDAD}" srcOrd="1" destOrd="0" presId="urn:microsoft.com/office/officeart/2005/8/layout/orgChart1"/>
    <dgm:cxn modelId="{E727C8BE-17F1-E24B-97A4-354DC5C699ED}" type="presParOf" srcId="{45718739-394E-9D4D-B683-F71F9177BDAD}" destId="{3C0B7DEE-DAAC-024B-9965-E98E12FDCBCA}" srcOrd="0" destOrd="0" presId="urn:microsoft.com/office/officeart/2005/8/layout/orgChart1"/>
    <dgm:cxn modelId="{0F7532E9-5570-184D-8C75-AC4DB37901F5}" type="presParOf" srcId="{3C0B7DEE-DAAC-024B-9965-E98E12FDCBCA}" destId="{2321839D-73BA-F44B-AA8A-4323F681CE2F}" srcOrd="0" destOrd="0" presId="urn:microsoft.com/office/officeart/2005/8/layout/orgChart1"/>
    <dgm:cxn modelId="{EAF5C7AF-78BF-EE45-A702-7D433A5A3DF9}" type="presParOf" srcId="{3C0B7DEE-DAAC-024B-9965-E98E12FDCBCA}" destId="{0EF92080-7091-2845-9160-F31790042BBF}" srcOrd="1" destOrd="0" presId="urn:microsoft.com/office/officeart/2005/8/layout/orgChart1"/>
    <dgm:cxn modelId="{6D8FE73B-FBAF-4145-B467-0D7743EA31DC}" type="presParOf" srcId="{45718739-394E-9D4D-B683-F71F9177BDAD}" destId="{EBD3299D-CCDE-014F-8CE6-487217A408F2}" srcOrd="1" destOrd="0" presId="urn:microsoft.com/office/officeart/2005/8/layout/orgChart1"/>
    <dgm:cxn modelId="{18C9FF0E-A10C-4F53-8885-30AE6902F7E3}" type="presParOf" srcId="{EBD3299D-CCDE-014F-8CE6-487217A408F2}" destId="{649E4786-F7A5-4F77-AC68-5E763C6E0928}" srcOrd="0" destOrd="0" presId="urn:microsoft.com/office/officeart/2005/8/layout/orgChart1"/>
    <dgm:cxn modelId="{E846FCD1-6A9C-49CC-AF3E-76B962B11B7B}" type="presParOf" srcId="{EBD3299D-CCDE-014F-8CE6-487217A408F2}" destId="{58CCE98A-25E1-49A7-B569-355339CCB1D0}" srcOrd="1" destOrd="0" presId="urn:microsoft.com/office/officeart/2005/8/layout/orgChart1"/>
    <dgm:cxn modelId="{C26FC146-0685-4188-B708-C6BA4A3C41F5}" type="presParOf" srcId="{58CCE98A-25E1-49A7-B569-355339CCB1D0}" destId="{680E000F-3776-4FBF-8189-0AB96025B45B}" srcOrd="0" destOrd="0" presId="urn:microsoft.com/office/officeart/2005/8/layout/orgChart1"/>
    <dgm:cxn modelId="{D43147CB-37F4-4092-9B5A-889F43815F27}" type="presParOf" srcId="{680E000F-3776-4FBF-8189-0AB96025B45B}" destId="{AA4FB941-A4E0-4389-A5C9-DF37AD882856}" srcOrd="0" destOrd="0" presId="urn:microsoft.com/office/officeart/2005/8/layout/orgChart1"/>
    <dgm:cxn modelId="{6C0C7043-D169-4B9B-AE51-097A66A39E9E}" type="presParOf" srcId="{680E000F-3776-4FBF-8189-0AB96025B45B}" destId="{31CDAE98-300A-4514-91A9-4F84D808A2A1}" srcOrd="1" destOrd="0" presId="urn:microsoft.com/office/officeart/2005/8/layout/orgChart1"/>
    <dgm:cxn modelId="{3F9E69F6-75F5-4FF6-B65C-05F8FD4DD96B}" type="presParOf" srcId="{58CCE98A-25E1-49A7-B569-355339CCB1D0}" destId="{5307A034-1DBD-447D-A001-563B4B69E56B}" srcOrd="1" destOrd="0" presId="urn:microsoft.com/office/officeart/2005/8/layout/orgChart1"/>
    <dgm:cxn modelId="{252817C5-BA4C-468B-9FB7-2DCF97B92DD0}" type="presParOf" srcId="{58CCE98A-25E1-49A7-B569-355339CCB1D0}" destId="{7D85117A-EC4B-4CDE-8EBF-10C9922618EF}" srcOrd="2" destOrd="0" presId="urn:microsoft.com/office/officeart/2005/8/layout/orgChart1"/>
    <dgm:cxn modelId="{26389D38-21F6-42A0-A957-9330090DF539}" type="presParOf" srcId="{EBD3299D-CCDE-014F-8CE6-487217A408F2}" destId="{3EE8047B-250E-4012-A229-F9469FEC38E1}" srcOrd="2" destOrd="0" presId="urn:microsoft.com/office/officeart/2005/8/layout/orgChart1"/>
    <dgm:cxn modelId="{07B64001-4FA4-4999-B614-C8514012E1E5}" type="presParOf" srcId="{EBD3299D-CCDE-014F-8CE6-487217A408F2}" destId="{DB652592-71AC-405B-91AC-1FF508CE67B9}" srcOrd="3" destOrd="0" presId="urn:microsoft.com/office/officeart/2005/8/layout/orgChart1"/>
    <dgm:cxn modelId="{A01A97A9-F981-4AE1-AC0E-4687F53C9317}" type="presParOf" srcId="{DB652592-71AC-405B-91AC-1FF508CE67B9}" destId="{5F081970-E6C8-44DD-B8A8-486D05E0D8BA}" srcOrd="0" destOrd="0" presId="urn:microsoft.com/office/officeart/2005/8/layout/orgChart1"/>
    <dgm:cxn modelId="{38B1E2F5-FCD5-433A-B710-89EB4AD1D77C}" type="presParOf" srcId="{5F081970-E6C8-44DD-B8A8-486D05E0D8BA}" destId="{496297F2-6F4E-4839-B538-941C0BD140A0}" srcOrd="0" destOrd="0" presId="urn:microsoft.com/office/officeart/2005/8/layout/orgChart1"/>
    <dgm:cxn modelId="{C2AFEC0D-1877-48DA-9CC9-5BD1A9B232CA}" type="presParOf" srcId="{5F081970-E6C8-44DD-B8A8-486D05E0D8BA}" destId="{CEE88F25-05E9-4F20-8AC2-02AABE0C2895}" srcOrd="1" destOrd="0" presId="urn:microsoft.com/office/officeart/2005/8/layout/orgChart1"/>
    <dgm:cxn modelId="{CB42A4B8-E765-4EA9-9DA0-A0ED58F580F9}" type="presParOf" srcId="{DB652592-71AC-405B-91AC-1FF508CE67B9}" destId="{3AEEE5FB-0F84-4BAB-B8C3-E1ADD111CACE}" srcOrd="1" destOrd="0" presId="urn:microsoft.com/office/officeart/2005/8/layout/orgChart1"/>
    <dgm:cxn modelId="{25E597DF-909A-4AF0-8DBD-0FE5FF58843C}" type="presParOf" srcId="{DB652592-71AC-405B-91AC-1FF508CE67B9}" destId="{03916F00-F9EA-415D-A099-B03DC99A0A23}" srcOrd="2" destOrd="0" presId="urn:microsoft.com/office/officeart/2005/8/layout/orgChart1"/>
    <dgm:cxn modelId="{0E8E2B9D-87C1-F64A-9635-300DB4F4838D}" type="presParOf" srcId="{45718739-394E-9D4D-B683-F71F9177BDAD}" destId="{D4457E7C-076A-3D4C-8320-C2D928112C03}" srcOrd="2" destOrd="0" presId="urn:microsoft.com/office/officeart/2005/8/layout/orgChart1"/>
    <dgm:cxn modelId="{C3871F09-519C-D949-A376-67E56029B7A7}" type="presParOf" srcId="{EB1EF9D5-BF08-1D43-ACD3-F3A5DDCD27BE}" destId="{D5807A63-9EAB-5344-8491-524ABC13B425}" srcOrd="2" destOrd="0" presId="urn:microsoft.com/office/officeart/2005/8/layout/orgChart1"/>
    <dgm:cxn modelId="{76523744-65AB-AC40-BF79-6B647FA708A2}" type="presParOf" srcId="{EB1EF9D5-BF08-1D43-ACD3-F3A5DDCD27BE}" destId="{04E95E51-B115-1441-BF42-8838A7F2B712}" srcOrd="3" destOrd="0" presId="urn:microsoft.com/office/officeart/2005/8/layout/orgChart1"/>
    <dgm:cxn modelId="{B0B3D198-20C2-B54D-89AA-D5FFAC55706D}" type="presParOf" srcId="{04E95E51-B115-1441-BF42-8838A7F2B712}" destId="{FFEC628E-75B7-D64E-9B93-0A26C2F0EC15}" srcOrd="0" destOrd="0" presId="urn:microsoft.com/office/officeart/2005/8/layout/orgChart1"/>
    <dgm:cxn modelId="{27C13713-CB86-CF4B-9B1A-3A83B441CEDB}" type="presParOf" srcId="{FFEC628E-75B7-D64E-9B93-0A26C2F0EC15}" destId="{24333444-93D8-5649-AB69-D3E54238441E}" srcOrd="0" destOrd="0" presId="urn:microsoft.com/office/officeart/2005/8/layout/orgChart1"/>
    <dgm:cxn modelId="{6D1CA0E9-C11D-0747-AA88-84A79BCBD129}" type="presParOf" srcId="{FFEC628E-75B7-D64E-9B93-0A26C2F0EC15}" destId="{FB576683-CC00-5C48-9E58-01E180630400}" srcOrd="1" destOrd="0" presId="urn:microsoft.com/office/officeart/2005/8/layout/orgChart1"/>
    <dgm:cxn modelId="{6416530D-305A-7E42-B396-9762736BA757}" type="presParOf" srcId="{04E95E51-B115-1441-BF42-8838A7F2B712}" destId="{44124F45-3414-6648-AE78-56C72607C651}" srcOrd="1" destOrd="0" presId="urn:microsoft.com/office/officeart/2005/8/layout/orgChart1"/>
    <dgm:cxn modelId="{B431ABEF-6EA6-4A26-84F7-00564E84AB7B}" type="presParOf" srcId="{44124F45-3414-6648-AE78-56C72607C651}" destId="{7417071A-AC22-4AE5-BF46-582DF70C2426}" srcOrd="0" destOrd="0" presId="urn:microsoft.com/office/officeart/2005/8/layout/orgChart1"/>
    <dgm:cxn modelId="{E23D3D0E-6349-4DD0-ACE7-3C84F618FB8C}" type="presParOf" srcId="{44124F45-3414-6648-AE78-56C72607C651}" destId="{CC4BC31E-9DE1-4A7E-881C-33221C21AD58}" srcOrd="1" destOrd="0" presId="urn:microsoft.com/office/officeart/2005/8/layout/orgChart1"/>
    <dgm:cxn modelId="{C9B0F0E0-7514-4C73-AC00-1320EA7207B5}" type="presParOf" srcId="{CC4BC31E-9DE1-4A7E-881C-33221C21AD58}" destId="{D30F1D3F-1B7B-46EB-9668-E63480E1B631}" srcOrd="0" destOrd="0" presId="urn:microsoft.com/office/officeart/2005/8/layout/orgChart1"/>
    <dgm:cxn modelId="{D78D1B27-94C9-482B-B0E3-6A5B491B955F}" type="presParOf" srcId="{D30F1D3F-1B7B-46EB-9668-E63480E1B631}" destId="{C8FEB464-191D-4CBE-B295-BD791E82F992}" srcOrd="0" destOrd="0" presId="urn:microsoft.com/office/officeart/2005/8/layout/orgChart1"/>
    <dgm:cxn modelId="{A7861024-608F-4BA0-BF68-3D5A57F64DD8}" type="presParOf" srcId="{D30F1D3F-1B7B-46EB-9668-E63480E1B631}" destId="{CB41901A-6D18-4F15-9F87-21B2E2B12F20}" srcOrd="1" destOrd="0" presId="urn:microsoft.com/office/officeart/2005/8/layout/orgChart1"/>
    <dgm:cxn modelId="{2E2BF8AC-EB60-4C5F-A202-5DB4516194A0}" type="presParOf" srcId="{CC4BC31E-9DE1-4A7E-881C-33221C21AD58}" destId="{8EA0CD5D-7F4B-4A8F-A25C-C39DF726C041}" srcOrd="1" destOrd="0" presId="urn:microsoft.com/office/officeart/2005/8/layout/orgChart1"/>
    <dgm:cxn modelId="{0987BDD7-4929-4CF0-BDDC-7E299D5B731C}" type="presParOf" srcId="{CC4BC31E-9DE1-4A7E-881C-33221C21AD58}" destId="{7DF46DB8-BD2E-4184-B591-538A908545EF}" srcOrd="2" destOrd="0" presId="urn:microsoft.com/office/officeart/2005/8/layout/orgChart1"/>
    <dgm:cxn modelId="{A05E8A24-D4E6-4622-940C-B9477E3C7913}" type="presParOf" srcId="{44124F45-3414-6648-AE78-56C72607C651}" destId="{FF7F68AC-C1FF-4D0F-9876-8AF1A89FC551}" srcOrd="2" destOrd="0" presId="urn:microsoft.com/office/officeart/2005/8/layout/orgChart1"/>
    <dgm:cxn modelId="{B0A8EFE6-263F-466E-886A-EE4F82314AE1}" type="presParOf" srcId="{44124F45-3414-6648-AE78-56C72607C651}" destId="{D2AA434D-535E-4069-86AD-2933B05CD551}" srcOrd="3" destOrd="0" presId="urn:microsoft.com/office/officeart/2005/8/layout/orgChart1"/>
    <dgm:cxn modelId="{BCDF974F-9412-42D9-A9C9-D156FBBFA7D7}" type="presParOf" srcId="{D2AA434D-535E-4069-86AD-2933B05CD551}" destId="{B58059B2-4360-4875-B01E-06AA3AA6FEF4}" srcOrd="0" destOrd="0" presId="urn:microsoft.com/office/officeart/2005/8/layout/orgChart1"/>
    <dgm:cxn modelId="{0694B15A-6A0C-423A-BFD4-4043C6E3A188}" type="presParOf" srcId="{B58059B2-4360-4875-B01E-06AA3AA6FEF4}" destId="{FFAA8BAE-D10B-4D88-85C0-4EB8A364A79B}" srcOrd="0" destOrd="0" presId="urn:microsoft.com/office/officeart/2005/8/layout/orgChart1"/>
    <dgm:cxn modelId="{CCDFF7EA-A631-4BCC-9F6C-73B78A69CDB8}" type="presParOf" srcId="{B58059B2-4360-4875-B01E-06AA3AA6FEF4}" destId="{EEF6D629-EDC3-482B-B6BB-9F4F0D43B0A9}" srcOrd="1" destOrd="0" presId="urn:microsoft.com/office/officeart/2005/8/layout/orgChart1"/>
    <dgm:cxn modelId="{C4EFBF03-5D65-4FB9-BB46-260D5DAC178A}" type="presParOf" srcId="{D2AA434D-535E-4069-86AD-2933B05CD551}" destId="{26B1B607-9FCA-444E-BEB1-D334504B9EB5}" srcOrd="1" destOrd="0" presId="urn:microsoft.com/office/officeart/2005/8/layout/orgChart1"/>
    <dgm:cxn modelId="{6E441AD2-DF7A-4EE2-8271-F956AA51F1F0}" type="presParOf" srcId="{D2AA434D-535E-4069-86AD-2933B05CD551}" destId="{61DD6DA8-EB59-4296-8F15-7107648764B2}" srcOrd="2" destOrd="0" presId="urn:microsoft.com/office/officeart/2005/8/layout/orgChart1"/>
    <dgm:cxn modelId="{9D97F518-0AB0-634E-8936-86CA3B5EBD97}" type="presParOf" srcId="{04E95E51-B115-1441-BF42-8838A7F2B712}" destId="{39D7586C-5CAA-D948-987B-D5FB866EDEE3}" srcOrd="2" destOrd="0" presId="urn:microsoft.com/office/officeart/2005/8/layout/orgChart1"/>
    <dgm:cxn modelId="{3AA3900C-B6C9-7B41-9091-7D4796456916}" type="presParOf" srcId="{17762858-C8BF-224E-A3E9-9992E3C487F6}" destId="{96BF138A-2585-994C-BF67-A06E69B73AAE}" srcOrd="2" destOrd="0" presId="urn:microsoft.com/office/officeart/2005/8/layout/orgChart1"/>
    <dgm:cxn modelId="{3C5C2F80-B270-244D-A2BC-E756D1129BA1}" type="presParOf" srcId="{F01B341D-ACB8-A54E-B249-09BF0BB63494}" destId="{CD85D7C7-8B26-4D43-9408-AECAEA9464DB}" srcOrd="2" destOrd="0" presId="urn:microsoft.com/office/officeart/2005/8/layout/orgChart1"/>
    <dgm:cxn modelId="{3A395ED0-24AD-064F-8A46-EE4C004974DE}" type="presParOf" srcId="{F01B341D-ACB8-A54E-B249-09BF0BB63494}" destId="{9FD3FEE3-C7FF-5E4D-AD6E-F3876DCA279E}" srcOrd="3" destOrd="0" presId="urn:microsoft.com/office/officeart/2005/8/layout/orgChart1"/>
    <dgm:cxn modelId="{67F84219-3ACD-FC43-BD30-2051AD9C84A4}" type="presParOf" srcId="{9FD3FEE3-C7FF-5E4D-AD6E-F3876DCA279E}" destId="{81B7ED07-51B9-E148-91AA-FD3944D40DB8}" srcOrd="0" destOrd="0" presId="urn:microsoft.com/office/officeart/2005/8/layout/orgChart1"/>
    <dgm:cxn modelId="{F6EF7510-B810-B147-B960-CA49C9C000E1}" type="presParOf" srcId="{81B7ED07-51B9-E148-91AA-FD3944D40DB8}" destId="{AA913002-4651-2449-B018-5244456493E6}" srcOrd="0" destOrd="0" presId="urn:microsoft.com/office/officeart/2005/8/layout/orgChart1"/>
    <dgm:cxn modelId="{A52960A6-F122-F842-A9AC-B578CD5C3B4A}" type="presParOf" srcId="{81B7ED07-51B9-E148-91AA-FD3944D40DB8}" destId="{D27AF7B5-5551-4C4D-B4C5-EB8CDA65FC58}" srcOrd="1" destOrd="0" presId="urn:microsoft.com/office/officeart/2005/8/layout/orgChart1"/>
    <dgm:cxn modelId="{4623D827-FA5E-8E4A-80D3-FDC6432AAB86}" type="presParOf" srcId="{9FD3FEE3-C7FF-5E4D-AD6E-F3876DCA279E}" destId="{7A0976D5-66E4-864B-A8E9-763AD966AC12}" srcOrd="1" destOrd="0" presId="urn:microsoft.com/office/officeart/2005/8/layout/orgChart1"/>
    <dgm:cxn modelId="{46A675E2-4B6C-4A92-B58C-AE179412034C}" type="presParOf" srcId="{7A0976D5-66E4-864B-A8E9-763AD966AC12}" destId="{027F83A8-5CE8-4376-A10C-3078C1B805B2}" srcOrd="0" destOrd="0" presId="urn:microsoft.com/office/officeart/2005/8/layout/orgChart1"/>
    <dgm:cxn modelId="{8600AD95-E5E0-4411-BD7D-ABF3D81D2185}" type="presParOf" srcId="{7A0976D5-66E4-864B-A8E9-763AD966AC12}" destId="{36D01405-D999-4828-BFF8-9FAB1094AA5F}" srcOrd="1" destOrd="0" presId="urn:microsoft.com/office/officeart/2005/8/layout/orgChart1"/>
    <dgm:cxn modelId="{5D6D532F-C51D-4C03-A8C9-5E3F979A3DFF}" type="presParOf" srcId="{36D01405-D999-4828-BFF8-9FAB1094AA5F}" destId="{A3081AEC-7256-4D35-90C0-D715E350B51F}" srcOrd="0" destOrd="0" presId="urn:microsoft.com/office/officeart/2005/8/layout/orgChart1"/>
    <dgm:cxn modelId="{05A79F72-E578-4B0D-8981-E840D953F129}" type="presParOf" srcId="{A3081AEC-7256-4D35-90C0-D715E350B51F}" destId="{0770CCCE-A6E3-4477-A699-DB097197A436}" srcOrd="0" destOrd="0" presId="urn:microsoft.com/office/officeart/2005/8/layout/orgChart1"/>
    <dgm:cxn modelId="{F27D451F-CB73-4EAB-A9EA-015A66827CFE}" type="presParOf" srcId="{A3081AEC-7256-4D35-90C0-D715E350B51F}" destId="{0960D3B5-8A1C-4375-B46E-96637FF6147C}" srcOrd="1" destOrd="0" presId="urn:microsoft.com/office/officeart/2005/8/layout/orgChart1"/>
    <dgm:cxn modelId="{72CC3FBC-7AC7-4AED-BBF9-FF0D48B6294B}" type="presParOf" srcId="{36D01405-D999-4828-BFF8-9FAB1094AA5F}" destId="{22388BC8-B80C-4CEC-A6F4-80E959E0CD59}" srcOrd="1" destOrd="0" presId="urn:microsoft.com/office/officeart/2005/8/layout/orgChart1"/>
    <dgm:cxn modelId="{7B45EED1-C16B-439D-A3EF-A6DDAFB16976}" type="presParOf" srcId="{36D01405-D999-4828-BFF8-9FAB1094AA5F}" destId="{85629285-C9A7-4C82-9C5A-97ECFA5B31BB}" srcOrd="2" destOrd="0" presId="urn:microsoft.com/office/officeart/2005/8/layout/orgChart1"/>
    <dgm:cxn modelId="{34C4111F-D162-4B09-8FB4-DED344E01DAC}" type="presParOf" srcId="{7A0976D5-66E4-864B-A8E9-763AD966AC12}" destId="{C9750FC7-E3A8-4764-AA19-EA1F1570099B}" srcOrd="2" destOrd="0" presId="urn:microsoft.com/office/officeart/2005/8/layout/orgChart1"/>
    <dgm:cxn modelId="{237D3339-EAB8-45F3-9250-EAE015D8927D}" type="presParOf" srcId="{7A0976D5-66E4-864B-A8E9-763AD966AC12}" destId="{2F7AE63D-81C6-43B3-AEF5-B779BFD2DF2C}" srcOrd="3" destOrd="0" presId="urn:microsoft.com/office/officeart/2005/8/layout/orgChart1"/>
    <dgm:cxn modelId="{55234790-D3B7-44F3-A837-43E142A5D39E}" type="presParOf" srcId="{2F7AE63D-81C6-43B3-AEF5-B779BFD2DF2C}" destId="{8323BC18-71E6-433C-9835-6A1EB9C8FA4E}" srcOrd="0" destOrd="0" presId="urn:microsoft.com/office/officeart/2005/8/layout/orgChart1"/>
    <dgm:cxn modelId="{7F26449B-DFEF-4DC2-B1FC-BFF90D2E5614}" type="presParOf" srcId="{8323BC18-71E6-433C-9835-6A1EB9C8FA4E}" destId="{F315333C-42B2-4807-95C6-506AC2CBF63D}" srcOrd="0" destOrd="0" presId="urn:microsoft.com/office/officeart/2005/8/layout/orgChart1"/>
    <dgm:cxn modelId="{5BBB2A96-168A-49EE-8AE5-30730BF3557F}" type="presParOf" srcId="{8323BC18-71E6-433C-9835-6A1EB9C8FA4E}" destId="{A680FFAC-11FC-4989-8226-E699148D3FBF}" srcOrd="1" destOrd="0" presId="urn:microsoft.com/office/officeart/2005/8/layout/orgChart1"/>
    <dgm:cxn modelId="{3513D16C-348F-4D05-81F1-DF8F9877DF54}" type="presParOf" srcId="{2F7AE63D-81C6-43B3-AEF5-B779BFD2DF2C}" destId="{0C4A76F5-78D1-4D1B-A2B4-7456DEAC59BB}" srcOrd="1" destOrd="0" presId="urn:microsoft.com/office/officeart/2005/8/layout/orgChart1"/>
    <dgm:cxn modelId="{59A11AB2-2BF5-4301-8855-BE91363B51B5}" type="presParOf" srcId="{2F7AE63D-81C6-43B3-AEF5-B779BFD2DF2C}" destId="{A434FE7D-90A6-49F6-9ECC-FBABD719ABBE}" srcOrd="2" destOrd="0" presId="urn:microsoft.com/office/officeart/2005/8/layout/orgChart1"/>
    <dgm:cxn modelId="{91E8144C-CF74-4807-B6B7-B70C751DC77C}" type="presParOf" srcId="{7A0976D5-66E4-864B-A8E9-763AD966AC12}" destId="{47EFC626-3576-4854-A6D1-31AD746F03A4}" srcOrd="4" destOrd="0" presId="urn:microsoft.com/office/officeart/2005/8/layout/orgChart1"/>
    <dgm:cxn modelId="{0AADFFB2-3A5C-48D8-B900-2CD39FCFF8BD}" type="presParOf" srcId="{7A0976D5-66E4-864B-A8E9-763AD966AC12}" destId="{E3D58C04-7B75-4037-81B6-8C0C07C78B9E}" srcOrd="5" destOrd="0" presId="urn:microsoft.com/office/officeart/2005/8/layout/orgChart1"/>
    <dgm:cxn modelId="{1D3C783E-4E1C-4737-9BA4-88CB0FF95103}" type="presParOf" srcId="{E3D58C04-7B75-4037-81B6-8C0C07C78B9E}" destId="{1AC94E5D-4B37-4B53-98E6-BBD80A9A2889}" srcOrd="0" destOrd="0" presId="urn:microsoft.com/office/officeart/2005/8/layout/orgChart1"/>
    <dgm:cxn modelId="{07EF5BB7-F8A5-4C1F-8962-11E45EE583CB}" type="presParOf" srcId="{1AC94E5D-4B37-4B53-98E6-BBD80A9A2889}" destId="{5DE35EBF-7D65-4333-8E2B-3FF006AF9FDC}" srcOrd="0" destOrd="0" presId="urn:microsoft.com/office/officeart/2005/8/layout/orgChart1"/>
    <dgm:cxn modelId="{F4DBAC7C-6679-4361-A5B6-17A6E0993303}" type="presParOf" srcId="{1AC94E5D-4B37-4B53-98E6-BBD80A9A2889}" destId="{608E580C-5834-470A-BB24-F7F57A2106D7}" srcOrd="1" destOrd="0" presId="urn:microsoft.com/office/officeart/2005/8/layout/orgChart1"/>
    <dgm:cxn modelId="{58EE925C-1480-406C-BD19-FDB8E93A5008}" type="presParOf" srcId="{E3D58C04-7B75-4037-81B6-8C0C07C78B9E}" destId="{55CAD0C9-06FC-46C6-9CCA-E48A0FCD7B26}" srcOrd="1" destOrd="0" presId="urn:microsoft.com/office/officeart/2005/8/layout/orgChart1"/>
    <dgm:cxn modelId="{3EC87935-EF6F-4047-8716-A71621382CB1}" type="presParOf" srcId="{E3D58C04-7B75-4037-81B6-8C0C07C78B9E}" destId="{EEF19A0B-3AD5-41D1-8D95-3CB815834195}" srcOrd="2" destOrd="0" presId="urn:microsoft.com/office/officeart/2005/8/layout/orgChart1"/>
    <dgm:cxn modelId="{28334169-4D60-2840-AB00-FD4340F25FD7}" type="presParOf" srcId="{9FD3FEE3-C7FF-5E4D-AD6E-F3876DCA279E}" destId="{322BA675-037A-CD4C-8A60-1AFC7D7430E6}" srcOrd="2" destOrd="0" presId="urn:microsoft.com/office/officeart/2005/8/layout/orgChart1"/>
    <dgm:cxn modelId="{E99904E1-62B4-C548-9D63-19AB00722C1F}" type="presParOf" srcId="{F01B341D-ACB8-A54E-B249-09BF0BB63494}" destId="{371FB7BC-54EB-844F-B1F3-FDBBC604898E}" srcOrd="4" destOrd="0" presId="urn:microsoft.com/office/officeart/2005/8/layout/orgChart1"/>
    <dgm:cxn modelId="{87DF00C2-8BC3-D243-9383-6952B7CEFC01}" type="presParOf" srcId="{F01B341D-ACB8-A54E-B249-09BF0BB63494}" destId="{E27C6403-3298-C248-B2E0-7D9B92A910D8}" srcOrd="5" destOrd="0" presId="urn:microsoft.com/office/officeart/2005/8/layout/orgChart1"/>
    <dgm:cxn modelId="{FD2C3F11-B079-5B42-AA36-67C92D3C731E}" type="presParOf" srcId="{E27C6403-3298-C248-B2E0-7D9B92A910D8}" destId="{DB6C7084-3E42-AC4B-A212-8ACDCFBCD8DA}" srcOrd="0" destOrd="0" presId="urn:microsoft.com/office/officeart/2005/8/layout/orgChart1"/>
    <dgm:cxn modelId="{7ED82CC3-FE56-8745-BEAB-1D07EA59DCFA}" type="presParOf" srcId="{DB6C7084-3E42-AC4B-A212-8ACDCFBCD8DA}" destId="{FE35C4EC-1012-0642-B1F2-E20EAF7D2FF1}" srcOrd="0" destOrd="0" presId="urn:microsoft.com/office/officeart/2005/8/layout/orgChart1"/>
    <dgm:cxn modelId="{1A0D3EDD-EC7C-AB4D-9859-9F10B433C240}" type="presParOf" srcId="{DB6C7084-3E42-AC4B-A212-8ACDCFBCD8DA}" destId="{30A55677-3FA0-7340-887F-8DFFD58BA65F}" srcOrd="1" destOrd="0" presId="urn:microsoft.com/office/officeart/2005/8/layout/orgChart1"/>
    <dgm:cxn modelId="{1DEA7679-A603-7D41-9A09-E213CBEE9B2B}" type="presParOf" srcId="{E27C6403-3298-C248-B2E0-7D9B92A910D8}" destId="{121C8360-3121-6F41-BF0F-B2D942638FC4}" srcOrd="1" destOrd="0" presId="urn:microsoft.com/office/officeart/2005/8/layout/orgChart1"/>
    <dgm:cxn modelId="{BB71928E-2C1E-494C-A5F0-A1050CC6647B}" type="presParOf" srcId="{121C8360-3121-6F41-BF0F-B2D942638FC4}" destId="{521048A3-E6A4-4061-8657-55A67918227B}" srcOrd="0" destOrd="0" presId="urn:microsoft.com/office/officeart/2005/8/layout/orgChart1"/>
    <dgm:cxn modelId="{10029B5C-C3F5-4658-AD1F-5561F041244C}" type="presParOf" srcId="{121C8360-3121-6F41-BF0F-B2D942638FC4}" destId="{894A668C-AEE4-46B0-A56D-A4932BC9380B}" srcOrd="1" destOrd="0" presId="urn:microsoft.com/office/officeart/2005/8/layout/orgChart1"/>
    <dgm:cxn modelId="{BDE1D085-F25F-4215-904E-DFC9144F1962}" type="presParOf" srcId="{894A668C-AEE4-46B0-A56D-A4932BC9380B}" destId="{FF6DEC41-D128-4095-B37D-E0136CFE0C80}" srcOrd="0" destOrd="0" presId="urn:microsoft.com/office/officeart/2005/8/layout/orgChart1"/>
    <dgm:cxn modelId="{7F238385-1393-40BC-A393-97CC995964AB}" type="presParOf" srcId="{FF6DEC41-D128-4095-B37D-E0136CFE0C80}" destId="{C029E59A-50C8-462E-9D59-07FC26B392F9}" srcOrd="0" destOrd="0" presId="urn:microsoft.com/office/officeart/2005/8/layout/orgChart1"/>
    <dgm:cxn modelId="{13CA0D43-9321-4A72-9D88-7C83500C494F}" type="presParOf" srcId="{FF6DEC41-D128-4095-B37D-E0136CFE0C80}" destId="{299A739C-D4D7-4EDC-BA20-E41245E8D6C4}" srcOrd="1" destOrd="0" presId="urn:microsoft.com/office/officeart/2005/8/layout/orgChart1"/>
    <dgm:cxn modelId="{A32747BE-EB85-4E81-9B9D-809A3E31A715}" type="presParOf" srcId="{894A668C-AEE4-46B0-A56D-A4932BC9380B}" destId="{48E55396-0D9A-4E76-B9D8-CD3919BB5C34}" srcOrd="1" destOrd="0" presId="urn:microsoft.com/office/officeart/2005/8/layout/orgChart1"/>
    <dgm:cxn modelId="{1CAE87A6-2FBA-4F3C-9486-58E67812C111}" type="presParOf" srcId="{894A668C-AEE4-46B0-A56D-A4932BC9380B}" destId="{7A4E6FCC-BCF3-4A14-A446-065A5600D6A5}" srcOrd="2" destOrd="0" presId="urn:microsoft.com/office/officeart/2005/8/layout/orgChart1"/>
    <dgm:cxn modelId="{E0A18C72-28DB-45CA-8DCC-682274BB78C3}" type="presParOf" srcId="{121C8360-3121-6F41-BF0F-B2D942638FC4}" destId="{D6508279-68B0-440A-A409-0E1E7C58FA01}" srcOrd="2" destOrd="0" presId="urn:microsoft.com/office/officeart/2005/8/layout/orgChart1"/>
    <dgm:cxn modelId="{5B795804-E58E-4969-A57D-7EE7AF8B33BA}" type="presParOf" srcId="{121C8360-3121-6F41-BF0F-B2D942638FC4}" destId="{0D33F94E-D2FB-43C9-88AA-43C9285A5F05}" srcOrd="3" destOrd="0" presId="urn:microsoft.com/office/officeart/2005/8/layout/orgChart1"/>
    <dgm:cxn modelId="{E1300445-453C-4E90-A04F-F31B0ECF3611}" type="presParOf" srcId="{0D33F94E-D2FB-43C9-88AA-43C9285A5F05}" destId="{CA5723F0-27C5-4912-B9DD-26D0D1F38793}" srcOrd="0" destOrd="0" presId="urn:microsoft.com/office/officeart/2005/8/layout/orgChart1"/>
    <dgm:cxn modelId="{16E6C838-444A-4E1B-A599-C08B9E290BC3}" type="presParOf" srcId="{CA5723F0-27C5-4912-B9DD-26D0D1F38793}" destId="{30F50AE0-79B9-4387-B52C-812771C09EA4}" srcOrd="0" destOrd="0" presId="urn:microsoft.com/office/officeart/2005/8/layout/orgChart1"/>
    <dgm:cxn modelId="{1AFF5731-F546-4051-ADC6-175F91647181}" type="presParOf" srcId="{CA5723F0-27C5-4912-B9DD-26D0D1F38793}" destId="{366F088F-53A6-4EA3-8358-BC5F3F67AA1D}" srcOrd="1" destOrd="0" presId="urn:microsoft.com/office/officeart/2005/8/layout/orgChart1"/>
    <dgm:cxn modelId="{074E81DD-F5DA-4DAC-A9C9-5E405D9FF86C}" type="presParOf" srcId="{0D33F94E-D2FB-43C9-88AA-43C9285A5F05}" destId="{A12EF4DE-6A39-4564-A21D-DB172A870A7F}" srcOrd="1" destOrd="0" presId="urn:microsoft.com/office/officeart/2005/8/layout/orgChart1"/>
    <dgm:cxn modelId="{F2F015CA-6F77-4EBD-8534-20DD5920C615}" type="presParOf" srcId="{0D33F94E-D2FB-43C9-88AA-43C9285A5F05}" destId="{20A40095-BEDB-4774-B840-2804D2775C90}" srcOrd="2" destOrd="0" presId="urn:microsoft.com/office/officeart/2005/8/layout/orgChart1"/>
    <dgm:cxn modelId="{1D01B03D-F6C4-3E4E-A49A-EBC190D938BA}" type="presParOf" srcId="{E27C6403-3298-C248-B2E0-7D9B92A910D8}" destId="{83B15279-E5E7-BA4E-8EC9-D91757807856}" srcOrd="2" destOrd="0" presId="urn:microsoft.com/office/officeart/2005/8/layout/orgChart1"/>
    <dgm:cxn modelId="{306BC096-E034-BF44-988B-39D0E5D6D876}" type="presParOf" srcId="{F01B341D-ACB8-A54E-B249-09BF0BB63494}" destId="{C6F12E4D-6E3E-8645-A3F9-DCEFDD2FF576}" srcOrd="6" destOrd="0" presId="urn:microsoft.com/office/officeart/2005/8/layout/orgChart1"/>
    <dgm:cxn modelId="{3145A225-7C49-8C49-A828-374BF7195F62}" type="presParOf" srcId="{F01B341D-ACB8-A54E-B249-09BF0BB63494}" destId="{F23948F0-2443-BE47-A9B4-E911FB381D55}" srcOrd="7" destOrd="0" presId="urn:microsoft.com/office/officeart/2005/8/layout/orgChart1"/>
    <dgm:cxn modelId="{C2D46F50-226B-B74A-BFC4-4DBDEB01A72A}" type="presParOf" srcId="{F23948F0-2443-BE47-A9B4-E911FB381D55}" destId="{28A3D366-BE76-1B4D-837D-88B9B7031971}" srcOrd="0" destOrd="0" presId="urn:microsoft.com/office/officeart/2005/8/layout/orgChart1"/>
    <dgm:cxn modelId="{C37B6C2C-4952-8C43-8578-CD136660D0BC}" type="presParOf" srcId="{28A3D366-BE76-1B4D-837D-88B9B7031971}" destId="{708005BC-B4F7-384E-A61A-DF86286954C9}" srcOrd="0" destOrd="0" presId="urn:microsoft.com/office/officeart/2005/8/layout/orgChart1"/>
    <dgm:cxn modelId="{3C8CB385-0B00-1645-9899-EE197176E82F}" type="presParOf" srcId="{28A3D366-BE76-1B4D-837D-88B9B7031971}" destId="{76F33118-E74D-EF43-9E73-E0486AA2B764}" srcOrd="1" destOrd="0" presId="urn:microsoft.com/office/officeart/2005/8/layout/orgChart1"/>
    <dgm:cxn modelId="{C860821C-D832-8249-9DE0-5DADF2E7995E}" type="presParOf" srcId="{F23948F0-2443-BE47-A9B4-E911FB381D55}" destId="{E125025F-9741-2644-99BD-6D3A0FDE868E}" srcOrd="1" destOrd="0" presId="urn:microsoft.com/office/officeart/2005/8/layout/orgChart1"/>
    <dgm:cxn modelId="{41622BDD-28FE-4DDF-8AA7-D4E1BEA6BC71}" type="presParOf" srcId="{E125025F-9741-2644-99BD-6D3A0FDE868E}" destId="{D1B72EA3-3ADC-47B5-B9A1-530A6129F6DF}" srcOrd="0" destOrd="0" presId="urn:microsoft.com/office/officeart/2005/8/layout/orgChart1"/>
    <dgm:cxn modelId="{C34AF20F-B947-4270-9144-EDB96C768C81}" type="presParOf" srcId="{E125025F-9741-2644-99BD-6D3A0FDE868E}" destId="{BE9E0262-8E20-4267-BEE8-F05B43D8B468}" srcOrd="1" destOrd="0" presId="urn:microsoft.com/office/officeart/2005/8/layout/orgChart1"/>
    <dgm:cxn modelId="{707BDA65-5F5E-417A-AFDF-AB4D739C867D}" type="presParOf" srcId="{BE9E0262-8E20-4267-BEE8-F05B43D8B468}" destId="{578A7275-C470-483C-8746-47B3FD90861C}" srcOrd="0" destOrd="0" presId="urn:microsoft.com/office/officeart/2005/8/layout/orgChart1"/>
    <dgm:cxn modelId="{3A7A26BE-8933-45CC-8AFE-FEAB6C41AFCF}" type="presParOf" srcId="{578A7275-C470-483C-8746-47B3FD90861C}" destId="{90A7458B-19E1-454D-AA22-654B33DFF40E}" srcOrd="0" destOrd="0" presId="urn:microsoft.com/office/officeart/2005/8/layout/orgChart1"/>
    <dgm:cxn modelId="{643BCDD6-D8C7-4BB8-8961-137590194697}" type="presParOf" srcId="{578A7275-C470-483C-8746-47B3FD90861C}" destId="{113F2BE2-C815-4A4B-9166-17675D7FBF70}" srcOrd="1" destOrd="0" presId="urn:microsoft.com/office/officeart/2005/8/layout/orgChart1"/>
    <dgm:cxn modelId="{E6D25B01-94F2-43C9-A3CF-9BB6E0EEB162}" type="presParOf" srcId="{BE9E0262-8E20-4267-BEE8-F05B43D8B468}" destId="{1C6A4B94-92A7-48C6-A543-C42B608B2AF4}" srcOrd="1" destOrd="0" presId="urn:microsoft.com/office/officeart/2005/8/layout/orgChart1"/>
    <dgm:cxn modelId="{42ECAA69-0AA5-4791-95C4-C1C26CED553D}" type="presParOf" srcId="{BE9E0262-8E20-4267-BEE8-F05B43D8B468}" destId="{9CF17EF1-EEEF-406E-926C-530CF02ADEF6}" srcOrd="2" destOrd="0" presId="urn:microsoft.com/office/officeart/2005/8/layout/orgChart1"/>
    <dgm:cxn modelId="{A9206985-1BB7-44A9-97B6-8AA0E6309C44}" type="presParOf" srcId="{E125025F-9741-2644-99BD-6D3A0FDE868E}" destId="{BDE4841C-83DF-4426-A0C8-C8501A120189}" srcOrd="2" destOrd="0" presId="urn:microsoft.com/office/officeart/2005/8/layout/orgChart1"/>
    <dgm:cxn modelId="{25F27A67-22A4-487B-9F9A-A879F8C79CD0}" type="presParOf" srcId="{E125025F-9741-2644-99BD-6D3A0FDE868E}" destId="{9B097325-3A13-4A41-BD08-4CE23599164E}" srcOrd="3" destOrd="0" presId="urn:microsoft.com/office/officeart/2005/8/layout/orgChart1"/>
    <dgm:cxn modelId="{39699379-5716-422F-98CA-17F724D04D00}" type="presParOf" srcId="{9B097325-3A13-4A41-BD08-4CE23599164E}" destId="{FCEEC79F-23A1-4669-8DBC-38B505CDAA61}" srcOrd="0" destOrd="0" presId="urn:microsoft.com/office/officeart/2005/8/layout/orgChart1"/>
    <dgm:cxn modelId="{BBF5DDDE-0348-4695-BE79-F206635E749B}" type="presParOf" srcId="{FCEEC79F-23A1-4669-8DBC-38B505CDAA61}" destId="{AFC32B93-A2F6-41CE-9063-3E4FA68191AE}" srcOrd="0" destOrd="0" presId="urn:microsoft.com/office/officeart/2005/8/layout/orgChart1"/>
    <dgm:cxn modelId="{BF973F04-2892-462A-B038-A74067192255}" type="presParOf" srcId="{FCEEC79F-23A1-4669-8DBC-38B505CDAA61}" destId="{0C5B55EC-2409-4B96-84BF-930FA829B0CB}" srcOrd="1" destOrd="0" presId="urn:microsoft.com/office/officeart/2005/8/layout/orgChart1"/>
    <dgm:cxn modelId="{4C72D16A-529B-4610-8B88-B3E7FC0B32F1}" type="presParOf" srcId="{9B097325-3A13-4A41-BD08-4CE23599164E}" destId="{ADDB39C1-B506-4CC4-B888-D4EFF14B320A}" srcOrd="1" destOrd="0" presId="urn:microsoft.com/office/officeart/2005/8/layout/orgChart1"/>
    <dgm:cxn modelId="{F874EA10-683E-4205-BCB9-1E980E680D87}" type="presParOf" srcId="{9B097325-3A13-4A41-BD08-4CE23599164E}" destId="{F4C03711-9CD5-40A5-8AC9-9A4EF27BDCB2}" srcOrd="2" destOrd="0" presId="urn:microsoft.com/office/officeart/2005/8/layout/orgChart1"/>
    <dgm:cxn modelId="{B05EEF05-55B4-9E4A-8885-7D806E0502CA}" type="presParOf" srcId="{F23948F0-2443-BE47-A9B4-E911FB381D55}" destId="{05EE3250-D1E3-F74E-B18B-7DFA8869F52F}" srcOrd="2" destOrd="0" presId="urn:microsoft.com/office/officeart/2005/8/layout/orgChart1"/>
    <dgm:cxn modelId="{9FFC393B-0A96-4D4D-A7B3-BAF9E265D2E5}" type="presParOf" srcId="{6D08842F-BF04-F842-808B-CB22FFA27290}" destId="{B74344CB-BFFA-5845-8C30-DF3966DD5DAE}" srcOrd="2" destOrd="0" presId="urn:microsoft.com/office/officeart/2005/8/layout/orgChart1"/>
    <dgm:cxn modelId="{53E9299E-EA2B-1941-A1F6-3042F9B00646}" type="presParOf" srcId="{B74344CB-BFFA-5845-8C30-DF3966DD5DAE}" destId="{4356FCE8-E871-2641-B4FE-E0B6B696F702}" srcOrd="0" destOrd="0" presId="urn:microsoft.com/office/officeart/2005/8/layout/orgChart1"/>
    <dgm:cxn modelId="{CF7B2EB0-8F2A-C342-8F39-0325BCC1D633}" type="presParOf" srcId="{B74344CB-BFFA-5845-8C30-DF3966DD5DAE}" destId="{4B63E90F-9C42-2D4F-8D04-6DE63E0CEC08}" srcOrd="1" destOrd="0" presId="urn:microsoft.com/office/officeart/2005/8/layout/orgChart1"/>
    <dgm:cxn modelId="{E3004B54-00CE-CC40-8001-E3FD80737388}" type="presParOf" srcId="{4B63E90F-9C42-2D4F-8D04-6DE63E0CEC08}" destId="{A8AA818B-CFEC-6042-AD63-62B7F5174FD3}" srcOrd="0" destOrd="0" presId="urn:microsoft.com/office/officeart/2005/8/layout/orgChart1"/>
    <dgm:cxn modelId="{22A7A988-5767-294A-BEA9-0DD07C8DF7F0}" type="presParOf" srcId="{A8AA818B-CFEC-6042-AD63-62B7F5174FD3}" destId="{39196EF1-7BFF-0F40-92D4-9444F0463712}" srcOrd="0" destOrd="0" presId="urn:microsoft.com/office/officeart/2005/8/layout/orgChart1"/>
    <dgm:cxn modelId="{3CC66028-8716-6E4D-B15B-5863A2B09E00}" type="presParOf" srcId="{A8AA818B-CFEC-6042-AD63-62B7F5174FD3}" destId="{AF042DDA-377A-DE42-9944-F744B4258569}" srcOrd="1" destOrd="0" presId="urn:microsoft.com/office/officeart/2005/8/layout/orgChart1"/>
    <dgm:cxn modelId="{15FD3713-7799-E943-938D-33693C170469}" type="presParOf" srcId="{4B63E90F-9C42-2D4F-8D04-6DE63E0CEC08}" destId="{77591E17-0B0E-654B-8702-29BDF73BF73C}" srcOrd="1" destOrd="0" presId="urn:microsoft.com/office/officeart/2005/8/layout/orgChart1"/>
    <dgm:cxn modelId="{61226F86-0753-EA49-8BA3-06FE84E23B8D}" type="presParOf" srcId="{4B63E90F-9C42-2D4F-8D04-6DE63E0CEC08}" destId="{DF6E0F7D-F8CD-3944-AF9D-5E8D6E8B730B}" srcOrd="2" destOrd="0" presId="urn:microsoft.com/office/officeart/2005/8/layout/orgChart1"/>
    <dgm:cxn modelId="{BD8C387D-C1F9-2B49-A119-F04130762F78}" type="presParOf" srcId="{DF6E0F7D-F8CD-3944-AF9D-5E8D6E8B730B}" destId="{2202CF57-B923-2F4C-9CCD-36877464040A}" srcOrd="0" destOrd="0" presId="urn:microsoft.com/office/officeart/2005/8/layout/orgChart1"/>
    <dgm:cxn modelId="{9FAA49D4-FE3A-E444-BE76-A63D071C871E}" type="presParOf" srcId="{DF6E0F7D-F8CD-3944-AF9D-5E8D6E8B730B}" destId="{6E8BF43C-4E6B-5B4D-92FD-A471509C44DE}" srcOrd="1" destOrd="0" presId="urn:microsoft.com/office/officeart/2005/8/layout/orgChart1"/>
    <dgm:cxn modelId="{49BB2407-30DB-B346-AA32-4B0C25CFEABE}" type="presParOf" srcId="{6E8BF43C-4E6B-5B4D-92FD-A471509C44DE}" destId="{D50413F7-5439-3640-91BC-891798F301A0}" srcOrd="0" destOrd="0" presId="urn:microsoft.com/office/officeart/2005/8/layout/orgChart1"/>
    <dgm:cxn modelId="{A0060195-5646-4243-9BE2-256CC80D7E66}" type="presParOf" srcId="{D50413F7-5439-3640-91BC-891798F301A0}" destId="{25157AAD-5E82-A342-8B17-604BB5F194E0}" srcOrd="0" destOrd="0" presId="urn:microsoft.com/office/officeart/2005/8/layout/orgChart1"/>
    <dgm:cxn modelId="{C353A9D4-766B-EF4B-9F8A-F162A06BB66B}" type="presParOf" srcId="{D50413F7-5439-3640-91BC-891798F301A0}" destId="{4C2E0C45-8732-2147-91E0-6EA36158C45B}" srcOrd="1" destOrd="0" presId="urn:microsoft.com/office/officeart/2005/8/layout/orgChart1"/>
    <dgm:cxn modelId="{D9418661-E80F-7644-A90E-2A70AB8D9BCC}" type="presParOf" srcId="{6E8BF43C-4E6B-5B4D-92FD-A471509C44DE}" destId="{EAD9527C-7135-E442-80BA-9CE593EC14EF}" srcOrd="1" destOrd="0" presId="urn:microsoft.com/office/officeart/2005/8/layout/orgChart1"/>
    <dgm:cxn modelId="{A90842F2-F249-854B-B332-5B7EAD6E6F75}" type="presParOf" srcId="{6E8BF43C-4E6B-5B4D-92FD-A471509C44DE}" destId="{F08F04CF-D9D1-D24E-AC9B-71F902F351C9}" srcOrd="2" destOrd="0" presId="urn:microsoft.com/office/officeart/2005/8/layout/orgChart1"/>
    <dgm:cxn modelId="{65535465-27D2-DD4E-A051-B9D8E4E37D3D}" type="presParOf" srcId="{DF6E0F7D-F8CD-3944-AF9D-5E8D6E8B730B}" destId="{79F097E6-B961-414A-A7CA-EE4FADF54E0F}" srcOrd="2" destOrd="0" presId="urn:microsoft.com/office/officeart/2005/8/layout/orgChart1"/>
    <dgm:cxn modelId="{61ED05FD-71A7-2145-A102-45372B2FCACE}" type="presParOf" srcId="{DF6E0F7D-F8CD-3944-AF9D-5E8D6E8B730B}" destId="{38FB3C1B-45CE-024A-95D1-5B986C6525AD}" srcOrd="3" destOrd="0" presId="urn:microsoft.com/office/officeart/2005/8/layout/orgChart1"/>
    <dgm:cxn modelId="{9A4CD6B6-3274-FE4D-8045-9EBAD4E2E057}" type="presParOf" srcId="{38FB3C1B-45CE-024A-95D1-5B986C6525AD}" destId="{574405FB-93A7-0446-B0FE-ED421EE80D54}" srcOrd="0" destOrd="0" presId="urn:microsoft.com/office/officeart/2005/8/layout/orgChart1"/>
    <dgm:cxn modelId="{D7835FFB-3203-414F-8DF2-F8C6B3DBDE74}" type="presParOf" srcId="{574405FB-93A7-0446-B0FE-ED421EE80D54}" destId="{B327F2A9-987F-E54F-8D50-E8E120284747}" srcOrd="0" destOrd="0" presId="urn:microsoft.com/office/officeart/2005/8/layout/orgChart1"/>
    <dgm:cxn modelId="{86B57380-3DE9-5D40-88C6-04F3AB253C9E}" type="presParOf" srcId="{574405FB-93A7-0446-B0FE-ED421EE80D54}" destId="{8B04BF9C-54D8-7447-9D30-1159E5D3492B}" srcOrd="1" destOrd="0" presId="urn:microsoft.com/office/officeart/2005/8/layout/orgChart1"/>
    <dgm:cxn modelId="{3FAC2606-4BE2-9F49-8513-BEEB189F9E0E}" type="presParOf" srcId="{38FB3C1B-45CE-024A-95D1-5B986C6525AD}" destId="{066588FB-3FED-744A-B658-E340BC0886C1}" srcOrd="1" destOrd="0" presId="urn:microsoft.com/office/officeart/2005/8/layout/orgChart1"/>
    <dgm:cxn modelId="{27624BBB-1A36-6C4D-AD51-94D9596EF9B1}" type="presParOf" srcId="{38FB3C1B-45CE-024A-95D1-5B986C6525AD}" destId="{9B1F71AF-7FC9-394A-8984-3E3354BCC5F9}" srcOrd="2" destOrd="0" presId="urn:microsoft.com/office/officeart/2005/8/layout/orgChart1"/>
    <dgm:cxn modelId="{2C40E438-6321-2043-805C-BD78DB3D4E3D}" type="presParOf" srcId="{B74344CB-BFFA-5845-8C30-DF3966DD5DAE}" destId="{F47FC40A-347E-8448-B70F-61EEF9AC37DE}" srcOrd="2" destOrd="0" presId="urn:microsoft.com/office/officeart/2005/8/layout/orgChart1"/>
    <dgm:cxn modelId="{1B002831-E101-3B43-BADB-EA53AF483C3E}" type="presParOf" srcId="{B74344CB-BFFA-5845-8C30-DF3966DD5DAE}" destId="{9D6794C1-7F28-2744-8EF4-1FBFB8F55636}" srcOrd="3" destOrd="0" presId="urn:microsoft.com/office/officeart/2005/8/layout/orgChart1"/>
    <dgm:cxn modelId="{676A5E2A-813D-3E4B-8D2C-18FE76445AFF}" type="presParOf" srcId="{9D6794C1-7F28-2744-8EF4-1FBFB8F55636}" destId="{CA1CC748-9C14-434A-8F8D-2865FF357473}" srcOrd="0" destOrd="0" presId="urn:microsoft.com/office/officeart/2005/8/layout/orgChart1"/>
    <dgm:cxn modelId="{A197CB7B-E889-854B-8AE6-FA1AAD2C40BD}" type="presParOf" srcId="{CA1CC748-9C14-434A-8F8D-2865FF357473}" destId="{1B902815-735B-094C-8831-3407B536EDC4}" srcOrd="0" destOrd="0" presId="urn:microsoft.com/office/officeart/2005/8/layout/orgChart1"/>
    <dgm:cxn modelId="{AE3DAF90-2AC1-4A46-82DB-DF6DA09CA9F8}" type="presParOf" srcId="{CA1CC748-9C14-434A-8F8D-2865FF357473}" destId="{F1635B45-0E3D-3343-A7AE-D46D69E27F69}" srcOrd="1" destOrd="0" presId="urn:microsoft.com/office/officeart/2005/8/layout/orgChart1"/>
    <dgm:cxn modelId="{5983F389-0181-C64B-9581-0187D91B250A}" type="presParOf" srcId="{9D6794C1-7F28-2744-8EF4-1FBFB8F55636}" destId="{BD0F681D-F6DC-2D47-8F69-DDF4CD2556A4}" srcOrd="1" destOrd="0" presId="urn:microsoft.com/office/officeart/2005/8/layout/orgChart1"/>
    <dgm:cxn modelId="{104A36BE-D011-4D49-9ABD-811E0B23C736}" type="presParOf" srcId="{9D6794C1-7F28-2744-8EF4-1FBFB8F55636}" destId="{1E52F93C-3227-D041-B40D-2A50827E663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B95D7-97C6-C147-B90C-308C2DC161A1}">
      <dsp:nvSpPr>
        <dsp:cNvPr id="0" name=""/>
        <dsp:cNvSpPr/>
      </dsp:nvSpPr>
      <dsp:spPr>
        <a:xfrm>
          <a:off x="0" y="0"/>
          <a:ext cx="6258560" cy="97536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Определение ЕКС</a:t>
          </a:r>
          <a:endParaRPr lang="en-GB" sz="2800" kern="1200" dirty="0"/>
        </a:p>
      </dsp:txBody>
      <dsp:txXfrm>
        <a:off x="28567" y="28567"/>
        <a:ext cx="5091953" cy="918226"/>
      </dsp:txXfrm>
    </dsp:sp>
    <dsp:sp modelId="{26A6323C-5F62-BC40-B5B3-452AB67AA128}">
      <dsp:nvSpPr>
        <dsp:cNvPr id="0" name=""/>
        <dsp:cNvSpPr/>
      </dsp:nvSpPr>
      <dsp:spPr>
        <a:xfrm>
          <a:off x="487669" y="1053148"/>
          <a:ext cx="6217941" cy="1090715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Преимущества консолидации для правительства и государственного управления</a:t>
          </a:r>
          <a:endParaRPr lang="en-GB" sz="2700" kern="1200" dirty="0"/>
        </a:p>
      </dsp:txBody>
      <dsp:txXfrm>
        <a:off x="519615" y="1085094"/>
        <a:ext cx="5059853" cy="1026823"/>
      </dsp:txXfrm>
    </dsp:sp>
    <dsp:sp modelId="{482E2F41-DB2F-7E41-BCA2-A0813038DB54}">
      <dsp:nvSpPr>
        <dsp:cNvPr id="0" name=""/>
        <dsp:cNvSpPr/>
      </dsp:nvSpPr>
      <dsp:spPr>
        <a:xfrm>
          <a:off x="934719" y="2221653"/>
          <a:ext cx="6258560" cy="97536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Охват ЕКС</a:t>
          </a:r>
          <a:r>
            <a:rPr lang="en-GB" sz="2800" kern="1200" dirty="0"/>
            <a:t> – </a:t>
          </a:r>
          <a:r>
            <a:rPr lang="ru-RU" sz="2800" kern="1200" dirty="0"/>
            <a:t>что охвачено и что не охвачено</a:t>
          </a:r>
          <a:r>
            <a:rPr lang="en-GB" sz="2800" kern="1200" dirty="0"/>
            <a:t>?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 dirty="0"/>
        </a:p>
      </dsp:txBody>
      <dsp:txXfrm>
        <a:off x="963286" y="2250220"/>
        <a:ext cx="5100081" cy="918226"/>
      </dsp:txXfrm>
    </dsp:sp>
    <dsp:sp modelId="{BAD7B6A1-A489-744C-BB06-C315C4CAC000}">
      <dsp:nvSpPr>
        <dsp:cNvPr id="0" name=""/>
        <dsp:cNvSpPr/>
      </dsp:nvSpPr>
      <dsp:spPr>
        <a:xfrm>
          <a:off x="1402079" y="3332480"/>
          <a:ext cx="6258560" cy="97536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Тактика перехода к ЕКС</a:t>
          </a:r>
          <a:endParaRPr lang="en-GB" sz="2800" kern="1200" dirty="0"/>
        </a:p>
      </dsp:txBody>
      <dsp:txXfrm>
        <a:off x="1430646" y="3361047"/>
        <a:ext cx="5100081" cy="918226"/>
      </dsp:txXfrm>
    </dsp:sp>
    <dsp:sp modelId="{C4FE5D36-6D4C-3E4E-9B21-677643D03B7F}">
      <dsp:nvSpPr>
        <dsp:cNvPr id="0" name=""/>
        <dsp:cNvSpPr/>
      </dsp:nvSpPr>
      <dsp:spPr>
        <a:xfrm>
          <a:off x="1869439" y="4443306"/>
          <a:ext cx="6258560" cy="97536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Резюме и выводы</a:t>
          </a:r>
          <a:endParaRPr lang="en-GB" sz="2800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 dirty="0"/>
        </a:p>
      </dsp:txBody>
      <dsp:txXfrm>
        <a:off x="1898006" y="4471873"/>
        <a:ext cx="5100081" cy="918226"/>
      </dsp:txXfrm>
    </dsp:sp>
    <dsp:sp modelId="{9ACA2615-131E-314A-80C6-9E8EEA6DD646}">
      <dsp:nvSpPr>
        <dsp:cNvPr id="0" name=""/>
        <dsp:cNvSpPr/>
      </dsp:nvSpPr>
      <dsp:spPr>
        <a:xfrm>
          <a:off x="5624575" y="712554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 dirty="0"/>
        </a:p>
      </dsp:txBody>
      <dsp:txXfrm>
        <a:off x="5767221" y="712554"/>
        <a:ext cx="348692" cy="477073"/>
      </dsp:txXfrm>
    </dsp:sp>
    <dsp:sp modelId="{5F605F20-F7E5-CC43-96CE-5C5C3201AC29}">
      <dsp:nvSpPr>
        <dsp:cNvPr id="0" name=""/>
        <dsp:cNvSpPr/>
      </dsp:nvSpPr>
      <dsp:spPr>
        <a:xfrm>
          <a:off x="6091935" y="1823381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 dirty="0"/>
        </a:p>
      </dsp:txBody>
      <dsp:txXfrm>
        <a:off x="6234581" y="1823381"/>
        <a:ext cx="348692" cy="477073"/>
      </dsp:txXfrm>
    </dsp:sp>
    <dsp:sp modelId="{517EF63D-C1E7-7344-98B3-FF93B23792D0}">
      <dsp:nvSpPr>
        <dsp:cNvPr id="0" name=""/>
        <dsp:cNvSpPr/>
      </dsp:nvSpPr>
      <dsp:spPr>
        <a:xfrm>
          <a:off x="6559295" y="2917952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 dirty="0"/>
        </a:p>
      </dsp:txBody>
      <dsp:txXfrm>
        <a:off x="6701941" y="2917952"/>
        <a:ext cx="348692" cy="477073"/>
      </dsp:txXfrm>
    </dsp:sp>
    <dsp:sp modelId="{7FCDB979-766F-BE47-ABC4-19C05301C54E}">
      <dsp:nvSpPr>
        <dsp:cNvPr id="0" name=""/>
        <dsp:cNvSpPr/>
      </dsp:nvSpPr>
      <dsp:spPr>
        <a:xfrm>
          <a:off x="7026655" y="4039616"/>
          <a:ext cx="633984" cy="63398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800" kern="1200" dirty="0"/>
        </a:p>
      </dsp:txBody>
      <dsp:txXfrm>
        <a:off x="7169301" y="4039616"/>
        <a:ext cx="348692" cy="477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60A76-B24D-294E-9F41-209A9262400A}">
      <dsp:nvSpPr>
        <dsp:cNvPr id="0" name=""/>
        <dsp:cNvSpPr/>
      </dsp:nvSpPr>
      <dsp:spPr>
        <a:xfrm>
          <a:off x="3573276" y="1963109"/>
          <a:ext cx="274707" cy="1865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5406"/>
              </a:lnTo>
              <a:lnTo>
                <a:pt x="274707" y="18654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67484-04E8-EB4A-9C8D-086CE5CED5A9}">
      <dsp:nvSpPr>
        <dsp:cNvPr id="0" name=""/>
        <dsp:cNvSpPr/>
      </dsp:nvSpPr>
      <dsp:spPr>
        <a:xfrm>
          <a:off x="3381967" y="1963109"/>
          <a:ext cx="191309" cy="1865406"/>
        </a:xfrm>
        <a:custGeom>
          <a:avLst/>
          <a:gdLst/>
          <a:ahLst/>
          <a:cxnLst/>
          <a:rect l="0" t="0" r="0" b="0"/>
          <a:pathLst>
            <a:path>
              <a:moveTo>
                <a:pt x="191309" y="0"/>
              </a:moveTo>
              <a:lnTo>
                <a:pt x="191309" y="1865406"/>
              </a:lnTo>
              <a:lnTo>
                <a:pt x="0" y="186540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8F49B-9015-B546-A0D1-EFBB13BBC0EF}">
      <dsp:nvSpPr>
        <dsp:cNvPr id="0" name=""/>
        <dsp:cNvSpPr/>
      </dsp:nvSpPr>
      <dsp:spPr>
        <a:xfrm>
          <a:off x="3573276" y="1963109"/>
          <a:ext cx="170333" cy="746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6224"/>
              </a:lnTo>
              <a:lnTo>
                <a:pt x="170333" y="7462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0779C-F920-BF4C-B305-DC4E9A2AE20A}">
      <dsp:nvSpPr>
        <dsp:cNvPr id="0" name=""/>
        <dsp:cNvSpPr/>
      </dsp:nvSpPr>
      <dsp:spPr>
        <a:xfrm>
          <a:off x="3402942" y="1963109"/>
          <a:ext cx="170333" cy="746224"/>
        </a:xfrm>
        <a:custGeom>
          <a:avLst/>
          <a:gdLst/>
          <a:ahLst/>
          <a:cxnLst/>
          <a:rect l="0" t="0" r="0" b="0"/>
          <a:pathLst>
            <a:path>
              <a:moveTo>
                <a:pt x="170333" y="0"/>
              </a:moveTo>
              <a:lnTo>
                <a:pt x="170333" y="746224"/>
              </a:lnTo>
              <a:lnTo>
                <a:pt x="0" y="74622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354B26-37A6-1C40-BCC2-37B75BED8942}">
      <dsp:nvSpPr>
        <dsp:cNvPr id="0" name=""/>
        <dsp:cNvSpPr/>
      </dsp:nvSpPr>
      <dsp:spPr>
        <a:xfrm>
          <a:off x="4384389" y="811328"/>
          <a:ext cx="1151780" cy="746224"/>
        </a:xfrm>
        <a:custGeom>
          <a:avLst/>
          <a:gdLst/>
          <a:ahLst/>
          <a:cxnLst/>
          <a:rect l="0" t="0" r="0" b="0"/>
          <a:pathLst>
            <a:path>
              <a:moveTo>
                <a:pt x="1151780" y="0"/>
              </a:moveTo>
              <a:lnTo>
                <a:pt x="1151780" y="746224"/>
              </a:lnTo>
              <a:lnTo>
                <a:pt x="0" y="7462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BA48F1-880B-0042-AA91-57A504984191}">
      <dsp:nvSpPr>
        <dsp:cNvPr id="0" name=""/>
        <dsp:cNvSpPr/>
      </dsp:nvSpPr>
      <dsp:spPr>
        <a:xfrm>
          <a:off x="5490450" y="811328"/>
          <a:ext cx="91440" cy="37960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601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F4882-1A70-294B-A600-DD3F8741A89C}">
      <dsp:nvSpPr>
        <dsp:cNvPr id="0" name=""/>
        <dsp:cNvSpPr/>
      </dsp:nvSpPr>
      <dsp:spPr>
        <a:xfrm>
          <a:off x="4725057" y="215"/>
          <a:ext cx="1622226" cy="811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Госсектор</a:t>
          </a:r>
          <a:endParaRPr lang="en-GB" sz="1600" kern="1200" dirty="0"/>
        </a:p>
      </dsp:txBody>
      <dsp:txXfrm>
        <a:off x="4725057" y="215"/>
        <a:ext cx="1622226" cy="811113"/>
      </dsp:txXfrm>
    </dsp:sp>
    <dsp:sp modelId="{00DA5AC5-A09C-BF43-9650-F037CD5589E0}">
      <dsp:nvSpPr>
        <dsp:cNvPr id="0" name=""/>
        <dsp:cNvSpPr/>
      </dsp:nvSpPr>
      <dsp:spPr>
        <a:xfrm>
          <a:off x="4725057" y="4607338"/>
          <a:ext cx="1622226" cy="811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Государственные корпорации</a:t>
          </a:r>
          <a:endParaRPr lang="en-GB" sz="1600" kern="1200" dirty="0"/>
        </a:p>
      </dsp:txBody>
      <dsp:txXfrm>
        <a:off x="4725057" y="4607338"/>
        <a:ext cx="1622226" cy="811113"/>
      </dsp:txXfrm>
    </dsp:sp>
    <dsp:sp modelId="{2F617AB3-480A-5842-B950-258BBCC436BA}">
      <dsp:nvSpPr>
        <dsp:cNvPr id="0" name=""/>
        <dsp:cNvSpPr/>
      </dsp:nvSpPr>
      <dsp:spPr>
        <a:xfrm>
          <a:off x="2762163" y="1151996"/>
          <a:ext cx="1622226" cy="811113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Сектор государственного управления</a:t>
          </a:r>
          <a:endParaRPr lang="en-GB" sz="1600" b="1" kern="1200" dirty="0">
            <a:solidFill>
              <a:schemeClr val="tx1"/>
            </a:solidFill>
          </a:endParaRPr>
        </a:p>
      </dsp:txBody>
      <dsp:txXfrm>
        <a:off x="2762163" y="1151996"/>
        <a:ext cx="1622226" cy="811113"/>
      </dsp:txXfrm>
    </dsp:sp>
    <dsp:sp modelId="{15794D9B-D898-1444-A9BE-569CDF141BC3}">
      <dsp:nvSpPr>
        <dsp:cNvPr id="0" name=""/>
        <dsp:cNvSpPr/>
      </dsp:nvSpPr>
      <dsp:spPr>
        <a:xfrm>
          <a:off x="1780716" y="2303776"/>
          <a:ext cx="1622226" cy="811113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Центральное правительство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1780716" y="2303776"/>
        <a:ext cx="1622226" cy="811113"/>
      </dsp:txXfrm>
    </dsp:sp>
    <dsp:sp modelId="{B12C7A5A-C55A-DA46-88FC-AD911F8AEBEC}">
      <dsp:nvSpPr>
        <dsp:cNvPr id="0" name=""/>
        <dsp:cNvSpPr/>
      </dsp:nvSpPr>
      <dsp:spPr>
        <a:xfrm>
          <a:off x="3743610" y="2303776"/>
          <a:ext cx="1622226" cy="811113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Субнациональные органы власти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3743610" y="2303776"/>
        <a:ext cx="1622226" cy="811113"/>
      </dsp:txXfrm>
    </dsp:sp>
    <dsp:sp modelId="{79AA5AFF-5983-B943-8761-51785025641C}">
      <dsp:nvSpPr>
        <dsp:cNvPr id="0" name=""/>
        <dsp:cNvSpPr/>
      </dsp:nvSpPr>
      <dsp:spPr>
        <a:xfrm>
          <a:off x="1759740" y="3422959"/>
          <a:ext cx="1622226" cy="811113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Внебюджетные фонды</a:t>
          </a:r>
          <a:endParaRPr lang="en-GB" sz="1600" kern="1200" dirty="0">
            <a:solidFill>
              <a:schemeClr val="tx1"/>
            </a:solidFill>
          </a:endParaRPr>
        </a:p>
      </dsp:txBody>
      <dsp:txXfrm>
        <a:off x="1759740" y="3422959"/>
        <a:ext cx="1622226" cy="811113"/>
      </dsp:txXfrm>
    </dsp:sp>
    <dsp:sp modelId="{31B60618-C8ED-3C44-9ADC-F5803BEED233}">
      <dsp:nvSpPr>
        <dsp:cNvPr id="0" name=""/>
        <dsp:cNvSpPr/>
      </dsp:nvSpPr>
      <dsp:spPr>
        <a:xfrm>
          <a:off x="3847984" y="3422959"/>
          <a:ext cx="1622226" cy="811113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Иное</a:t>
          </a:r>
          <a:r>
            <a:rPr lang="en-GB" sz="1600" kern="1200" dirty="0">
              <a:solidFill>
                <a:schemeClr val="tx1"/>
              </a:solidFill>
            </a:rPr>
            <a:t>?</a:t>
          </a:r>
        </a:p>
      </dsp:txBody>
      <dsp:txXfrm>
        <a:off x="3847984" y="3422959"/>
        <a:ext cx="1622226" cy="8111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FC40A-347E-8448-B70F-61EEF9AC37DE}">
      <dsp:nvSpPr>
        <dsp:cNvPr id="0" name=""/>
        <dsp:cNvSpPr/>
      </dsp:nvSpPr>
      <dsp:spPr>
        <a:xfrm>
          <a:off x="4279078" y="608591"/>
          <a:ext cx="127229" cy="557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7386"/>
              </a:lnTo>
              <a:lnTo>
                <a:pt x="127229" y="5573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F097E6-B961-414A-A7CA-EE4FADF54E0F}">
      <dsp:nvSpPr>
        <dsp:cNvPr id="0" name=""/>
        <dsp:cNvSpPr/>
      </dsp:nvSpPr>
      <dsp:spPr>
        <a:xfrm>
          <a:off x="2788845" y="1452861"/>
          <a:ext cx="151293" cy="573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3429"/>
              </a:lnTo>
              <a:lnTo>
                <a:pt x="151293" y="5734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2CF57-B923-2F4C-9CCD-36877464040A}">
      <dsp:nvSpPr>
        <dsp:cNvPr id="0" name=""/>
        <dsp:cNvSpPr/>
      </dsp:nvSpPr>
      <dsp:spPr>
        <a:xfrm>
          <a:off x="2685681" y="1452861"/>
          <a:ext cx="103164" cy="573429"/>
        </a:xfrm>
        <a:custGeom>
          <a:avLst/>
          <a:gdLst/>
          <a:ahLst/>
          <a:cxnLst/>
          <a:rect l="0" t="0" r="0" b="0"/>
          <a:pathLst>
            <a:path>
              <a:moveTo>
                <a:pt x="103164" y="0"/>
              </a:moveTo>
              <a:lnTo>
                <a:pt x="103164" y="573429"/>
              </a:lnTo>
              <a:lnTo>
                <a:pt x="0" y="57342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6FCE8-E871-2641-B4FE-E0B6B696F702}">
      <dsp:nvSpPr>
        <dsp:cNvPr id="0" name=""/>
        <dsp:cNvSpPr/>
      </dsp:nvSpPr>
      <dsp:spPr>
        <a:xfrm>
          <a:off x="3394700" y="608591"/>
          <a:ext cx="884377" cy="541343"/>
        </a:xfrm>
        <a:custGeom>
          <a:avLst/>
          <a:gdLst/>
          <a:ahLst/>
          <a:cxnLst/>
          <a:rect l="0" t="0" r="0" b="0"/>
          <a:pathLst>
            <a:path>
              <a:moveTo>
                <a:pt x="884377" y="0"/>
              </a:moveTo>
              <a:lnTo>
                <a:pt x="884377" y="541343"/>
              </a:lnTo>
              <a:lnTo>
                <a:pt x="0" y="54134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E4841C-83DF-4426-A0C8-C8501A120189}">
      <dsp:nvSpPr>
        <dsp:cNvPr id="0" name=""/>
        <dsp:cNvSpPr/>
      </dsp:nvSpPr>
      <dsp:spPr>
        <a:xfrm>
          <a:off x="6360188" y="3189531"/>
          <a:ext cx="181756" cy="1417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7699"/>
              </a:lnTo>
              <a:lnTo>
                <a:pt x="181756" y="1417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72EA3-3ADC-47B5-B9A1-530A6129F6DF}">
      <dsp:nvSpPr>
        <dsp:cNvPr id="0" name=""/>
        <dsp:cNvSpPr/>
      </dsp:nvSpPr>
      <dsp:spPr>
        <a:xfrm>
          <a:off x="6360188" y="3189531"/>
          <a:ext cx="181756" cy="557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7386"/>
              </a:lnTo>
              <a:lnTo>
                <a:pt x="181756" y="5573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F12E4D-6E3E-8645-A3F9-DCEFDD2FF576}">
      <dsp:nvSpPr>
        <dsp:cNvPr id="0" name=""/>
        <dsp:cNvSpPr/>
      </dsp:nvSpPr>
      <dsp:spPr>
        <a:xfrm>
          <a:off x="4279078" y="608591"/>
          <a:ext cx="2565793" cy="1975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856"/>
              </a:lnTo>
              <a:lnTo>
                <a:pt x="2565793" y="1847856"/>
              </a:lnTo>
              <a:lnTo>
                <a:pt x="2565793" y="19750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08279-68B0-440A-A409-0E1E7C58FA01}">
      <dsp:nvSpPr>
        <dsp:cNvPr id="0" name=""/>
        <dsp:cNvSpPr/>
      </dsp:nvSpPr>
      <dsp:spPr>
        <a:xfrm>
          <a:off x="4894020" y="3189531"/>
          <a:ext cx="181756" cy="1417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7699"/>
              </a:lnTo>
              <a:lnTo>
                <a:pt x="181756" y="1417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1048A3-E6A4-4061-8657-55A67918227B}">
      <dsp:nvSpPr>
        <dsp:cNvPr id="0" name=""/>
        <dsp:cNvSpPr/>
      </dsp:nvSpPr>
      <dsp:spPr>
        <a:xfrm>
          <a:off x="4894020" y="3189531"/>
          <a:ext cx="181756" cy="557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7386"/>
              </a:lnTo>
              <a:lnTo>
                <a:pt x="181756" y="5573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FB7BC-54EB-844F-B1F3-FDBBC604898E}">
      <dsp:nvSpPr>
        <dsp:cNvPr id="0" name=""/>
        <dsp:cNvSpPr/>
      </dsp:nvSpPr>
      <dsp:spPr>
        <a:xfrm>
          <a:off x="4279078" y="608591"/>
          <a:ext cx="1099625" cy="1975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7856"/>
              </a:lnTo>
              <a:lnTo>
                <a:pt x="1099625" y="1847856"/>
              </a:lnTo>
              <a:lnTo>
                <a:pt x="1099625" y="19750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FC626-3576-4854-A6D1-31AD746F03A4}">
      <dsp:nvSpPr>
        <dsp:cNvPr id="0" name=""/>
        <dsp:cNvSpPr/>
      </dsp:nvSpPr>
      <dsp:spPr>
        <a:xfrm>
          <a:off x="3427852" y="3189531"/>
          <a:ext cx="181756" cy="2278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8012"/>
              </a:lnTo>
              <a:lnTo>
                <a:pt x="181756" y="22780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50FC7-E3A8-4764-AA19-EA1F1570099B}">
      <dsp:nvSpPr>
        <dsp:cNvPr id="0" name=""/>
        <dsp:cNvSpPr/>
      </dsp:nvSpPr>
      <dsp:spPr>
        <a:xfrm>
          <a:off x="3427852" y="3189531"/>
          <a:ext cx="181756" cy="1417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7699"/>
              </a:lnTo>
              <a:lnTo>
                <a:pt x="181756" y="1417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F83A8-5CE8-4376-A10C-3078C1B805B2}">
      <dsp:nvSpPr>
        <dsp:cNvPr id="0" name=""/>
        <dsp:cNvSpPr/>
      </dsp:nvSpPr>
      <dsp:spPr>
        <a:xfrm>
          <a:off x="3427852" y="3189531"/>
          <a:ext cx="181756" cy="557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7386"/>
              </a:lnTo>
              <a:lnTo>
                <a:pt x="181756" y="5573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5D7C7-8B26-4D43-9408-AECAEA9464DB}">
      <dsp:nvSpPr>
        <dsp:cNvPr id="0" name=""/>
        <dsp:cNvSpPr/>
      </dsp:nvSpPr>
      <dsp:spPr>
        <a:xfrm>
          <a:off x="3912536" y="608591"/>
          <a:ext cx="366541" cy="1975085"/>
        </a:xfrm>
        <a:custGeom>
          <a:avLst/>
          <a:gdLst/>
          <a:ahLst/>
          <a:cxnLst/>
          <a:rect l="0" t="0" r="0" b="0"/>
          <a:pathLst>
            <a:path>
              <a:moveTo>
                <a:pt x="366541" y="0"/>
              </a:moveTo>
              <a:lnTo>
                <a:pt x="366541" y="1847856"/>
              </a:lnTo>
              <a:lnTo>
                <a:pt x="0" y="1847856"/>
              </a:lnTo>
              <a:lnTo>
                <a:pt x="0" y="19750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F68AC-C1FF-4D0F-9876-8AF1A89FC551}">
      <dsp:nvSpPr>
        <dsp:cNvPr id="0" name=""/>
        <dsp:cNvSpPr/>
      </dsp:nvSpPr>
      <dsp:spPr>
        <a:xfrm>
          <a:off x="1961684" y="4049844"/>
          <a:ext cx="181756" cy="1417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7699"/>
              </a:lnTo>
              <a:lnTo>
                <a:pt x="181756" y="1417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7071A-AC22-4AE5-BF46-582DF70C2426}">
      <dsp:nvSpPr>
        <dsp:cNvPr id="0" name=""/>
        <dsp:cNvSpPr/>
      </dsp:nvSpPr>
      <dsp:spPr>
        <a:xfrm>
          <a:off x="1961684" y="4049844"/>
          <a:ext cx="181756" cy="557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7386"/>
              </a:lnTo>
              <a:lnTo>
                <a:pt x="181756" y="5573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807A63-9EAB-5344-8491-524ABC13B425}">
      <dsp:nvSpPr>
        <dsp:cNvPr id="0" name=""/>
        <dsp:cNvSpPr/>
      </dsp:nvSpPr>
      <dsp:spPr>
        <a:xfrm>
          <a:off x="1713284" y="3189531"/>
          <a:ext cx="733083" cy="254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29"/>
              </a:lnTo>
              <a:lnTo>
                <a:pt x="733083" y="127229"/>
              </a:lnTo>
              <a:lnTo>
                <a:pt x="733083" y="2544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E8047B-250E-4012-A229-F9469FEC38E1}">
      <dsp:nvSpPr>
        <dsp:cNvPr id="0" name=""/>
        <dsp:cNvSpPr/>
      </dsp:nvSpPr>
      <dsp:spPr>
        <a:xfrm>
          <a:off x="495517" y="4049844"/>
          <a:ext cx="181756" cy="1417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7699"/>
              </a:lnTo>
              <a:lnTo>
                <a:pt x="181756" y="14176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E4786-F7A5-4F77-AC68-5E763C6E0928}">
      <dsp:nvSpPr>
        <dsp:cNvPr id="0" name=""/>
        <dsp:cNvSpPr/>
      </dsp:nvSpPr>
      <dsp:spPr>
        <a:xfrm>
          <a:off x="495517" y="4049844"/>
          <a:ext cx="181756" cy="557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7386"/>
              </a:lnTo>
              <a:lnTo>
                <a:pt x="181756" y="5573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C8A079-6870-3747-9DB9-8A20314F0A9A}">
      <dsp:nvSpPr>
        <dsp:cNvPr id="0" name=""/>
        <dsp:cNvSpPr/>
      </dsp:nvSpPr>
      <dsp:spPr>
        <a:xfrm>
          <a:off x="980200" y="3189531"/>
          <a:ext cx="733083" cy="254458"/>
        </a:xfrm>
        <a:custGeom>
          <a:avLst/>
          <a:gdLst/>
          <a:ahLst/>
          <a:cxnLst/>
          <a:rect l="0" t="0" r="0" b="0"/>
          <a:pathLst>
            <a:path>
              <a:moveTo>
                <a:pt x="733083" y="0"/>
              </a:moveTo>
              <a:lnTo>
                <a:pt x="733083" y="127229"/>
              </a:lnTo>
              <a:lnTo>
                <a:pt x="0" y="127229"/>
              </a:lnTo>
              <a:lnTo>
                <a:pt x="0" y="2544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D90DD-A46A-B04B-95C8-17BE43A12F47}">
      <dsp:nvSpPr>
        <dsp:cNvPr id="0" name=""/>
        <dsp:cNvSpPr/>
      </dsp:nvSpPr>
      <dsp:spPr>
        <a:xfrm>
          <a:off x="1713284" y="608591"/>
          <a:ext cx="2565793" cy="1975085"/>
        </a:xfrm>
        <a:custGeom>
          <a:avLst/>
          <a:gdLst/>
          <a:ahLst/>
          <a:cxnLst/>
          <a:rect l="0" t="0" r="0" b="0"/>
          <a:pathLst>
            <a:path>
              <a:moveTo>
                <a:pt x="2565793" y="0"/>
              </a:moveTo>
              <a:lnTo>
                <a:pt x="2565793" y="1847856"/>
              </a:lnTo>
              <a:lnTo>
                <a:pt x="0" y="1847856"/>
              </a:lnTo>
              <a:lnTo>
                <a:pt x="0" y="19750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C0EA5-3574-7144-A977-702C68D01A11}">
      <dsp:nvSpPr>
        <dsp:cNvPr id="0" name=""/>
        <dsp:cNvSpPr/>
      </dsp:nvSpPr>
      <dsp:spPr>
        <a:xfrm>
          <a:off x="3243188" y="2736"/>
          <a:ext cx="2071780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/>
            <a:t>Головной счет ЕКС</a:t>
          </a:r>
          <a:endParaRPr lang="en-GB" sz="900" b="1" kern="1200" dirty="0"/>
        </a:p>
      </dsp:txBody>
      <dsp:txXfrm>
        <a:off x="3243188" y="2736"/>
        <a:ext cx="2071780" cy="605854"/>
      </dsp:txXfrm>
    </dsp:sp>
    <dsp:sp modelId="{FD3492C5-0017-8741-ACF9-AD2310C10ECB}">
      <dsp:nvSpPr>
        <dsp:cNvPr id="0" name=""/>
        <dsp:cNvSpPr/>
      </dsp:nvSpPr>
      <dsp:spPr>
        <a:xfrm>
          <a:off x="1107430" y="2583676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Субсчет фонда развития</a:t>
          </a:r>
          <a:endParaRPr lang="en-GB" sz="900" kern="1200" dirty="0"/>
        </a:p>
      </dsp:txBody>
      <dsp:txXfrm>
        <a:off x="1107430" y="2583676"/>
        <a:ext cx="1211708" cy="605854"/>
      </dsp:txXfrm>
    </dsp:sp>
    <dsp:sp modelId="{2321839D-73BA-F44B-AA8A-4323F681CE2F}">
      <dsp:nvSpPr>
        <dsp:cNvPr id="0" name=""/>
        <dsp:cNvSpPr/>
      </dsp:nvSpPr>
      <dsp:spPr>
        <a:xfrm>
          <a:off x="374346" y="3443990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Многосторонние партнеры по развитию</a:t>
          </a:r>
          <a:endParaRPr lang="en-GB" sz="900" kern="1200" dirty="0"/>
        </a:p>
      </dsp:txBody>
      <dsp:txXfrm>
        <a:off x="374346" y="3443990"/>
        <a:ext cx="1211708" cy="605854"/>
      </dsp:txXfrm>
    </dsp:sp>
    <dsp:sp modelId="{AA4FB941-A4E0-4389-A5C9-DF37AD882856}">
      <dsp:nvSpPr>
        <dsp:cNvPr id="0" name=""/>
        <dsp:cNvSpPr/>
      </dsp:nvSpPr>
      <dsp:spPr>
        <a:xfrm>
          <a:off x="677273" y="4304303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Всемирный банк</a:t>
          </a:r>
          <a:endParaRPr lang="en-GB" sz="900" kern="1200" dirty="0"/>
        </a:p>
      </dsp:txBody>
      <dsp:txXfrm>
        <a:off x="677273" y="4304303"/>
        <a:ext cx="1211708" cy="605854"/>
      </dsp:txXfrm>
    </dsp:sp>
    <dsp:sp modelId="{496297F2-6F4E-4839-B538-941C0BD140A0}">
      <dsp:nvSpPr>
        <dsp:cNvPr id="0" name=""/>
        <dsp:cNvSpPr/>
      </dsp:nvSpPr>
      <dsp:spPr>
        <a:xfrm>
          <a:off x="677273" y="5164616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МВФ</a:t>
          </a:r>
          <a:endParaRPr lang="en-GB" sz="900" kern="1200" dirty="0"/>
        </a:p>
      </dsp:txBody>
      <dsp:txXfrm>
        <a:off x="677273" y="5164616"/>
        <a:ext cx="1211708" cy="605854"/>
      </dsp:txXfrm>
    </dsp:sp>
    <dsp:sp modelId="{24333444-93D8-5649-AB69-D3E54238441E}">
      <dsp:nvSpPr>
        <dsp:cNvPr id="0" name=""/>
        <dsp:cNvSpPr/>
      </dsp:nvSpPr>
      <dsp:spPr>
        <a:xfrm>
          <a:off x="1840514" y="3443990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Двусторонние партнеры по развитию</a:t>
          </a:r>
          <a:endParaRPr lang="en-GB" sz="900" kern="1200" dirty="0"/>
        </a:p>
      </dsp:txBody>
      <dsp:txXfrm>
        <a:off x="1840514" y="3443990"/>
        <a:ext cx="1211708" cy="605854"/>
      </dsp:txXfrm>
    </dsp:sp>
    <dsp:sp modelId="{C8FEB464-191D-4CBE-B295-BD791E82F992}">
      <dsp:nvSpPr>
        <dsp:cNvPr id="0" name=""/>
        <dsp:cNvSpPr/>
      </dsp:nvSpPr>
      <dsp:spPr>
        <a:xfrm>
          <a:off x="2143441" y="4304303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Страна</a:t>
          </a:r>
          <a:r>
            <a:rPr lang="en-GB" sz="900" kern="1200" dirty="0"/>
            <a:t> 1</a:t>
          </a:r>
        </a:p>
      </dsp:txBody>
      <dsp:txXfrm>
        <a:off x="2143441" y="4304303"/>
        <a:ext cx="1211708" cy="605854"/>
      </dsp:txXfrm>
    </dsp:sp>
    <dsp:sp modelId="{FFAA8BAE-D10B-4D88-85C0-4EB8A364A79B}">
      <dsp:nvSpPr>
        <dsp:cNvPr id="0" name=""/>
        <dsp:cNvSpPr/>
      </dsp:nvSpPr>
      <dsp:spPr>
        <a:xfrm>
          <a:off x="2143441" y="5164616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Страна</a:t>
          </a:r>
          <a:r>
            <a:rPr lang="en-GB" sz="900" kern="1200" dirty="0"/>
            <a:t> 2</a:t>
          </a:r>
        </a:p>
      </dsp:txBody>
      <dsp:txXfrm>
        <a:off x="2143441" y="5164616"/>
        <a:ext cx="1211708" cy="605854"/>
      </dsp:txXfrm>
    </dsp:sp>
    <dsp:sp modelId="{AA913002-4651-2449-B018-5244456493E6}">
      <dsp:nvSpPr>
        <dsp:cNvPr id="0" name=""/>
        <dsp:cNvSpPr/>
      </dsp:nvSpPr>
      <dsp:spPr>
        <a:xfrm>
          <a:off x="3306681" y="2583676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Субсчет депозитного фонда</a:t>
          </a:r>
          <a:endParaRPr lang="en-GB" sz="900" kern="1200" dirty="0"/>
        </a:p>
      </dsp:txBody>
      <dsp:txXfrm>
        <a:off x="3306681" y="2583676"/>
        <a:ext cx="1211708" cy="605854"/>
      </dsp:txXfrm>
    </dsp:sp>
    <dsp:sp modelId="{0770CCCE-A6E3-4477-A699-DB097197A436}">
      <dsp:nvSpPr>
        <dsp:cNvPr id="0" name=""/>
        <dsp:cNvSpPr/>
      </dsp:nvSpPr>
      <dsp:spPr>
        <a:xfrm>
          <a:off x="3609609" y="3443990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Средства в доверительном управлении</a:t>
          </a:r>
          <a:endParaRPr lang="en-GB" sz="900" kern="1200" dirty="0"/>
        </a:p>
      </dsp:txBody>
      <dsp:txXfrm>
        <a:off x="3609609" y="3443990"/>
        <a:ext cx="1211708" cy="605854"/>
      </dsp:txXfrm>
    </dsp:sp>
    <dsp:sp modelId="{F315333C-42B2-4807-95C6-506AC2CBF63D}">
      <dsp:nvSpPr>
        <dsp:cNvPr id="0" name=""/>
        <dsp:cNvSpPr/>
      </dsp:nvSpPr>
      <dsp:spPr>
        <a:xfrm>
          <a:off x="3609609" y="4304303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Депозитный фонд подрядчиков</a:t>
          </a:r>
          <a:endParaRPr lang="en-GB" sz="900" kern="1200" dirty="0"/>
        </a:p>
      </dsp:txBody>
      <dsp:txXfrm>
        <a:off x="3609609" y="4304303"/>
        <a:ext cx="1211708" cy="605854"/>
      </dsp:txXfrm>
    </dsp:sp>
    <dsp:sp modelId="{5DE35EBF-7D65-4333-8E2B-3FF006AF9FDC}">
      <dsp:nvSpPr>
        <dsp:cNvPr id="0" name=""/>
        <dsp:cNvSpPr/>
      </dsp:nvSpPr>
      <dsp:spPr>
        <a:xfrm>
          <a:off x="3609609" y="5164616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Депозитный фонд  импортеров</a:t>
          </a:r>
          <a:endParaRPr lang="en-GB" sz="900" kern="1200" dirty="0"/>
        </a:p>
      </dsp:txBody>
      <dsp:txXfrm>
        <a:off x="3609609" y="5164616"/>
        <a:ext cx="1211708" cy="605854"/>
      </dsp:txXfrm>
    </dsp:sp>
    <dsp:sp modelId="{FE35C4EC-1012-0642-B1F2-E20EAF7D2FF1}">
      <dsp:nvSpPr>
        <dsp:cNvPr id="0" name=""/>
        <dsp:cNvSpPr/>
      </dsp:nvSpPr>
      <dsp:spPr>
        <a:xfrm>
          <a:off x="4772849" y="2583676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Субсчет фонда амортизации</a:t>
          </a:r>
          <a:endParaRPr lang="en-GB" sz="900" kern="1200" dirty="0"/>
        </a:p>
      </dsp:txBody>
      <dsp:txXfrm>
        <a:off x="4772849" y="2583676"/>
        <a:ext cx="1211708" cy="605854"/>
      </dsp:txXfrm>
    </dsp:sp>
    <dsp:sp modelId="{C029E59A-50C8-462E-9D59-07FC26B392F9}">
      <dsp:nvSpPr>
        <dsp:cNvPr id="0" name=""/>
        <dsp:cNvSpPr/>
      </dsp:nvSpPr>
      <dsp:spPr>
        <a:xfrm>
          <a:off x="5075777" y="3443990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Фонд погашения долга</a:t>
          </a:r>
          <a:endParaRPr lang="en-GB" sz="900" kern="1200" dirty="0"/>
        </a:p>
      </dsp:txBody>
      <dsp:txXfrm>
        <a:off x="5075777" y="3443990"/>
        <a:ext cx="1211708" cy="605854"/>
      </dsp:txXfrm>
    </dsp:sp>
    <dsp:sp modelId="{30F50AE0-79B9-4387-B52C-812771C09EA4}">
      <dsp:nvSpPr>
        <dsp:cNvPr id="0" name=""/>
        <dsp:cNvSpPr/>
      </dsp:nvSpPr>
      <dsp:spPr>
        <a:xfrm>
          <a:off x="5075777" y="4304303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Фонд замены основных фондов</a:t>
          </a:r>
          <a:endParaRPr lang="en-GB" sz="900" kern="1200" dirty="0"/>
        </a:p>
      </dsp:txBody>
      <dsp:txXfrm>
        <a:off x="5075777" y="4304303"/>
        <a:ext cx="1211708" cy="605854"/>
      </dsp:txXfrm>
    </dsp:sp>
    <dsp:sp modelId="{708005BC-B4F7-384E-A61A-DF86286954C9}">
      <dsp:nvSpPr>
        <dsp:cNvPr id="0" name=""/>
        <dsp:cNvSpPr/>
      </dsp:nvSpPr>
      <dsp:spPr>
        <a:xfrm>
          <a:off x="6239017" y="2583676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Субсчет резерва непредвиденных расходов</a:t>
          </a:r>
          <a:endParaRPr lang="en-GB" sz="900" kern="1200" dirty="0"/>
        </a:p>
      </dsp:txBody>
      <dsp:txXfrm>
        <a:off x="6239017" y="2583676"/>
        <a:ext cx="1211708" cy="605854"/>
      </dsp:txXfrm>
    </dsp:sp>
    <dsp:sp modelId="{90A7458B-19E1-454D-AA22-654B33DFF40E}">
      <dsp:nvSpPr>
        <dsp:cNvPr id="0" name=""/>
        <dsp:cNvSpPr/>
      </dsp:nvSpPr>
      <dsp:spPr>
        <a:xfrm>
          <a:off x="6541944" y="3443990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Фонд непредвиденных расходов</a:t>
          </a:r>
          <a:endParaRPr lang="en-GB" sz="900" kern="1200" dirty="0"/>
        </a:p>
      </dsp:txBody>
      <dsp:txXfrm>
        <a:off x="6541944" y="3443990"/>
        <a:ext cx="1211708" cy="605854"/>
      </dsp:txXfrm>
    </dsp:sp>
    <dsp:sp modelId="{AFC32B93-A2F6-41CE-9063-3E4FA68191AE}">
      <dsp:nvSpPr>
        <dsp:cNvPr id="0" name=""/>
        <dsp:cNvSpPr/>
      </dsp:nvSpPr>
      <dsp:spPr>
        <a:xfrm>
          <a:off x="6541944" y="4304303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Фонд чрезвычайной помощи при стихийных бедствиях</a:t>
          </a:r>
          <a:endParaRPr lang="en-GB" sz="900" kern="1200" dirty="0"/>
        </a:p>
      </dsp:txBody>
      <dsp:txXfrm>
        <a:off x="6541944" y="4304303"/>
        <a:ext cx="1211708" cy="605854"/>
      </dsp:txXfrm>
    </dsp:sp>
    <dsp:sp modelId="{39196EF1-7BFF-0F40-92D4-9444F0463712}">
      <dsp:nvSpPr>
        <dsp:cNvPr id="0" name=""/>
        <dsp:cNvSpPr/>
      </dsp:nvSpPr>
      <dsp:spPr>
        <a:xfrm>
          <a:off x="2182991" y="847006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Субсчет </a:t>
          </a:r>
          <a:r>
            <a:rPr lang="ru-RU" sz="900" kern="1200" dirty="0" err="1"/>
            <a:t>ощего</a:t>
          </a:r>
          <a:r>
            <a:rPr lang="ru-RU" sz="900" kern="1200" dirty="0"/>
            <a:t> фонда</a:t>
          </a:r>
          <a:endParaRPr lang="en-GB" sz="900" kern="1200" dirty="0"/>
        </a:p>
      </dsp:txBody>
      <dsp:txXfrm>
        <a:off x="2182991" y="847006"/>
        <a:ext cx="1211708" cy="605854"/>
      </dsp:txXfrm>
    </dsp:sp>
    <dsp:sp modelId="{25157AAD-5E82-A342-8B17-604BB5F194E0}">
      <dsp:nvSpPr>
        <dsp:cNvPr id="0" name=""/>
        <dsp:cNvSpPr/>
      </dsp:nvSpPr>
      <dsp:spPr>
        <a:xfrm>
          <a:off x="1473972" y="1723363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Общие доходы</a:t>
          </a:r>
          <a:endParaRPr lang="en-GB" sz="900" kern="1200" dirty="0"/>
        </a:p>
      </dsp:txBody>
      <dsp:txXfrm>
        <a:off x="1473972" y="1723363"/>
        <a:ext cx="1211708" cy="605854"/>
      </dsp:txXfrm>
    </dsp:sp>
    <dsp:sp modelId="{B327F2A9-987F-E54F-8D50-E8E120284747}">
      <dsp:nvSpPr>
        <dsp:cNvPr id="0" name=""/>
        <dsp:cNvSpPr/>
      </dsp:nvSpPr>
      <dsp:spPr>
        <a:xfrm>
          <a:off x="2940139" y="1723363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Специальные средства</a:t>
          </a:r>
          <a:r>
            <a:rPr lang="en-GB" sz="900" kern="1200" dirty="0"/>
            <a:t>/</a:t>
          </a:r>
          <a:r>
            <a:rPr lang="ru-RU" sz="900" kern="1200" dirty="0"/>
            <a:t>собственные доходы</a:t>
          </a:r>
          <a:endParaRPr lang="en-GB" sz="900" kern="1200" dirty="0"/>
        </a:p>
      </dsp:txBody>
      <dsp:txXfrm>
        <a:off x="2940139" y="1723363"/>
        <a:ext cx="1211708" cy="605854"/>
      </dsp:txXfrm>
    </dsp:sp>
    <dsp:sp modelId="{1B902815-735B-094C-8831-3407B536EDC4}">
      <dsp:nvSpPr>
        <dsp:cNvPr id="0" name=""/>
        <dsp:cNvSpPr/>
      </dsp:nvSpPr>
      <dsp:spPr>
        <a:xfrm>
          <a:off x="4406307" y="863049"/>
          <a:ext cx="1211708" cy="605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Субсчет внебюджетного фонда</a:t>
          </a:r>
          <a:endParaRPr lang="en-GB" sz="900" kern="1200" dirty="0"/>
        </a:p>
      </dsp:txBody>
      <dsp:txXfrm>
        <a:off x="4406307" y="863049"/>
        <a:ext cx="1211708" cy="605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11/20/2023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20.11.2023</a:t>
            </a:fld>
            <a:endParaRPr lang="ru-RU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5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629072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10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410440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11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632561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12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83660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13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57771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14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5337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15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045547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05739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344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714A85-499E-5CE3-1EDF-8D8D8ED79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61D7BE-0B01-2F40-924F-F0AA185F69D4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E0B544-88E9-4D51-CD31-E9D8117CE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5F9D36-A464-6847-8F3F-0D5EC4511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4936-6E3A-714F-B664-E1E68A76A230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A09B9-C002-BD48-BB2D-97E6C0C08414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9E981-EAD1-CC44-A96F-52D7117A3C20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9CB08-3654-9AE9-6764-B260F8626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79FC4F-85AA-CBC0-F175-9B78982F7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61D7BE-0B01-2F40-924F-F0AA185F69D4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177D6E-77CB-3C36-6730-DCD2C34BB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28C42-BA66-7ACC-5ADA-9E811615A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8357779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D135B-0647-4845-AF2D-5292FE2FFB9F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FC644-B6F2-C142-A4FC-2FFA605772A1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432" y="165328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832" y="160325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D9589-33D6-4047-A3D8-64ECAA6D2600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45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037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7199" y="1518508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8215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50931-9B7C-1E47-B855-48D6EA113053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PEMPAL Vienna November 2023</a:t>
            </a: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35DC5-72CA-F442-AA56-9341A303A78E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3A564-B126-9C48-8170-72522549D76A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F86FB-64A7-1847-9DE6-A817D592C7F3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3432" y="30270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9456" y="1600201"/>
            <a:ext cx="10382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ru-RU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0616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61D7BE-0B01-2F40-924F-F0AA185F69D4}" type="datetime1">
              <a:rPr lang="en-AU" smtClean="0"/>
              <a:t>20/11/2023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AU" dirty="0"/>
              <a:t>PEMPAL Almaty May 2023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2F012-EF9C-4442-BF73-FE992DF53ED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-24384" y="0"/>
            <a:ext cx="82296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32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transition spd="slow">
    <p:wipe dir="r"/>
    <p:sndAc>
      <p:stSnd>
        <p:snd r:embed="rId14" name="coin.wav"/>
      </p:stSnd>
    </p:sndAc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356351"/>
            <a:ext cx="28448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4" y="4226312"/>
            <a:ext cx="759301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Марк </a:t>
            </a:r>
            <a:r>
              <a:rPr lang="ru-RU" altLang="en-US" sz="2400" b="1" dirty="0" err="1">
                <a:solidFill>
                  <a:srgbClr val="004C97"/>
                </a:solidFill>
                <a:latin typeface="Arial" panose="020B0604020202020204" pitchFamily="34" charset="0"/>
              </a:rPr>
              <a:t>Силинс</a:t>
            </a: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Мероприятие </a:t>
            </a:r>
            <a:r>
              <a:rPr lang="en-A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PEMPAL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Вена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2</a:t>
            </a: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7 ноября</a:t>
            </a: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2023</a:t>
            </a: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г.</a:t>
            </a:r>
            <a:endParaRPr lang="en-US" altLang="en-US" sz="2400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207568" y="257696"/>
            <a:ext cx="8352928" cy="3658716"/>
          </a:xfrm>
          <a:prstGeom prst="round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Оптимальный охват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Единого казначейского счета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ЕКС</a:t>
            </a:r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GB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6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E42079A-74B8-514B-91B1-2A41516D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/>
          <a:p>
            <a:pPr>
              <a:defRPr/>
            </a:pPr>
            <a:r>
              <a:rPr lang="en-AU" dirty="0"/>
              <a:t>PEMPAL</a:t>
            </a:r>
            <a:r>
              <a:rPr lang="ru-RU" dirty="0"/>
              <a:t>,</a:t>
            </a:r>
            <a:r>
              <a:rPr lang="en-AU" dirty="0"/>
              <a:t> </a:t>
            </a:r>
            <a:r>
              <a:rPr lang="ru-RU" dirty="0"/>
              <a:t>Вена,</a:t>
            </a:r>
            <a:r>
              <a:rPr lang="en-AU" dirty="0"/>
              <a:t> </a:t>
            </a:r>
            <a:r>
              <a:rPr lang="ru-RU" dirty="0"/>
              <a:t>ноябрь </a:t>
            </a:r>
            <a:r>
              <a:rPr lang="en-AU" dirty="0"/>
              <a:t>2023</a:t>
            </a:r>
            <a:r>
              <a:rPr lang="ru-RU" dirty="0"/>
              <a:t> г.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98A25-8D86-388C-80AE-B70F5B286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31375"/>
            <a:ext cx="11836787" cy="1143000"/>
          </a:xfrm>
        </p:spPr>
        <p:txBody>
          <a:bodyPr/>
          <a:lstStyle/>
          <a:p>
            <a:r>
              <a:rPr lang="ru-RU" sz="2600" b="1" dirty="0">
                <a:solidFill>
                  <a:srgbClr val="0066FF"/>
                </a:solidFill>
              </a:rPr>
              <a:t>Аргументы в пользу консолидации/разделения являются общими для различных фондов и видов денежных средств в системе государственного управления</a:t>
            </a:r>
            <a:r>
              <a:rPr lang="en-US" sz="2600" b="1" dirty="0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685BC-0FCB-6985-4B68-20E383503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97315" y="1055734"/>
            <a:ext cx="5386917" cy="639762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Возможности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5A6F9-8101-9691-48CC-F5F2F4A35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1924" y="1669724"/>
            <a:ext cx="6698252" cy="5001420"/>
          </a:xfrm>
          <a:ln w="57150">
            <a:solidFill>
              <a:srgbClr val="0066FF"/>
            </a:solidFill>
          </a:ln>
        </p:spPr>
        <p:txBody>
          <a:bodyPr/>
          <a:lstStyle/>
          <a:p>
            <a:r>
              <a:rPr lang="ru-RU" sz="1800" dirty="0"/>
              <a:t>Зависит ли фонд в значительной степени от государственного финансирования?</a:t>
            </a:r>
          </a:p>
          <a:p>
            <a:r>
              <a:rPr lang="ru-RU" sz="1800" dirty="0"/>
              <a:t>Являются ли они контролируемыми организациями, подлежащими отчетности по сектору госуправления?</a:t>
            </a:r>
          </a:p>
          <a:p>
            <a:r>
              <a:rPr lang="ru-RU" sz="1800" dirty="0"/>
              <a:t>Обладают ли они навыками эффективного управления ликвидностью? </a:t>
            </a:r>
          </a:p>
          <a:p>
            <a:r>
              <a:rPr lang="ru-RU" sz="1800" dirty="0"/>
              <a:t>Центральный управляющий ликвидностью может получить доступ к более широкому кругу инструментов инвестирования и заимствования - роль эксперта</a:t>
            </a:r>
          </a:p>
          <a:p>
            <a:r>
              <a:rPr lang="ru-RU" sz="1800" dirty="0"/>
              <a:t>Сокращение количества сверок/расчетов между государственными органами</a:t>
            </a:r>
          </a:p>
          <a:p>
            <a:r>
              <a:rPr lang="ru-RU" sz="1800" dirty="0"/>
              <a:t>Своевременная консолидированная отчетность</a:t>
            </a:r>
          </a:p>
          <a:p>
            <a:r>
              <a:rPr lang="ru-RU" sz="1800" dirty="0"/>
              <a:t>Банки-партнеры заинтересованы в эффективном управлении ликвидностью - контракт с правительством/Меморандум о взаимопонимании</a:t>
            </a:r>
          </a:p>
          <a:p>
            <a:r>
              <a:rPr lang="ru-RU" sz="1800" dirty="0"/>
              <a:t>Снижается объем работы по сверке с банками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01EC4B-294A-0AAB-4F74-E9FF28AC5D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807654" y="932235"/>
            <a:ext cx="5389033" cy="639762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Проблемы</a:t>
            </a:r>
            <a:r>
              <a:rPr lang="en-US" dirty="0">
                <a:solidFill>
                  <a:srgbClr val="C00000"/>
                </a:solidFill>
              </a:rPr>
              <a:t> (</a:t>
            </a:r>
            <a:r>
              <a:rPr lang="ru-RU" dirty="0">
                <a:solidFill>
                  <a:srgbClr val="C00000"/>
                </a:solidFill>
              </a:rPr>
              <a:t>решаемые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49001E-3D43-44FF-4A2B-EFBFF0D2C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17155" y="1624572"/>
            <a:ext cx="4176464" cy="5096904"/>
          </a:xfrm>
          <a:ln w="57150">
            <a:solidFill>
              <a:srgbClr val="0066FF"/>
            </a:solidFill>
          </a:ln>
        </p:spPr>
        <p:txBody>
          <a:bodyPr/>
          <a:lstStyle/>
          <a:p>
            <a:r>
              <a:rPr lang="ru-RU" sz="2000" dirty="0"/>
              <a:t>Воспринимаемая утрата       автономии/независимости контроля</a:t>
            </a:r>
          </a:p>
          <a:p>
            <a:r>
              <a:rPr lang="ru-RU" sz="2000" dirty="0"/>
              <a:t>Реальный контроль над решениями о расходовании средств - бюджетные организации/менеджеры фондов часто рассматривают банковский счет как основополагающий фактор контроля над ресурсами</a:t>
            </a:r>
          </a:p>
          <a:p>
            <a:r>
              <a:rPr lang="ru-RU" sz="2000" dirty="0"/>
              <a:t> Своевременность получения денежных средств</a:t>
            </a:r>
          </a:p>
          <a:p>
            <a:r>
              <a:rPr lang="ru-RU" sz="2000" dirty="0"/>
              <a:t>Доход от размещения денежных средств</a:t>
            </a:r>
            <a:endParaRPr lang="en-US" sz="2000" dirty="0"/>
          </a:p>
          <a:p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50C35B9-EC18-0E19-8C5F-46F193A5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BCF12E-569D-0A8C-8273-42469C216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10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65222475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BF0E-447C-21F1-B6C2-6A03E7C54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136" y="125760"/>
            <a:ext cx="11415864" cy="1143000"/>
          </a:xfrm>
        </p:spPr>
        <p:txBody>
          <a:bodyPr/>
          <a:lstStyle/>
          <a:p>
            <a:r>
              <a:rPr lang="ru-RU" sz="3200" b="1" dirty="0">
                <a:solidFill>
                  <a:srgbClr val="0066FF"/>
                </a:solidFill>
              </a:rPr>
              <a:t>Консолидация внебюджетных фондов (здравоохранения, социальные и прочие фонды)</a:t>
            </a:r>
            <a:r>
              <a:rPr lang="en-US" sz="3200" b="1" dirty="0">
                <a:solidFill>
                  <a:srgbClr val="0066FF"/>
                </a:solidFill>
              </a:rPr>
              <a:t>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E7C979-E717-D755-9E6F-A2A7F5431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6136" y="1268760"/>
            <a:ext cx="11415864" cy="6264696"/>
          </a:xfrm>
          <a:noFill/>
          <a:ln w="57150">
            <a:noFill/>
          </a:ln>
        </p:spPr>
        <p:txBody>
          <a:bodyPr/>
          <a:lstStyle/>
          <a:p>
            <a:r>
              <a:rPr lang="ru-RU" dirty="0"/>
              <a:t>Исторически сложилось так, что многие ВБФ были созданы для защиты целостности первоначальных бюджетных ассигнований и других ресурсов - центральное правительство часто «растаскивало» эти средства на другие цели</a:t>
            </a:r>
          </a:p>
          <a:p>
            <a:r>
              <a:rPr lang="ru-RU" dirty="0"/>
              <a:t>Хотя многие фонды могут обладать определенной автономией, часто они все же очень похожи на министерства, поскольку в значительной степени зависят от правительства в вопросах финансирования</a:t>
            </a:r>
            <a:endParaRPr lang="en-US" dirty="0"/>
          </a:p>
          <a:p>
            <a:r>
              <a:rPr lang="ru-RU" dirty="0"/>
              <a:t>Является ли фонд </a:t>
            </a:r>
            <a:r>
              <a:rPr lang="ru-RU" b="1" dirty="0">
                <a:solidFill>
                  <a:srgbClr val="C00000"/>
                </a:solidFill>
              </a:rPr>
              <a:t>контролируемой организацией</a:t>
            </a:r>
            <a:r>
              <a:rPr lang="ru-RU" dirty="0"/>
              <a:t>, подлежащей отчетности по сектору госуправления</a:t>
            </a:r>
            <a:r>
              <a:rPr lang="en-US" dirty="0"/>
              <a:t>? </a:t>
            </a:r>
          </a:p>
          <a:p>
            <a:pPr marL="0" indent="0">
              <a:buNone/>
            </a:pPr>
            <a:r>
              <a:rPr lang="en-US" dirty="0"/>
              <a:t>    	– </a:t>
            </a:r>
            <a:r>
              <a:rPr lang="ru-RU" dirty="0"/>
              <a:t>почти все фонды </a:t>
            </a:r>
            <a:r>
              <a:rPr lang="ru-RU" b="1" dirty="0">
                <a:solidFill>
                  <a:srgbClr val="C00000"/>
                </a:solidFill>
              </a:rPr>
              <a:t>соответствуют определению контролируемой    организации, и, следовательно, считаются частью системы госуправления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ru-RU" dirty="0"/>
              <a:t>В PEMPAL большинство стран включают фонды здравоохранения, социальные и даже другие фонды в ЕКС (более 62%), хотя в некоторых случаях денежные средства могут быть учтены на ЕКС,  но не использоваться для целей управления ликвидностью</a:t>
            </a:r>
            <a:r>
              <a:rPr lang="en-US" dirty="0"/>
              <a:t> </a:t>
            </a:r>
          </a:p>
          <a:p>
            <a:endParaRPr lang="en-US" sz="2800" dirty="0"/>
          </a:p>
          <a:p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33126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BF0E-447C-21F1-B6C2-6A03E7C54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136" y="-310906"/>
            <a:ext cx="11415864" cy="1143000"/>
          </a:xfrm>
        </p:spPr>
        <p:txBody>
          <a:bodyPr/>
          <a:lstStyle/>
          <a:p>
            <a:r>
              <a:rPr lang="ru-RU" sz="3200" b="1" dirty="0">
                <a:solidFill>
                  <a:srgbClr val="0066FF"/>
                </a:solidFill>
              </a:rPr>
              <a:t>Консолидация внебюджетных фондов </a:t>
            </a:r>
            <a:r>
              <a:rPr lang="en-US" sz="3200" b="1" dirty="0">
                <a:solidFill>
                  <a:srgbClr val="0066FF"/>
                </a:solidFill>
              </a:rPr>
              <a:t>(2) 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E7C979-E717-D755-9E6F-A2A7F5431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1424" y="692696"/>
            <a:ext cx="11017224" cy="5306269"/>
          </a:xfrm>
          <a:noFill/>
          <a:ln w="57150">
            <a:noFill/>
          </a:ln>
        </p:spPr>
        <p:txBody>
          <a:bodyPr/>
          <a:lstStyle/>
          <a:p>
            <a:r>
              <a:rPr lang="ru-RU" dirty="0"/>
              <a:t>Располагает ли фонд </a:t>
            </a:r>
            <a:r>
              <a:rPr lang="ru-RU" b="1" dirty="0">
                <a:solidFill>
                  <a:srgbClr val="C00000"/>
                </a:solidFill>
              </a:rPr>
              <a:t>навыками эффективного управления ликвидностью</a:t>
            </a:r>
            <a:r>
              <a:rPr lang="en-US" dirty="0"/>
              <a:t>? – </a:t>
            </a:r>
            <a:r>
              <a:rPr lang="ru-RU" dirty="0"/>
              <a:t>можно ли поделиться доходами от инвестиций для стимулирования консолидации</a:t>
            </a:r>
            <a:endParaRPr lang="en-US" dirty="0"/>
          </a:p>
          <a:p>
            <a:r>
              <a:rPr lang="ru-RU" dirty="0"/>
              <a:t>Следующий вопрос заключается в том, можно ли использовать </a:t>
            </a:r>
            <a:r>
              <a:rPr lang="ru-RU" b="1" dirty="0">
                <a:solidFill>
                  <a:srgbClr val="C00000"/>
                </a:solidFill>
              </a:rPr>
              <a:t>денежные средства в фонде на любые цели </a:t>
            </a:r>
            <a:r>
              <a:rPr lang="ru-RU" dirty="0"/>
              <a:t>и они доступны для консолидации ЕКС</a:t>
            </a:r>
            <a:r>
              <a:rPr lang="en-US" dirty="0"/>
              <a:t>?  </a:t>
            </a:r>
          </a:p>
          <a:p>
            <a:r>
              <a:rPr lang="ru-RU" dirty="0"/>
              <a:t>В современных системах и органах власти автономия фондов по-прежнему возможна как при включении в ИСУФ, так и при консолидации на ЕКС - для обеспечения этого могут быть заключены меморандумы о взаимопонимании / соглашения</a:t>
            </a:r>
            <a:r>
              <a:rPr lang="en-US" dirty="0"/>
              <a:t> </a:t>
            </a:r>
          </a:p>
          <a:p>
            <a:r>
              <a:rPr lang="ru-RU" b="1" dirty="0">
                <a:solidFill>
                  <a:srgbClr val="C00000"/>
                </a:solidFill>
              </a:rPr>
              <a:t>Особое примечание относительно социальных фондов - </a:t>
            </a:r>
            <a:r>
              <a:rPr lang="ru-RU" dirty="0"/>
              <a:t>если они полностью автономны, владеют значительными частными средствами и имеют собственную команду по управлению инвестициями/ликвидностью,  тогда есть весомые аргументы в пользу разделения! Маловероятно, что аналогичные аргументы существуют для большинства других фондов</a:t>
            </a:r>
            <a:endParaRPr lang="en-US" dirty="0"/>
          </a:p>
          <a:p>
            <a:endParaRPr lang="en-US" sz="2100" dirty="0"/>
          </a:p>
          <a:p>
            <a:endParaRPr lang="en-US" sz="2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468110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54E6-7CEA-804F-738F-A5EACFBA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218" y="-162272"/>
            <a:ext cx="1097280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0066FF"/>
                </a:solidFill>
              </a:rPr>
              <a:t>Консолидация специальных средств</a:t>
            </a:r>
            <a:r>
              <a:rPr lang="en-US" sz="3200" b="1" dirty="0">
                <a:solidFill>
                  <a:srgbClr val="0066FF"/>
                </a:solidFill>
              </a:rPr>
              <a:t>/</a:t>
            </a:r>
            <a:r>
              <a:rPr lang="ru-RU" sz="3200" b="1" dirty="0">
                <a:solidFill>
                  <a:srgbClr val="0066FF"/>
                </a:solidFill>
              </a:rPr>
              <a:t>собственных доходов министерств</a:t>
            </a:r>
            <a:endParaRPr lang="en-US" sz="3200" b="1" dirty="0">
              <a:solidFill>
                <a:srgbClr val="0066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1E6DAB-8629-119B-E19B-4666A9014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7408" y="836712"/>
            <a:ext cx="11233248" cy="5616624"/>
          </a:xfrm>
          <a:noFill/>
          <a:ln w="57150">
            <a:noFill/>
          </a:ln>
        </p:spPr>
        <p:txBody>
          <a:bodyPr/>
          <a:lstStyle/>
          <a:p>
            <a:r>
              <a:rPr lang="ru-RU" sz="2800" b="1" dirty="0">
                <a:solidFill>
                  <a:srgbClr val="C00000"/>
                </a:solidFill>
              </a:rPr>
              <a:t>Под специальными средствами понимаются доходы, которые министерства и ведомства собирают и оставляют для собственных нужд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Это государственные деньги</a:t>
            </a:r>
            <a:r>
              <a:rPr lang="en-US" sz="2800" b="1" dirty="0">
                <a:solidFill>
                  <a:srgbClr val="C00000"/>
                </a:solidFill>
              </a:rPr>
              <a:t>  - </a:t>
            </a:r>
            <a:r>
              <a:rPr lang="ru-RU" sz="2800" dirty="0"/>
              <a:t>бюджетное учреждение использует государственные ресурсы для получения этих доходов - следовательно, эти доходы являются доходами системы государственного управления и остаются в распоряжении министерства с разрешения правительства</a:t>
            </a:r>
            <a:r>
              <a:rPr lang="en-US" sz="2800" dirty="0"/>
              <a:t> </a:t>
            </a:r>
            <a:endParaRPr lang="en-US" sz="2800" b="1" dirty="0">
              <a:solidFill>
                <a:srgbClr val="C00000"/>
              </a:solidFill>
            </a:endParaRPr>
          </a:p>
          <a:p>
            <a:r>
              <a:rPr lang="ru-RU" sz="2800" dirty="0"/>
              <a:t>По аналогии с внебюджетными фондами, исторически сложилось так, что управление ими осуществлялось отдельно для того, чтобы деньги не попадали в казначейство.</a:t>
            </a:r>
          </a:p>
          <a:p>
            <a:r>
              <a:rPr lang="ru-RU" sz="2800" dirty="0"/>
              <a:t>100% стран PEMPAL сообщили, что эти деньги учитываются на ЕКС - в других странах мира это не всегда так.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3636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54E6-7CEA-804F-738F-A5EACFBA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218" y="-162272"/>
            <a:ext cx="1097280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0066FF"/>
                </a:solidFill>
              </a:rPr>
              <a:t>Консолидация специальных средств</a:t>
            </a:r>
            <a:r>
              <a:rPr lang="en-US" sz="3200" b="1" dirty="0">
                <a:solidFill>
                  <a:srgbClr val="0066FF"/>
                </a:solidFill>
              </a:rPr>
              <a:t>/</a:t>
            </a:r>
            <a:r>
              <a:rPr lang="ru-RU" sz="3200" b="1" dirty="0">
                <a:solidFill>
                  <a:srgbClr val="0066FF"/>
                </a:solidFill>
              </a:rPr>
              <a:t>собственных доходов министерств</a:t>
            </a:r>
            <a:r>
              <a:rPr lang="en-US" sz="3200" b="1" dirty="0">
                <a:solidFill>
                  <a:srgbClr val="0066FF"/>
                </a:solidFill>
              </a:rPr>
              <a:t>(2)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1E6DAB-8629-119B-E19B-4666A90145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7408" y="692696"/>
            <a:ext cx="11424592" cy="5616624"/>
          </a:xfrm>
          <a:noFill/>
          <a:ln w="57150">
            <a:noFill/>
          </a:ln>
        </p:spPr>
        <p:txBody>
          <a:bodyPr/>
          <a:lstStyle/>
          <a:p>
            <a:r>
              <a:rPr lang="ru-RU" sz="2600" dirty="0"/>
              <a:t>Важно исключить раздельное управление этими деньгами - эти средства должны быть частью бюджетного планирования и расходования для организаций и </a:t>
            </a:r>
            <a:r>
              <a:rPr lang="ru-RU" sz="2600" b="1" dirty="0">
                <a:solidFill>
                  <a:srgbClr val="C00000"/>
                </a:solidFill>
              </a:rPr>
              <a:t>консолидироваться на ЕКС для обеспечения единого баланса и прогноза </a:t>
            </a:r>
            <a:r>
              <a:rPr lang="ru-RU" sz="2600" dirty="0"/>
              <a:t>- это также уменьшает манипулирование приоритетными статьями расходов</a:t>
            </a:r>
            <a:r>
              <a:rPr lang="en-US" sz="2600" dirty="0"/>
              <a:t> </a:t>
            </a:r>
          </a:p>
          <a:p>
            <a:r>
              <a:rPr lang="ru-RU" sz="2600" dirty="0"/>
              <a:t>Это обеспечивает правительству </a:t>
            </a:r>
            <a:r>
              <a:rPr lang="ru-RU" sz="2600" b="1" dirty="0">
                <a:solidFill>
                  <a:srgbClr val="C00000"/>
                </a:solidFill>
              </a:rPr>
              <a:t>возможность рассматривать все источники средств для целей прогнозирования и планирования </a:t>
            </a:r>
            <a:r>
              <a:rPr lang="ru-RU" sz="2600" dirty="0"/>
              <a:t>- бюджетные организации не могут выделять специальные средства для дискреционных расходов</a:t>
            </a:r>
            <a:endParaRPr lang="en-US" sz="2600" dirty="0"/>
          </a:p>
          <a:p>
            <a:r>
              <a:rPr lang="ru-RU" sz="2600" dirty="0"/>
              <a:t>Это также снижает нагрузку по сверкам/расчетам внутри государства</a:t>
            </a:r>
          </a:p>
          <a:p>
            <a:r>
              <a:rPr lang="ru-RU" sz="2600" b="1" dirty="0">
                <a:solidFill>
                  <a:srgbClr val="C00000"/>
                </a:solidFill>
              </a:rPr>
              <a:t>Важно соблюдать правильный баланс </a:t>
            </a:r>
            <a:r>
              <a:rPr lang="ru-RU" sz="2600" dirty="0"/>
              <a:t>- иногда специальные средства становятся более важными для бюджетных организаций, чем их основная деятельность. В то же время правительство не должно ликвидировать </a:t>
            </a:r>
            <a:r>
              <a:rPr lang="ru-RU" sz="2800" dirty="0"/>
              <a:t>стимулы, </a:t>
            </a:r>
            <a:r>
              <a:rPr lang="ru-RU" sz="2600" dirty="0"/>
              <a:t>которые создаются специальными средствами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93141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58DE-F9E7-5329-8C18-C36FDA1F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815" y="-185109"/>
            <a:ext cx="10972800" cy="1021821"/>
          </a:xfrm>
        </p:spPr>
        <p:txBody>
          <a:bodyPr/>
          <a:lstStyle/>
          <a:p>
            <a:r>
              <a:rPr lang="ru-RU" sz="3200" b="1" dirty="0">
                <a:solidFill>
                  <a:srgbClr val="0066FF"/>
                </a:solidFill>
              </a:rPr>
              <a:t>Консолидация субнациональных органов власти </a:t>
            </a:r>
            <a:r>
              <a:rPr lang="en-US" sz="3200" b="1" dirty="0">
                <a:solidFill>
                  <a:srgbClr val="0066FF"/>
                </a:solidFill>
              </a:rPr>
              <a:t>(</a:t>
            </a:r>
            <a:r>
              <a:rPr lang="ru-RU" sz="3200" b="1" dirty="0">
                <a:solidFill>
                  <a:srgbClr val="0066FF"/>
                </a:solidFill>
              </a:rPr>
              <a:t>СНОВ</a:t>
            </a:r>
            <a:r>
              <a:rPr lang="en-US" sz="3200" b="1" dirty="0">
                <a:solidFill>
                  <a:srgbClr val="0066FF"/>
                </a:solidFill>
              </a:rPr>
              <a:t>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C2553D-CFFC-133E-32C0-D831BAB69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01619" y="556172"/>
            <a:ext cx="11153191" cy="6165304"/>
          </a:xfrm>
          <a:ln w="57150">
            <a:solidFill>
              <a:schemeClr val="bg1"/>
            </a:solidFill>
          </a:ln>
        </p:spPr>
        <p:txBody>
          <a:bodyPr/>
          <a:lstStyle/>
          <a:p>
            <a:r>
              <a:rPr lang="ru-RU" sz="2000" dirty="0"/>
              <a:t>Каковы </a:t>
            </a:r>
            <a:r>
              <a:rPr lang="ru-RU" sz="2000" b="1" dirty="0">
                <a:solidFill>
                  <a:srgbClr val="C00000"/>
                </a:solidFill>
              </a:rPr>
              <a:t>взаимоотношения между центральным правительством и СНОВ - являются ли они контролируемыми организациями</a:t>
            </a:r>
            <a:r>
              <a:rPr lang="ru-RU" sz="2000" dirty="0"/>
              <a:t>, подлежащими отражению в отчетности сектора государственного управления</a:t>
            </a:r>
            <a:r>
              <a:rPr lang="en-US" sz="2000" dirty="0"/>
              <a:t>? </a:t>
            </a:r>
          </a:p>
          <a:p>
            <a:r>
              <a:rPr lang="ru-RU" sz="2000" dirty="0"/>
              <a:t>В большинстве стран P</a:t>
            </a:r>
            <a:r>
              <a:rPr lang="en-US" sz="2000" dirty="0"/>
              <a:t>EM</a:t>
            </a:r>
            <a:r>
              <a:rPr lang="ru-RU" sz="2000" dirty="0"/>
              <a:t>PAL СНОВ подчиняются центральному правительству - в 81% или в 13 из 16 стран PEMPAL доходы СНОВ учитываются на ЕКС - во многих других странах этого не происходит</a:t>
            </a:r>
            <a:r>
              <a:rPr lang="en-US" sz="2000" dirty="0"/>
              <a:t>  </a:t>
            </a:r>
          </a:p>
          <a:p>
            <a:r>
              <a:rPr lang="ru-RU" sz="2000" dirty="0"/>
              <a:t>НО даже если они не являются контролируемыми организациями, </a:t>
            </a:r>
            <a:r>
              <a:rPr lang="ru-RU" sz="2000" b="1" dirty="0">
                <a:solidFill>
                  <a:srgbClr val="C00000"/>
                </a:solidFill>
              </a:rPr>
              <a:t>обладают ли они навыками эффективного управления ликвидностью</a:t>
            </a:r>
            <a:r>
              <a:rPr lang="ru-RU" sz="2000" dirty="0"/>
              <a:t>? Центральная структура управления ликвидностью может иметь доступ к более широкому спектру инструментов инвестирования и заимствования - роль эксперта</a:t>
            </a:r>
            <a:endParaRPr lang="en-US" sz="2000" dirty="0"/>
          </a:p>
          <a:p>
            <a:r>
              <a:rPr lang="ru-RU" sz="2000" b="1" dirty="0">
                <a:solidFill>
                  <a:srgbClr val="C00000"/>
                </a:solidFill>
              </a:rPr>
              <a:t>В данном случае размер может иметь значение - </a:t>
            </a:r>
            <a:r>
              <a:rPr lang="ru-RU" sz="2000" dirty="0"/>
              <a:t>в странах, где СНОВ невелики, потенциал, скорее всего, слаб, а риски принятия неправильных решений по управлению денежными средствами высоки - какими вариантами инвестирования располагают СНОВ помимо депозитов в местных коммерческих банках? Кроме того, в небольших государствах коммерческие банки не всегда действуют в интересах государства.</a:t>
            </a:r>
          </a:p>
          <a:p>
            <a:r>
              <a:rPr lang="ru-RU" sz="2000" dirty="0"/>
              <a:t>Как уже отмечалось, в современных системах и органах государственного управления автономия СНОВ все таки возможна как при условии их включения в ИСУФ, так и при консолидации на ЕКС - для обеспечения этого могут быть заключены меморандумы о взаимопонимании/соглашения</a:t>
            </a:r>
            <a:r>
              <a:rPr lang="en-US" sz="2000" dirty="0"/>
              <a:t> 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72014CE-96EC-BF63-80A6-9FAF3C08E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 Vienna November 2023</a:t>
            </a:r>
            <a:endParaRPr lang="ru-RU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E78BE67-57A7-21C7-D5E4-7446DF0F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15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318595110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98A25-8D86-388C-80AE-B70F5B286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037" y="161925"/>
            <a:ext cx="11575142" cy="1143000"/>
          </a:xfrm>
        </p:spPr>
        <p:txBody>
          <a:bodyPr/>
          <a:lstStyle/>
          <a:p>
            <a:r>
              <a:rPr lang="ru-RU" b="1" dirty="0">
                <a:solidFill>
                  <a:srgbClr val="0066FF"/>
                </a:solidFill>
              </a:rPr>
              <a:t>Охват ЕКС и иностранная валюта </a:t>
            </a:r>
            <a:r>
              <a:rPr lang="en-US" b="1" dirty="0">
                <a:solidFill>
                  <a:srgbClr val="0066FF"/>
                </a:solidFill>
              </a:rPr>
              <a:t>(</a:t>
            </a:r>
            <a:r>
              <a:rPr lang="ru-RU" b="1" dirty="0">
                <a:solidFill>
                  <a:srgbClr val="0066FF"/>
                </a:solidFill>
              </a:rPr>
              <a:t>ИВ</a:t>
            </a:r>
            <a:r>
              <a:rPr lang="en-US" b="1" dirty="0">
                <a:solidFill>
                  <a:srgbClr val="0066FF"/>
                </a:solidFill>
              </a:rPr>
              <a:t>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5A6F9-8101-9691-48CC-F5F2F4A35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5037" y="980728"/>
            <a:ext cx="10421926" cy="3951288"/>
          </a:xfrm>
        </p:spPr>
        <p:txBody>
          <a:bodyPr/>
          <a:lstStyle/>
          <a:p>
            <a:r>
              <a:rPr lang="ru-RU" dirty="0"/>
              <a:t>Общий совет заключается в том, что ЕКС используется только для национальной валюты</a:t>
            </a:r>
          </a:p>
          <a:p>
            <a:r>
              <a:rPr lang="ru-RU" dirty="0"/>
              <a:t>За валютные операции должен отвечать Центральный банк (ЦБ), который конвертирует валютные поступления правительства в национальную валюту для консолидации на ЕКС - он управляет валютными резервами. </a:t>
            </a:r>
          </a:p>
          <a:p>
            <a:r>
              <a:rPr lang="ru-RU" dirty="0"/>
              <a:t>Однако правительству необходимо тесно сотрудничать с ЦБ для того, чтобы отдельно определять будущие потребности в валютных средствах, чтобы ЦБ мог адекватно обеспечивать эти потребности. </a:t>
            </a:r>
          </a:p>
          <a:p>
            <a:r>
              <a:rPr lang="ru-RU" dirty="0"/>
              <a:t>В последнее время растет международная напряженность, что часто создает сложную валютную ситуацию - курсы валют нестабильны - эти проблемы будут оказывать повышенное давление на прогнозирование и управление денежными средствами. </a:t>
            </a:r>
          </a:p>
          <a:p>
            <a:r>
              <a:rPr lang="ru-RU" dirty="0"/>
              <a:t>Поэтому важно, чтобы казначейства работали с ЦБ для обеспечения наличия надежной и своевременной информации о будущих валютных потребностях</a:t>
            </a:r>
            <a:r>
              <a:rPr lang="en-US" dirty="0"/>
              <a:t>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50C35B9-EC18-0E19-8C5F-46F193A5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BCF12E-569D-0A8C-8273-42469C216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16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979958878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98A25-8D86-388C-80AE-B70F5B286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405" y="-162502"/>
            <a:ext cx="11575142" cy="1143000"/>
          </a:xfrm>
        </p:spPr>
        <p:txBody>
          <a:bodyPr/>
          <a:lstStyle/>
          <a:p>
            <a:r>
              <a:rPr lang="ru-RU" b="1" dirty="0">
                <a:solidFill>
                  <a:srgbClr val="0066FF"/>
                </a:solidFill>
              </a:rPr>
              <a:t>Границы ЕКС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50C35B9-EC18-0E19-8C5F-46F193A5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BCF12E-569D-0A8C-8273-42469C216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17</a:t>
            </a:fld>
            <a:endParaRPr lang="ru-RU" alt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D5CF5C-D45A-4B03-791D-4A4964E14AC9}"/>
              </a:ext>
            </a:extLst>
          </p:cNvPr>
          <p:cNvSpPr txBox="1"/>
          <p:nvPr/>
        </p:nvSpPr>
        <p:spPr>
          <a:xfrm>
            <a:off x="937405" y="746550"/>
            <a:ext cx="10872711" cy="1846659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</a:rPr>
              <a:t>Государственные предприятия </a:t>
            </a:r>
            <a:r>
              <a:rPr lang="en-US" sz="1600" b="1" dirty="0">
                <a:solidFill>
                  <a:srgbClr val="C00000"/>
                </a:solidFill>
              </a:rPr>
              <a:t>- </a:t>
            </a:r>
            <a:r>
              <a:rPr lang="ru-RU" sz="1600" dirty="0"/>
              <a:t>Они функционируют как независимые государственные предприятия, не входящие в систему государственного управления в публичном секторе. Большинство государственных предприятий имеют свой собственный опыт и стратегии управления активами и обязательствами, и в целом лучше, чтобы во взаимоотношениях с правительством они опирались на нормальную деловую практику. В тех случаях, когда госпредприятие является таковым лишь по названию и явно входит в систему государственного управления, оно должно контролироваться при помощи ЕКС.</a:t>
            </a:r>
            <a:r>
              <a:rPr lang="en-US" sz="1600" dirty="0"/>
              <a:t> 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508ACF-28FA-067F-4C80-3FB7ADD915CB}"/>
              </a:ext>
            </a:extLst>
          </p:cNvPr>
          <p:cNvSpPr txBox="1"/>
          <p:nvPr/>
        </p:nvSpPr>
        <p:spPr>
          <a:xfrm>
            <a:off x="946142" y="2538554"/>
            <a:ext cx="10863974" cy="1600438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</a:rPr>
              <a:t>Фонды будущих поколений – </a:t>
            </a:r>
            <a:r>
              <a:rPr lang="ru-RU" sz="1600" dirty="0"/>
              <a:t>такие фонды есть не в каждой стране, но они особенно часто встречаются там, где существуют </a:t>
            </a:r>
            <a:r>
              <a:rPr lang="ru-RU" sz="1600" dirty="0" err="1"/>
              <a:t>исчерпаемые</a:t>
            </a:r>
            <a:r>
              <a:rPr lang="ru-RU" sz="1600" dirty="0"/>
              <a:t> ресурсы, обеспечивающие большие поступления сегодня. Страны откладывают часть доходов, чтобы компенсировать отсутствие таких доходов в будущем. Поскольку речь идет о долгосрочных инвестициях, не связанных с обычной деятельностью органов власти, разумно поместить их в «карантин» за пределами ЕКС.</a:t>
            </a:r>
            <a:r>
              <a:rPr lang="en-US" sz="1600" dirty="0"/>
              <a:t>  </a:t>
            </a: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35ED2C-F156-7D5B-F10A-B6AAC8112FE5}"/>
              </a:ext>
            </a:extLst>
          </p:cNvPr>
          <p:cNvSpPr txBox="1"/>
          <p:nvPr/>
        </p:nvSpPr>
        <p:spPr>
          <a:xfrm>
            <a:off x="937405" y="4183802"/>
            <a:ext cx="10863974" cy="230832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</a:rPr>
              <a:t>Частные средства - </a:t>
            </a:r>
            <a:r>
              <a:rPr lang="ru-RU" sz="1600" dirty="0"/>
              <a:t>Существует различие между депозитными и другими частными средствами. Следует ли Казначейству предлагать свои услуги по инвестированию частных денег в ЕКС (средства в доверительном управлении и средства из частных источников, например, родительские взносы в школы, считаются публичными деньгами)? Какова цель ЕКС? Он был задуман не как привлекательный для всех инвестиционный инструмент, а как инструмент, позволяющий правительству наилучшим образом управлять своей ликвидностью и прогнозировать ее потоки. Не отвлечет ли эта более широкая инвестиционная роль от основной направленности ЕКС? – скорее всего. Должно ли государство конкурировать с банками? Если да, то действует ли оно на той же коммерческой основе, что и банки, не используя свою позицию власти для компенсации операционных расходов или ставок дисконтирования?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292705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54663-0A45-796D-F4A3-C428EAAD8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096" y="-131911"/>
            <a:ext cx="10972800" cy="1143000"/>
          </a:xfrm>
        </p:spPr>
        <p:txBody>
          <a:bodyPr/>
          <a:lstStyle/>
          <a:p>
            <a:r>
              <a:rPr lang="en-AU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ru-RU" sz="3200" b="1" i="0" u="none" strike="noStrike" dirty="0">
                <a:solidFill>
                  <a:srgbClr val="0066F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400" b="1" i="0" u="none" strike="noStrike" dirty="0">
                <a:solidFill>
                  <a:srgbClr val="0066FF"/>
                </a:solidFill>
                <a:effectLst/>
                <a:latin typeface="Calibri" panose="020F0502020204030204" pitchFamily="34" charset="0"/>
              </a:rPr>
              <a:t>Тактика перехода на ЕКС - Как убедить заинтересованные стороны в необходимости перехода на ЕКС и </a:t>
            </a:r>
            <a:r>
              <a:rPr lang="ru-RU" sz="2400" b="1" dirty="0">
                <a:solidFill>
                  <a:srgbClr val="0066FF"/>
                </a:solidFill>
                <a:latin typeface="Calibri" panose="020F0502020204030204" pitchFamily="34" charset="0"/>
              </a:rPr>
              <a:t>обеспечить</a:t>
            </a:r>
            <a:r>
              <a:rPr lang="ru-RU" sz="2400" b="1" i="0" u="none" strike="noStrike" dirty="0">
                <a:solidFill>
                  <a:srgbClr val="0066FF"/>
                </a:solidFill>
                <a:effectLst/>
                <a:latin typeface="Calibri" panose="020F0502020204030204" pitchFamily="34" charset="0"/>
              </a:rPr>
              <a:t> стимулы</a:t>
            </a:r>
            <a:r>
              <a:rPr lang="en-AU" sz="2400" b="1" i="0" u="none" strike="noStrike" dirty="0">
                <a:solidFill>
                  <a:srgbClr val="0066FF"/>
                </a:solidFill>
                <a:effectLst/>
                <a:latin typeface="Calibri" panose="020F0502020204030204" pitchFamily="34" charset="0"/>
              </a:rPr>
              <a:t> </a:t>
            </a:r>
            <a:endParaRPr lang="en-US" sz="2400" b="1" dirty="0">
              <a:solidFill>
                <a:srgbClr val="0066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F7FC1-8F90-BAE1-6890-64E103B25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416" y="836712"/>
            <a:ext cx="11233248" cy="3951288"/>
          </a:xfrm>
        </p:spPr>
        <p:txBody>
          <a:bodyPr/>
          <a:lstStyle/>
          <a:p>
            <a:r>
              <a:rPr lang="ru-RU" sz="2300" dirty="0"/>
              <a:t>Обеспечить ясность в отношении общих преимуществ ЕКС для органов государственной власти - убедительно показать преимущества заинтересованным сторонам</a:t>
            </a:r>
            <a:endParaRPr lang="en-US" sz="2300" dirty="0"/>
          </a:p>
          <a:p>
            <a:pPr lvl="1"/>
            <a:r>
              <a:rPr lang="ru-RU" sz="2300" dirty="0"/>
              <a:t>дискуссионный документ, в котором выделены преимущества </a:t>
            </a:r>
          </a:p>
          <a:p>
            <a:pPr lvl="1"/>
            <a:r>
              <a:rPr lang="ru-RU" sz="2300" dirty="0"/>
              <a:t>повышение доходности или снижение затрат в масштабах всей системы государственного управления</a:t>
            </a:r>
          </a:p>
          <a:p>
            <a:pPr lvl="1"/>
            <a:r>
              <a:rPr lang="ru-RU" sz="2300" dirty="0"/>
              <a:t>доступ к более широкому спектру инвестиционных инструментов (обратное РЕПО).</a:t>
            </a:r>
          </a:p>
          <a:p>
            <a:pPr lvl="1"/>
            <a:r>
              <a:rPr lang="ru-RU" sz="2300" dirty="0"/>
              <a:t>Количественно оценить преимущества в виде ощутимых улучшений в сфере услуг (увеличение процентов/снижение затрат эквивалентно появлению новых рабочих мест для 3000 медсестер и врачей)</a:t>
            </a:r>
            <a:r>
              <a:rPr lang="en-US" sz="2300" dirty="0"/>
              <a:t>    </a:t>
            </a:r>
          </a:p>
          <a:p>
            <a:r>
              <a:rPr lang="ru-RU" sz="2300" dirty="0"/>
              <a:t>Важно также понять, почему каждая из сторон сопротивляется переходу на ЕКС, и обратиться непосредственно к этим опасениям/проблемам. Может быть, дело в том, что Казначейство задерживало выплату средств, или в том, что платежи обрабатывались несвоевременно?</a:t>
            </a:r>
            <a:endParaRPr lang="en-US" sz="23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66D051-B764-FD24-5BF5-E24C9644F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18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47480991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54663-0A45-796D-F4A3-C428EAAD8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096" y="-131911"/>
            <a:ext cx="10972800" cy="1143000"/>
          </a:xfrm>
        </p:spPr>
        <p:txBody>
          <a:bodyPr/>
          <a:lstStyle/>
          <a:p>
            <a:r>
              <a:rPr lang="en-AU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AU" sz="4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ru-RU" sz="4000" b="1" i="0" u="none" strike="noStrike" dirty="0">
                <a:solidFill>
                  <a:srgbClr val="0066F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400" b="1" i="0" u="none" strike="noStrike" dirty="0">
                <a:solidFill>
                  <a:srgbClr val="0066FF"/>
                </a:solidFill>
                <a:effectLst/>
                <a:latin typeface="Calibri" panose="020F0502020204030204" pitchFamily="34" charset="0"/>
              </a:rPr>
              <a:t>Тактика перехода на ЕКС - Как убедить заинтересованные стороны в необходимости перехода на ЕКС и обеспечить стимулы</a:t>
            </a:r>
            <a:r>
              <a:rPr lang="en-AU" sz="2400" b="1" i="0" u="none" strike="noStrike" dirty="0">
                <a:solidFill>
                  <a:srgbClr val="0066FF"/>
                </a:solidFill>
                <a:effectLst/>
                <a:latin typeface="Calibri" panose="020F0502020204030204" pitchFamily="34" charset="0"/>
              </a:rPr>
              <a:t> (2) </a:t>
            </a:r>
            <a:endParaRPr lang="en-US" sz="2400" b="1" dirty="0">
              <a:solidFill>
                <a:srgbClr val="0066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F7FC1-8F90-BAE1-6890-64E103B25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3872" y="439589"/>
            <a:ext cx="11233248" cy="3951288"/>
          </a:xfrm>
        </p:spPr>
        <p:txBody>
          <a:bodyPr/>
          <a:lstStyle/>
          <a:p>
            <a:endParaRPr lang="en-US" sz="2800" dirty="0"/>
          </a:p>
          <a:p>
            <a:r>
              <a:rPr lang="ru-RU" sz="2600" dirty="0"/>
              <a:t>Может быть, дело в ощущении потери контроля или в законодательстве, устанавливающем их полномочия по управлению собственными банковскими счетами</a:t>
            </a:r>
            <a:r>
              <a:rPr lang="en-US" sz="2600" dirty="0"/>
              <a:t>? </a:t>
            </a:r>
          </a:p>
          <a:p>
            <a:pPr lvl="1"/>
            <a:r>
              <a:rPr lang="ru-RU" sz="2200" dirty="0"/>
              <a:t>Счета с нулевым сальдо не лишают полномочий, а позволяют централизовать денежные средства для инвестиционных целей</a:t>
            </a:r>
          </a:p>
          <a:p>
            <a:pPr lvl="1"/>
            <a:r>
              <a:rPr lang="ru-RU" sz="2200" dirty="0"/>
              <a:t>Постепенность изменений может дать больший эффект - сначала необходимо предусмотреть включение их в Главную книгу ИСУФ, а переход к консолидации на ЕКС произойдет после того, как они увидят, что ИСУФ централизует обработку платежей, а не контролирует перерасход средств</a:t>
            </a:r>
            <a:endParaRPr lang="en-US" sz="2200" dirty="0"/>
          </a:p>
          <a:p>
            <a:pPr marL="914400" lvl="2" indent="0">
              <a:buNone/>
            </a:pPr>
            <a:r>
              <a:rPr lang="ru-RU" sz="2600" b="1" dirty="0">
                <a:solidFill>
                  <a:srgbClr val="C00000"/>
                </a:solidFill>
              </a:rPr>
              <a:t>Это требует от Казначейства выполнения иной роли, чем в прошлом</a:t>
            </a:r>
            <a:r>
              <a:rPr lang="en-US" sz="2600" b="1" dirty="0">
                <a:solidFill>
                  <a:srgbClr val="C00000"/>
                </a:solidFill>
              </a:rPr>
              <a:t>!!</a:t>
            </a:r>
          </a:p>
          <a:p>
            <a:pPr lvl="1"/>
            <a:r>
              <a:rPr lang="ru-RU" sz="2200" dirty="0"/>
              <a:t>Разработать меморандумы о взаимопонимании, определяющие требования к эффективности, роли каждой из сторон и распределение прибыли от инвестиций</a:t>
            </a:r>
            <a:br>
              <a:rPr lang="en-US" sz="2400" dirty="0"/>
            </a:br>
            <a:r>
              <a:rPr lang="ru-RU" sz="2200" b="1" dirty="0">
                <a:solidFill>
                  <a:srgbClr val="C00000"/>
                </a:solidFill>
              </a:rPr>
              <a:t>НО, возможно, в конечном итоге будет важно обеспечить политическую поддержку на высоком уровне для проведения консолидации в тех случаях, когда участники отказываются сделать это добровольно.</a:t>
            </a:r>
            <a:br>
              <a:rPr lang="en-US" sz="2200" b="1" dirty="0">
                <a:solidFill>
                  <a:srgbClr val="C00000"/>
                </a:solidFill>
              </a:rPr>
            </a:b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66D051-B764-FD24-5BF5-E24C9644F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19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17248262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853CA-6F41-2051-0180-E4EC00E6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6C9F9-8B50-F615-B188-E6DE9852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</a:t>
            </a:r>
            <a:r>
              <a:rPr lang="ru-RU" dirty="0"/>
              <a:t>,</a:t>
            </a:r>
            <a:r>
              <a:rPr lang="en-AU" dirty="0"/>
              <a:t> </a:t>
            </a:r>
            <a:r>
              <a:rPr lang="ru-RU" dirty="0"/>
              <a:t>Вена,</a:t>
            </a:r>
            <a:r>
              <a:rPr lang="en-AU" dirty="0"/>
              <a:t> </a:t>
            </a:r>
            <a:r>
              <a:rPr lang="ru-RU" dirty="0"/>
              <a:t>ноябрь </a:t>
            </a:r>
            <a:r>
              <a:rPr lang="en-AU" dirty="0"/>
              <a:t>2023</a:t>
            </a:r>
            <a:r>
              <a:rPr lang="ru-RU" dirty="0"/>
              <a:t> г.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AD8F9-A892-F534-B683-F3119186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541A2D-ED5A-4864-A429-27F6C096175A}" type="slidenum">
              <a:rPr lang="ru-RU" altLang="en-US" smtClean="0"/>
              <a:pPr>
                <a:defRPr/>
              </a:pPr>
              <a:t>2</a:t>
            </a:fld>
            <a:endParaRPr lang="ru-RU" alt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A64D3A4-EC83-F244-928C-C074562621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094926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4437468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84576-EF41-B34F-8321-B61935329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512489"/>
            <a:ext cx="9678708" cy="559222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66FF"/>
                </a:solidFill>
              </a:rPr>
              <a:t>Резюме - Что обычно входит в ЕКС, и что должно быть за его пределами?</a:t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503BC8-06F5-4644-9B2A-3338D95BC788}"/>
              </a:ext>
            </a:extLst>
          </p:cNvPr>
          <p:cNvSpPr/>
          <p:nvPr/>
        </p:nvSpPr>
        <p:spPr>
          <a:xfrm>
            <a:off x="3839407" y="2421570"/>
            <a:ext cx="935749" cy="905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Казначейство</a:t>
            </a:r>
            <a:endParaRPr lang="en-US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AF5B91-0EBB-174B-A5F8-CEE18B227456}"/>
              </a:ext>
            </a:extLst>
          </p:cNvPr>
          <p:cNvSpPr/>
          <p:nvPr/>
        </p:nvSpPr>
        <p:spPr>
          <a:xfrm>
            <a:off x="4740706" y="3352797"/>
            <a:ext cx="1015975" cy="860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Счета </a:t>
            </a:r>
            <a:r>
              <a:rPr lang="ru-RU" sz="1400" dirty="0" err="1"/>
              <a:t>отрасл</a:t>
            </a:r>
            <a:r>
              <a:rPr lang="ru-RU" sz="1400" dirty="0"/>
              <a:t>. мин-в</a:t>
            </a:r>
            <a:endParaRPr lang="en-US" sz="1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88E927-4636-0449-BF2A-7E9CB0394854}"/>
              </a:ext>
            </a:extLst>
          </p:cNvPr>
          <p:cNvSpPr/>
          <p:nvPr/>
        </p:nvSpPr>
        <p:spPr>
          <a:xfrm>
            <a:off x="4786165" y="2420588"/>
            <a:ext cx="992462" cy="905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Счета областных отделений казначейства</a:t>
            </a:r>
            <a:endParaRPr lang="en-US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3066C5-9AE5-1349-85E0-65F153B9C687}"/>
              </a:ext>
            </a:extLst>
          </p:cNvPr>
          <p:cNvSpPr/>
          <p:nvPr/>
        </p:nvSpPr>
        <p:spPr>
          <a:xfrm>
            <a:off x="3839510" y="3328318"/>
            <a:ext cx="912129" cy="89383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ВБФ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CBF3B94-B76F-6442-AC0D-47311F72CBA1}"/>
              </a:ext>
            </a:extLst>
          </p:cNvPr>
          <p:cNvSpPr/>
          <p:nvPr/>
        </p:nvSpPr>
        <p:spPr>
          <a:xfrm>
            <a:off x="4764678" y="4203808"/>
            <a:ext cx="1002937" cy="923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Резервный</a:t>
            </a:r>
            <a:r>
              <a:rPr lang="en-US" sz="1400" dirty="0"/>
              <a:t> </a:t>
            </a:r>
            <a:r>
              <a:rPr lang="ru-RU" sz="1400" dirty="0"/>
              <a:t>счет</a:t>
            </a:r>
            <a:endParaRPr lang="en-US" sz="1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878A7CC-D79D-814F-A18B-507AE7A4B9F4}"/>
              </a:ext>
            </a:extLst>
          </p:cNvPr>
          <p:cNvSpPr/>
          <p:nvPr/>
        </p:nvSpPr>
        <p:spPr>
          <a:xfrm>
            <a:off x="3839407" y="4199228"/>
            <a:ext cx="912235" cy="927584"/>
          </a:xfrm>
          <a:prstGeom prst="rect">
            <a:avLst/>
          </a:prstGeom>
          <a:solidFill>
            <a:srgbClr val="6EA0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  <a:highlight>
                  <a:srgbClr val="6EA0B0"/>
                </a:highlight>
              </a:rPr>
              <a:t>Депозитные счета</a:t>
            </a:r>
            <a:endParaRPr lang="en-US" sz="1400" dirty="0">
              <a:solidFill>
                <a:schemeClr val="bg1"/>
              </a:solidFill>
              <a:highlight>
                <a:srgbClr val="6EA0B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F1ADAD-FC2F-5742-BC58-F9C6B12AD26B}"/>
              </a:ext>
            </a:extLst>
          </p:cNvPr>
          <p:cNvSpPr/>
          <p:nvPr/>
        </p:nvSpPr>
        <p:spPr>
          <a:xfrm>
            <a:off x="5778627" y="4217594"/>
            <a:ext cx="1142073" cy="909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Счета доноров</a:t>
            </a:r>
            <a:endParaRPr lang="en-US" sz="1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A89642-123A-1444-B918-75E58A7C5342}"/>
              </a:ext>
            </a:extLst>
          </p:cNvPr>
          <p:cNvSpPr/>
          <p:nvPr/>
        </p:nvSpPr>
        <p:spPr>
          <a:xfrm>
            <a:off x="5767616" y="3364007"/>
            <a:ext cx="1153084" cy="853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</a:rPr>
              <a:t>Счета </a:t>
            </a:r>
            <a:r>
              <a:rPr lang="ru-RU" sz="1400" dirty="0" err="1">
                <a:solidFill>
                  <a:schemeClr val="bg1"/>
                </a:solidFill>
              </a:rPr>
              <a:t>автономн</a:t>
            </a:r>
            <a:r>
              <a:rPr lang="ru-RU" sz="1400" dirty="0">
                <a:solidFill>
                  <a:schemeClr val="bg1"/>
                </a:solidFill>
              </a:rPr>
              <a:t>. бюджетных единиц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480E6B-EB53-3B4D-B30D-1658F2061D1E}"/>
              </a:ext>
            </a:extLst>
          </p:cNvPr>
          <p:cNvSpPr/>
          <p:nvPr/>
        </p:nvSpPr>
        <p:spPr bwMode="auto">
          <a:xfrm>
            <a:off x="2783632" y="1869097"/>
            <a:ext cx="5616623" cy="3654812"/>
          </a:xfrm>
          <a:prstGeom prst="rect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26444-30DE-4E4D-9A5F-3DF48853C67B}"/>
              </a:ext>
            </a:extLst>
          </p:cNvPr>
          <p:cNvSpPr txBox="1"/>
          <p:nvPr/>
        </p:nvSpPr>
        <p:spPr>
          <a:xfrm>
            <a:off x="4207678" y="1923551"/>
            <a:ext cx="2768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ЕКС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70DCAA-85BA-F9AD-01CB-7B4F2A1D0895}"/>
              </a:ext>
            </a:extLst>
          </p:cNvPr>
          <p:cNvSpPr/>
          <p:nvPr/>
        </p:nvSpPr>
        <p:spPr>
          <a:xfrm>
            <a:off x="5767617" y="2421322"/>
            <a:ext cx="1153085" cy="9426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Счета контролируемых </a:t>
            </a:r>
            <a:r>
              <a:rPr lang="ru-RU" sz="1400" dirty="0" err="1">
                <a:solidFill>
                  <a:schemeClr val="tx1"/>
                </a:solidFill>
              </a:rPr>
              <a:t>субнац</a:t>
            </a:r>
            <a:r>
              <a:rPr lang="ru-RU" sz="1400" dirty="0">
                <a:solidFill>
                  <a:schemeClr val="tx1"/>
                </a:solidFill>
              </a:rPr>
              <a:t>. органов власти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D46FBD6-3685-6F05-B0D9-3AFCA11838A6}"/>
              </a:ext>
            </a:extLst>
          </p:cNvPr>
          <p:cNvSpPr/>
          <p:nvPr/>
        </p:nvSpPr>
        <p:spPr>
          <a:xfrm>
            <a:off x="8888270" y="3043578"/>
            <a:ext cx="1282939" cy="10334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Счета автономных </a:t>
            </a:r>
            <a:r>
              <a:rPr lang="ru-RU" sz="1400" dirty="0" err="1">
                <a:solidFill>
                  <a:schemeClr val="tx1"/>
                </a:solidFill>
              </a:rPr>
              <a:t>субнац</a:t>
            </a:r>
            <a:r>
              <a:rPr lang="ru-RU" sz="1400" dirty="0">
                <a:solidFill>
                  <a:schemeClr val="tx1"/>
                </a:solidFill>
              </a:rPr>
              <a:t>. органов власти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B1B953-8EEA-D86D-1661-3225649B319C}"/>
              </a:ext>
            </a:extLst>
          </p:cNvPr>
          <p:cNvSpPr/>
          <p:nvPr/>
        </p:nvSpPr>
        <p:spPr>
          <a:xfrm>
            <a:off x="8888270" y="4365104"/>
            <a:ext cx="1282939" cy="90570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Социальные фонды</a:t>
            </a:r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788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6A5BB8-9D46-8C03-088E-3ED0D30951E3}"/>
              </a:ext>
            </a:extLst>
          </p:cNvPr>
          <p:cNvSpPr/>
          <p:nvPr/>
        </p:nvSpPr>
        <p:spPr>
          <a:xfrm>
            <a:off x="4962754" y="5698155"/>
            <a:ext cx="1133246" cy="905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</a:rPr>
              <a:t>Частные средства</a:t>
            </a:r>
            <a:endParaRPr lang="en-US" sz="1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E6C1B68-AD94-38DB-6EBE-30D0B38760CE}"/>
              </a:ext>
            </a:extLst>
          </p:cNvPr>
          <p:cNvSpPr/>
          <p:nvPr/>
        </p:nvSpPr>
        <p:spPr>
          <a:xfrm>
            <a:off x="1155041" y="3043579"/>
            <a:ext cx="1336390" cy="905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Фонды будущих поколений</a:t>
            </a:r>
            <a:endParaRPr lang="en-US" sz="1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B97360E-6668-26A0-3756-128AC1818B5A}"/>
              </a:ext>
            </a:extLst>
          </p:cNvPr>
          <p:cNvSpPr/>
          <p:nvPr/>
        </p:nvSpPr>
        <p:spPr>
          <a:xfrm>
            <a:off x="1155040" y="4365104"/>
            <a:ext cx="1336389" cy="905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</a:rPr>
              <a:t>Гос. предприятия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49762077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267EA-B761-05C5-7D43-339560EC3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308" y="126404"/>
            <a:ext cx="1097280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0066FF"/>
                </a:solidFill>
              </a:rPr>
              <a:t>Кратко </a:t>
            </a:r>
            <a:r>
              <a:rPr lang="en-US" sz="3200" b="1" dirty="0">
                <a:solidFill>
                  <a:srgbClr val="0066FF"/>
                </a:solidFill>
              </a:rPr>
              <a:t>- </a:t>
            </a:r>
            <a:r>
              <a:rPr lang="ru-RU" sz="3200" b="1" dirty="0">
                <a:solidFill>
                  <a:srgbClr val="0066FF"/>
                </a:solidFill>
              </a:rPr>
              <a:t>Вопросы, которыми следует руководствоваться при включении или исключении из ЕКС</a:t>
            </a:r>
            <a:endParaRPr lang="en-US" sz="3200" b="1" dirty="0">
              <a:solidFill>
                <a:srgbClr val="0066FF"/>
              </a:solidFill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2BDA2F4-5E84-6816-77F4-DFF7AC5BA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D1CC7C5-8500-4B5F-4377-BE6308EFA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21</a:t>
            </a:fld>
            <a:endParaRPr lang="ru-RU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E05510-8389-C8AB-BE76-8947933281F4}"/>
              </a:ext>
            </a:extLst>
          </p:cNvPr>
          <p:cNvSpPr txBox="1"/>
          <p:nvPr/>
        </p:nvSpPr>
        <p:spPr>
          <a:xfrm>
            <a:off x="839416" y="1179522"/>
            <a:ext cx="11352584" cy="5355312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Из какого сектора поступают средства? Следует включить в него органы государственного управления, но в более широком смысле государственный и частный сектор обычно не входят в сферу действия ЕКС.</a:t>
            </a:r>
            <a:endParaRPr lang="en-US" dirty="0"/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В рамках системы государственного управления </a:t>
            </a:r>
          </a:p>
          <a:p>
            <a:pPr algn="ctr"/>
            <a:r>
              <a:rPr lang="ru-RU" dirty="0">
                <a:solidFill>
                  <a:srgbClr val="C00000"/>
                </a:solidFill>
              </a:rPr>
              <a:t>Основная рекомендация заключается в том, что все органы государственного управления должны быть включены, кроме случаев, когда исключение в целом отвечает интересам эффективного управления</a:t>
            </a:r>
            <a:endParaRPr lang="en-US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Зависит ли финансирование этих организаций/фондов в значительной степени от государства? Если да, то, скорее всего, их следует включить в ЕКС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Является ли фонд/организация контролируемым органом государственного управления или полностью автономной структурой? Все контролируемые организации должны быть консолидированы, в то время как в отношении автономных организаций могут быть аргументы в пользу самостоятельного управления денежными средствами, но во многих случаях предпочтительнее включить их в ЕКС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Осуществляет ли организация/фонд значительные </a:t>
            </a:r>
            <a:r>
              <a:rPr lang="ru-RU" dirty="0" err="1"/>
              <a:t>межорганизационные</a:t>
            </a:r>
            <a:r>
              <a:rPr lang="ru-RU" dirty="0"/>
              <a:t> операции с другими структурами системы госуправления. Если да, то следует рассмотреть вопрос о включении в ЕКС, а если не о включении в ЕКС, то - о консолидации в ИСУФ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Компетентна ли организация СГУ в управлении денежными средствами? Если нет, тогда ответом должен быть ЕКС с разделением доходов от инвестиций</a:t>
            </a:r>
            <a:r>
              <a:rPr lang="en-US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77425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8" name="WordArt 4" descr="Paper bag"/>
          <p:cNvSpPr>
            <a:spLocks noChangeArrowheads="1" noChangeShapeType="1" noTextEdit="1"/>
          </p:cNvSpPr>
          <p:nvPr/>
        </p:nvSpPr>
        <p:spPr bwMode="auto">
          <a:xfrm>
            <a:off x="2895600" y="2438400"/>
            <a:ext cx="7010400" cy="3276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miter lim="800000"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Спасибо</a:t>
            </a:r>
            <a:endParaRPr lang="en-US" sz="3600" kern="10" dirty="0">
              <a:ln w="9525">
                <a:miter lim="800000"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latin typeface="Arial Black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5958CD-74A9-300D-0A69-832CEA102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5802B-BA45-4B18-A28D-2CFE6D16A7D0}" type="slidenum">
              <a:rPr lang="ko-KR" altLang="en-US" smtClean="0"/>
              <a:t>22</a:t>
            </a:fld>
            <a:endParaRPr lang="ko-KR" alt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A3C742-93E0-4F11-2205-C8E978D75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altLang="ko-KR" dirty="0"/>
              <a:t>PEMPAL Vienna Nov 2023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23692975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80619A9-5E33-1C45-AA17-7155F8D285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6435560"/>
              </p:ext>
            </p:extLst>
          </p:nvPr>
        </p:nvGraphicFramePr>
        <p:xfrm>
          <a:off x="3791744" y="764704"/>
          <a:ext cx="8128000" cy="5773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6975661-CA9B-4A46-8FDC-E90ECC7E3A5D}"/>
              </a:ext>
            </a:extLst>
          </p:cNvPr>
          <p:cNvSpPr txBox="1"/>
          <p:nvPr/>
        </p:nvSpPr>
        <p:spPr>
          <a:xfrm>
            <a:off x="838201" y="386176"/>
            <a:ext cx="3241575" cy="480131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Несмотря на то, что предпочтение следует отдавать включению на ЕКС, даже при использовании отдельных банковских счетов бухгалтерская книга все равно должна обеспечивать их охват, поскольку это позволяет осуществлять определенное управление и консолидацию для целей отчетности и контроля. Интеграция в состав ЕКС может быть рассмотрена в будущем</a:t>
            </a:r>
            <a:r>
              <a:rPr lang="en-US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7538104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785ED1-E807-FC42-9DB1-293FCB8998F2}"/>
              </a:ext>
            </a:extLst>
          </p:cNvPr>
          <p:cNvSpPr/>
          <p:nvPr/>
        </p:nvSpPr>
        <p:spPr>
          <a:xfrm>
            <a:off x="3104183" y="1118996"/>
            <a:ext cx="8328455" cy="2846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Консолидированная главная книга </a:t>
            </a:r>
            <a:r>
              <a:rPr lang="ru-RU"/>
              <a:t>системы органов государственного </a:t>
            </a:r>
            <a:r>
              <a:rPr lang="ru-RU" dirty="0"/>
              <a:t>управления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B2BE747-758C-FB48-849A-A0025AD7F25B}"/>
              </a:ext>
            </a:extLst>
          </p:cNvPr>
          <p:cNvCxnSpPr/>
          <p:nvPr/>
        </p:nvCxnSpPr>
        <p:spPr>
          <a:xfrm flipV="1">
            <a:off x="2226801" y="4069821"/>
            <a:ext cx="995916" cy="70174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EF92B4E-9009-8746-A7A6-86FD8E9DF6B5}"/>
              </a:ext>
            </a:extLst>
          </p:cNvPr>
          <p:cNvSpPr txBox="1"/>
          <p:nvPr/>
        </p:nvSpPr>
        <p:spPr>
          <a:xfrm>
            <a:off x="948195" y="4915093"/>
            <a:ext cx="1726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XXXXXX</a:t>
            </a:r>
          </a:p>
          <a:p>
            <a:r>
              <a:rPr lang="ru-RU" dirty="0"/>
              <a:t>Регистры бюджетных единиц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2AE121-CC88-C048-98CA-712B6C2C6143}"/>
              </a:ext>
            </a:extLst>
          </p:cNvPr>
          <p:cNvSpPr txBox="1"/>
          <p:nvPr/>
        </p:nvSpPr>
        <p:spPr>
          <a:xfrm>
            <a:off x="4883558" y="3995182"/>
            <a:ext cx="244243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Операции между бюджетными организациями отражаются в их учете на валовой основе, однако на более высоких уровнях интегрированная главная книга автоматически их исключает</a:t>
            </a:r>
            <a:endParaRPr lang="en-US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30B1612-622B-3645-A396-EE8F12850310}"/>
              </a:ext>
            </a:extLst>
          </p:cNvPr>
          <p:cNvSpPr/>
          <p:nvPr/>
        </p:nvSpPr>
        <p:spPr>
          <a:xfrm>
            <a:off x="2479546" y="4744868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2C45E05-3FF1-6D49-A31D-5C66DD042CDA}"/>
              </a:ext>
            </a:extLst>
          </p:cNvPr>
          <p:cNvSpPr/>
          <p:nvPr/>
        </p:nvSpPr>
        <p:spPr>
          <a:xfrm>
            <a:off x="9923380" y="3011986"/>
            <a:ext cx="1482811" cy="86349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ВБФ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8F7A49-C552-B243-AE91-EB0491C2716B}"/>
              </a:ext>
            </a:extLst>
          </p:cNvPr>
          <p:cNvSpPr/>
          <p:nvPr/>
        </p:nvSpPr>
        <p:spPr>
          <a:xfrm>
            <a:off x="8666804" y="2997602"/>
            <a:ext cx="1213154" cy="9144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Депозитные фонды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830229-F040-5A41-BD12-0BCEC0AEF3B7}"/>
              </a:ext>
            </a:extLst>
          </p:cNvPr>
          <p:cNvSpPr/>
          <p:nvPr/>
        </p:nvSpPr>
        <p:spPr>
          <a:xfrm>
            <a:off x="8663971" y="2109923"/>
            <a:ext cx="1221749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Собственные доходы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0EAB7D0-4C9D-E242-A324-63FEE498748B}"/>
              </a:ext>
            </a:extLst>
          </p:cNvPr>
          <p:cNvSpPr/>
          <p:nvPr/>
        </p:nvSpPr>
        <p:spPr>
          <a:xfrm>
            <a:off x="9890440" y="2083202"/>
            <a:ext cx="1527450" cy="9144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Фонды непредвиденных расходов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1F4A697-C503-E14D-BB17-4A1D705EE86B}"/>
              </a:ext>
            </a:extLst>
          </p:cNvPr>
          <p:cNvCxnSpPr>
            <a:cxnSpLocks/>
          </p:cNvCxnSpPr>
          <p:nvPr/>
        </p:nvCxnSpPr>
        <p:spPr>
          <a:xfrm>
            <a:off x="2184668" y="882232"/>
            <a:ext cx="1393397" cy="12948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88C7029-C4D9-F34F-BB01-F2C3CD08E182}"/>
              </a:ext>
            </a:extLst>
          </p:cNvPr>
          <p:cNvSpPr txBox="1"/>
          <p:nvPr/>
        </p:nvSpPr>
        <p:spPr>
          <a:xfrm>
            <a:off x="1126306" y="513807"/>
            <a:ext cx="1913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XX </a:t>
            </a:r>
            <a:r>
              <a:rPr lang="ru-RU" dirty="0"/>
              <a:t>Регистры 2 уровня</a:t>
            </a:r>
            <a:endParaRPr lang="en-US" dirty="0"/>
          </a:p>
          <a:p>
            <a:endParaRPr lang="en-US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911BDEF-3CF5-C846-A2EA-B146B6A99054}"/>
              </a:ext>
            </a:extLst>
          </p:cNvPr>
          <p:cNvCxnSpPr>
            <a:cxnSpLocks/>
          </p:cNvCxnSpPr>
          <p:nvPr/>
        </p:nvCxnSpPr>
        <p:spPr>
          <a:xfrm>
            <a:off x="1552299" y="3561528"/>
            <a:ext cx="1477970" cy="183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ABF2B3E-F309-944E-85D9-EB02BE66F80D}"/>
              </a:ext>
            </a:extLst>
          </p:cNvPr>
          <p:cNvCxnSpPr>
            <a:cxnSpLocks/>
          </p:cNvCxnSpPr>
          <p:nvPr/>
        </p:nvCxnSpPr>
        <p:spPr>
          <a:xfrm>
            <a:off x="1778151" y="2192795"/>
            <a:ext cx="1271676" cy="4742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8467057-D537-6247-87FF-30CA5FF44EEB}"/>
              </a:ext>
            </a:extLst>
          </p:cNvPr>
          <p:cNvSpPr txBox="1"/>
          <p:nvPr/>
        </p:nvSpPr>
        <p:spPr>
          <a:xfrm>
            <a:off x="1084939" y="1445115"/>
            <a:ext cx="1392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XXX </a:t>
            </a:r>
            <a:r>
              <a:rPr lang="ru-RU" dirty="0"/>
              <a:t>Регистры </a:t>
            </a:r>
            <a:r>
              <a:rPr lang="en-US" dirty="0"/>
              <a:t>3 </a:t>
            </a:r>
            <a:r>
              <a:rPr lang="ru-RU" dirty="0"/>
              <a:t>уровня</a:t>
            </a:r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ED94A7E-BDA8-0247-B76D-5B15D0DC88C9}"/>
              </a:ext>
            </a:extLst>
          </p:cNvPr>
          <p:cNvSpPr/>
          <p:nvPr/>
        </p:nvSpPr>
        <p:spPr>
          <a:xfrm>
            <a:off x="1754208" y="3000504"/>
            <a:ext cx="350875" cy="287079"/>
          </a:xfrm>
          <a:prstGeom prst="rect">
            <a:avLst/>
          </a:prstGeom>
          <a:solidFill>
            <a:srgbClr val="00AEB3"/>
          </a:solidFill>
          <a:ln>
            <a:solidFill>
              <a:srgbClr val="00AE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0675511-89C6-DC43-9B1F-46BB7233CBE4}"/>
              </a:ext>
            </a:extLst>
          </p:cNvPr>
          <p:cNvSpPr/>
          <p:nvPr/>
        </p:nvSpPr>
        <p:spPr>
          <a:xfrm>
            <a:off x="2356112" y="1796123"/>
            <a:ext cx="350875" cy="28707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43FBC20-7D15-0A47-AD5A-45ED056F4E91}"/>
              </a:ext>
            </a:extLst>
          </p:cNvPr>
          <p:cNvSpPr/>
          <p:nvPr/>
        </p:nvSpPr>
        <p:spPr>
          <a:xfrm>
            <a:off x="2518959" y="831917"/>
            <a:ext cx="350875" cy="28707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7FA7E36-E152-DB4E-98A1-7519AD50C348}"/>
              </a:ext>
            </a:extLst>
          </p:cNvPr>
          <p:cNvSpPr txBox="1"/>
          <p:nvPr/>
        </p:nvSpPr>
        <p:spPr>
          <a:xfrm>
            <a:off x="1012688" y="3279545"/>
            <a:ext cx="12762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XXXX </a:t>
            </a:r>
            <a:r>
              <a:rPr lang="ru-RU" dirty="0"/>
              <a:t>Регистры</a:t>
            </a:r>
            <a:r>
              <a:rPr lang="en-US" dirty="0"/>
              <a:t>4 </a:t>
            </a:r>
            <a:r>
              <a:rPr lang="ru-RU" dirty="0"/>
              <a:t>уровня</a:t>
            </a:r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D034ED7-3DFC-DA41-B207-202AD8A02466}"/>
              </a:ext>
            </a:extLst>
          </p:cNvPr>
          <p:cNvSpPr/>
          <p:nvPr/>
        </p:nvSpPr>
        <p:spPr>
          <a:xfrm>
            <a:off x="3104183" y="2116464"/>
            <a:ext cx="4734309" cy="1856863"/>
          </a:xfrm>
          <a:prstGeom prst="rect">
            <a:avLst/>
          </a:prstGeom>
          <a:solidFill>
            <a:schemeClr val="accent4"/>
          </a:solidFill>
          <a:ln>
            <a:solidFill>
              <a:srgbClr val="00AE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D09E35-DC44-9443-8E1D-11BD2CE80E8F}"/>
              </a:ext>
            </a:extLst>
          </p:cNvPr>
          <p:cNvSpPr/>
          <p:nvPr/>
        </p:nvSpPr>
        <p:spPr>
          <a:xfrm>
            <a:off x="3104183" y="2216665"/>
            <a:ext cx="3477733" cy="173263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98C599D-94DC-DE4C-A0B5-68D0102D8F50}"/>
              </a:ext>
            </a:extLst>
          </p:cNvPr>
          <p:cNvSpPr/>
          <p:nvPr/>
        </p:nvSpPr>
        <p:spPr>
          <a:xfrm>
            <a:off x="3143672" y="2522798"/>
            <a:ext cx="1726018" cy="14157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E3946D3-C486-004B-ABF3-D69099971AA7}"/>
              </a:ext>
            </a:extLst>
          </p:cNvPr>
          <p:cNvSpPr/>
          <p:nvPr/>
        </p:nvSpPr>
        <p:spPr>
          <a:xfrm>
            <a:off x="3106519" y="3056441"/>
            <a:ext cx="914400" cy="914400"/>
          </a:xfrm>
          <a:prstGeom prst="rect">
            <a:avLst/>
          </a:prstGeom>
          <a:solidFill>
            <a:srgbClr val="00AE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527B32D-C999-0047-ACBB-72563EC04276}"/>
              </a:ext>
            </a:extLst>
          </p:cNvPr>
          <p:cNvCxnSpPr>
            <a:cxnSpLocks/>
          </p:cNvCxnSpPr>
          <p:nvPr/>
        </p:nvCxnSpPr>
        <p:spPr>
          <a:xfrm flipV="1">
            <a:off x="5367080" y="3600470"/>
            <a:ext cx="777950" cy="18438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560C5F2-C901-5546-8056-896C549C84C8}"/>
              </a:ext>
            </a:extLst>
          </p:cNvPr>
          <p:cNvCxnSpPr>
            <a:cxnSpLocks/>
          </p:cNvCxnSpPr>
          <p:nvPr/>
        </p:nvCxnSpPr>
        <p:spPr>
          <a:xfrm flipH="1" flipV="1">
            <a:off x="7470711" y="4069821"/>
            <a:ext cx="1872073" cy="103234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9AD4A751-F040-D54F-839D-3B62502F1563}"/>
              </a:ext>
            </a:extLst>
          </p:cNvPr>
          <p:cNvSpPr txBox="1"/>
          <p:nvPr/>
        </p:nvSpPr>
        <p:spPr>
          <a:xfrm>
            <a:off x="9516544" y="4771570"/>
            <a:ext cx="1581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Регистр </a:t>
            </a:r>
            <a:r>
              <a:rPr lang="en-US" dirty="0"/>
              <a:t>1 </a:t>
            </a:r>
            <a:r>
              <a:rPr lang="ru-RU" dirty="0"/>
              <a:t>уровня</a:t>
            </a:r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3107D3A-452E-7048-8529-A7B50386F444}"/>
              </a:ext>
            </a:extLst>
          </p:cNvPr>
          <p:cNvSpPr/>
          <p:nvPr/>
        </p:nvSpPr>
        <p:spPr>
          <a:xfrm>
            <a:off x="6182690" y="3527406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02AA1B2C-AB06-4B4D-B466-4BBE1738C240}"/>
              </a:ext>
            </a:extLst>
          </p:cNvPr>
          <p:cNvSpPr/>
          <p:nvPr/>
        </p:nvSpPr>
        <p:spPr>
          <a:xfrm>
            <a:off x="4971665" y="3475369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46FECBC-95C4-F345-92A7-3FBE35BBAA33}"/>
              </a:ext>
            </a:extLst>
          </p:cNvPr>
          <p:cNvSpPr/>
          <p:nvPr/>
        </p:nvSpPr>
        <p:spPr>
          <a:xfrm>
            <a:off x="5879319" y="2366771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5927F203-8C7C-0A4C-9380-82AA1583BF4F}"/>
              </a:ext>
            </a:extLst>
          </p:cNvPr>
          <p:cNvSpPr/>
          <p:nvPr/>
        </p:nvSpPr>
        <p:spPr>
          <a:xfrm>
            <a:off x="5042686" y="2370152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840CBD4-554F-AA46-80EE-89A88C39052D}"/>
              </a:ext>
            </a:extLst>
          </p:cNvPr>
          <p:cNvSpPr/>
          <p:nvPr/>
        </p:nvSpPr>
        <p:spPr>
          <a:xfrm>
            <a:off x="4228890" y="3353836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9C8F215-7B30-E64A-9637-71E20A9A94DC}"/>
              </a:ext>
            </a:extLst>
          </p:cNvPr>
          <p:cNvSpPr/>
          <p:nvPr/>
        </p:nvSpPr>
        <p:spPr>
          <a:xfrm>
            <a:off x="4191631" y="2724842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73C3CF9-855C-B54F-83C9-0BC15952F3D0}"/>
              </a:ext>
            </a:extLst>
          </p:cNvPr>
          <p:cNvSpPr/>
          <p:nvPr/>
        </p:nvSpPr>
        <p:spPr>
          <a:xfrm>
            <a:off x="3366152" y="2684071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AFF3810-0ACB-494C-8F83-C4E6CABE293F}"/>
              </a:ext>
            </a:extLst>
          </p:cNvPr>
          <p:cNvSpPr/>
          <p:nvPr/>
        </p:nvSpPr>
        <p:spPr>
          <a:xfrm>
            <a:off x="3170275" y="3618909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58923BA9-7CA3-AA40-8CE8-5FFE1CCF054F}"/>
              </a:ext>
            </a:extLst>
          </p:cNvPr>
          <p:cNvSpPr/>
          <p:nvPr/>
        </p:nvSpPr>
        <p:spPr>
          <a:xfrm>
            <a:off x="3144922" y="3184749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BA42847-EC1F-9E4C-A6D4-3B289F15C4D7}"/>
              </a:ext>
            </a:extLst>
          </p:cNvPr>
          <p:cNvSpPr/>
          <p:nvPr/>
        </p:nvSpPr>
        <p:spPr>
          <a:xfrm>
            <a:off x="9165669" y="4441163"/>
            <a:ext cx="350875" cy="28707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CC06C48-48F1-C54A-B770-4E65FD028A33}"/>
              </a:ext>
            </a:extLst>
          </p:cNvPr>
          <p:cNvSpPr/>
          <p:nvPr/>
        </p:nvSpPr>
        <p:spPr>
          <a:xfrm>
            <a:off x="7325993" y="2309980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282D7B7-4292-1744-8010-96E5357E7503}"/>
              </a:ext>
            </a:extLst>
          </p:cNvPr>
          <p:cNvSpPr/>
          <p:nvPr/>
        </p:nvSpPr>
        <p:spPr>
          <a:xfrm>
            <a:off x="6825218" y="2286359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BFF24641-98D4-5344-BB40-0A9205993261}"/>
              </a:ext>
            </a:extLst>
          </p:cNvPr>
          <p:cNvSpPr/>
          <p:nvPr/>
        </p:nvSpPr>
        <p:spPr>
          <a:xfrm>
            <a:off x="5839205" y="3051887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D59266D-CE82-DD4E-8E43-C67A484334CC}"/>
              </a:ext>
            </a:extLst>
          </p:cNvPr>
          <p:cNvSpPr/>
          <p:nvPr/>
        </p:nvSpPr>
        <p:spPr>
          <a:xfrm>
            <a:off x="5017015" y="3033823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DFE5B2-A189-8843-BE91-93C4C9D7DE1F}"/>
              </a:ext>
            </a:extLst>
          </p:cNvPr>
          <p:cNvSpPr/>
          <p:nvPr/>
        </p:nvSpPr>
        <p:spPr>
          <a:xfrm>
            <a:off x="7260070" y="3537524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3866B7E-04EB-3A4A-81AE-452EEB3C5ADB}"/>
              </a:ext>
            </a:extLst>
          </p:cNvPr>
          <p:cNvSpPr/>
          <p:nvPr/>
        </p:nvSpPr>
        <p:spPr>
          <a:xfrm>
            <a:off x="6763249" y="3553636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295B6D0F-CC90-404A-A2C7-161CAD09A08B}"/>
              </a:ext>
            </a:extLst>
          </p:cNvPr>
          <p:cNvSpPr/>
          <p:nvPr/>
        </p:nvSpPr>
        <p:spPr>
          <a:xfrm>
            <a:off x="7311056" y="2880782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C8F0DD9-466F-2C44-928F-3FB9C26281D1}"/>
              </a:ext>
            </a:extLst>
          </p:cNvPr>
          <p:cNvSpPr/>
          <p:nvPr/>
        </p:nvSpPr>
        <p:spPr>
          <a:xfrm>
            <a:off x="6783621" y="2880783"/>
            <a:ext cx="350875" cy="28707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051DAD-5251-BD42-AF56-52B244138B91}"/>
              </a:ext>
            </a:extLst>
          </p:cNvPr>
          <p:cNvSpPr txBox="1"/>
          <p:nvPr/>
        </p:nvSpPr>
        <p:spPr>
          <a:xfrm>
            <a:off x="3436994" y="-10502"/>
            <a:ext cx="8622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66FF"/>
                </a:solidFill>
              </a:rPr>
              <a:t>Главная книга/ЕКС позволяет осуществлять консолидацию данных в масштабах всей системы государственного управления и обрабатывать внутренние операции в ИСУФ</a:t>
            </a:r>
            <a:endParaRPr lang="en-US" sz="20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290379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69E18-0954-64A7-7DDA-15E638213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66FF"/>
                </a:solidFill>
              </a:rPr>
              <a:t>Что такое ЕКС</a:t>
            </a:r>
            <a:r>
              <a:rPr lang="en-US" b="1" dirty="0">
                <a:solidFill>
                  <a:srgbClr val="0066FF"/>
                </a:solidFill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AEFC3-51C9-989A-2278-BA9E33914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600201"/>
            <a:ext cx="10382944" cy="3701007"/>
          </a:xfrm>
        </p:spPr>
        <p:txBody>
          <a:bodyPr/>
          <a:lstStyle/>
          <a:p>
            <a:r>
              <a:rPr lang="ru-RU" sz="2800" b="1" i="1" dirty="0">
                <a:effectLst/>
                <a:latin typeface="Times"/>
              </a:rPr>
              <a:t>ЕКС - это единая структура государственных банковских счетов, дающая консолидированное представление о денежных ресурсах государства. Исходя из принципа единства кассы и единства казначейства, ЕКС - это банковский счет или набор взаимосвязанных счетов, через которые правительство проводит все свои поступления и платежи</a:t>
            </a:r>
            <a:r>
              <a:rPr lang="en-AU" sz="2800" b="1" i="1" dirty="0">
                <a:solidFill>
                  <a:srgbClr val="0070C0"/>
                </a:solidFill>
                <a:effectLst/>
                <a:latin typeface="Times"/>
              </a:rPr>
              <a:t>.</a:t>
            </a:r>
            <a:endParaRPr lang="en-AU" sz="2800" b="1" dirty="0">
              <a:solidFill>
                <a:srgbClr val="0070C0"/>
              </a:solidFill>
              <a:effectLst/>
              <a:latin typeface="Times"/>
            </a:endParaRPr>
          </a:p>
          <a:p>
            <a:pPr marL="0" indent="0">
              <a:buNone/>
            </a:pPr>
            <a:r>
              <a:rPr lang="ru-RU" sz="1200" i="1" dirty="0">
                <a:effectLst/>
                <a:latin typeface="Times"/>
              </a:rPr>
              <a:t>Единый казначейский счет</a:t>
            </a:r>
            <a:r>
              <a:rPr lang="en-AU" sz="1200" i="1" dirty="0">
                <a:effectLst/>
                <a:latin typeface="Times"/>
              </a:rPr>
              <a:t>: </a:t>
            </a:r>
            <a:r>
              <a:rPr lang="ru-RU" sz="1200" i="1" dirty="0">
                <a:effectLst/>
                <a:latin typeface="Times"/>
              </a:rPr>
              <a:t>Вопросы концепции, структуры и внедрения. Авторы: </a:t>
            </a:r>
            <a:r>
              <a:rPr lang="ru-RU" sz="1200" i="1" dirty="0" err="1">
                <a:effectLst/>
                <a:latin typeface="Times"/>
              </a:rPr>
              <a:t>Сайлендра</a:t>
            </a:r>
            <a:r>
              <a:rPr lang="ru-RU" sz="1200" i="1" dirty="0">
                <a:effectLst/>
                <a:latin typeface="Times"/>
              </a:rPr>
              <a:t> </a:t>
            </a:r>
            <a:r>
              <a:rPr lang="ru-RU" sz="1200" i="1" dirty="0" err="1">
                <a:effectLst/>
                <a:latin typeface="Times"/>
              </a:rPr>
              <a:t>Паттанаяк</a:t>
            </a:r>
            <a:r>
              <a:rPr lang="ru-RU" sz="1200" i="1" dirty="0">
                <a:effectLst/>
                <a:latin typeface="Times"/>
              </a:rPr>
              <a:t> и Израэль </a:t>
            </a:r>
            <a:r>
              <a:rPr lang="ru-RU" sz="1200" i="1" dirty="0" err="1">
                <a:effectLst/>
                <a:latin typeface="Times"/>
              </a:rPr>
              <a:t>Файнбойм</a:t>
            </a:r>
            <a:endParaRPr lang="en-AU" sz="1200" i="1" dirty="0">
              <a:effectLst/>
              <a:latin typeface="Times"/>
            </a:endParaRPr>
          </a:p>
          <a:p>
            <a:pPr marL="0" indent="0">
              <a:buNone/>
            </a:pPr>
            <a:endParaRPr lang="en-AU" sz="1200" i="1" dirty="0">
              <a:latin typeface="Times"/>
            </a:endParaRPr>
          </a:p>
          <a:p>
            <a:pPr marL="0" indent="0">
              <a:buNone/>
            </a:pPr>
            <a:endParaRPr lang="en-AU" sz="1200" i="1" dirty="0">
              <a:latin typeface="Times"/>
            </a:endParaRPr>
          </a:p>
          <a:p>
            <a:pPr marL="0" indent="0">
              <a:buNone/>
            </a:pPr>
            <a:endParaRPr lang="en-AU" sz="1200" dirty="0">
              <a:effectLst/>
              <a:latin typeface="Times"/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Главный вопрос заключается в том, каким будет оптимальный охват ЕКС для той или иной страны.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29A0F9-554E-B337-399E-430C19567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</a:t>
            </a:r>
            <a:r>
              <a:rPr lang="ru-RU" dirty="0"/>
              <a:t>,</a:t>
            </a:r>
            <a:r>
              <a:rPr lang="en-AU" dirty="0"/>
              <a:t> </a:t>
            </a:r>
            <a:r>
              <a:rPr lang="ru-RU" dirty="0"/>
              <a:t>Вена,</a:t>
            </a:r>
            <a:r>
              <a:rPr lang="en-AU" dirty="0"/>
              <a:t> </a:t>
            </a:r>
            <a:r>
              <a:rPr lang="ru-RU" dirty="0"/>
              <a:t>ноябрь </a:t>
            </a:r>
            <a:r>
              <a:rPr lang="en-AU" dirty="0"/>
              <a:t>2023</a:t>
            </a:r>
            <a:r>
              <a:rPr lang="ru-RU" dirty="0"/>
              <a:t> г.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97699-5161-8D8C-9220-51E1B5A80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3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565830790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ADE43-FF31-A823-B830-6411DFE98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-171400"/>
            <a:ext cx="11161240" cy="1143000"/>
          </a:xfrm>
        </p:spPr>
        <p:txBody>
          <a:bodyPr wrap="square" anchor="ctr">
            <a:noAutofit/>
          </a:bodyPr>
          <a:lstStyle/>
          <a:p>
            <a:r>
              <a:rPr lang="ru-RU" sz="3600" b="1" dirty="0">
                <a:solidFill>
                  <a:srgbClr val="0066FF"/>
                </a:solidFill>
              </a:rPr>
              <a:t>Почему консолидация является одной из основных целей современных систем УГФ</a:t>
            </a:r>
            <a:endParaRPr lang="en-US" sz="3600" b="1" dirty="0">
              <a:solidFill>
                <a:srgbClr val="0066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13DF6-BB8E-8923-16AE-35A5D19DD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7D4BA1C-9A8B-436B-A337-6A2CE014F201}" type="slidenum">
              <a:rPr lang="ru-RU" altLang="en-US" smtClean="0"/>
              <a:pPr>
                <a:spcAft>
                  <a:spcPts val="600"/>
                </a:spcAft>
                <a:defRPr/>
              </a:pPr>
              <a:t>4</a:t>
            </a:fld>
            <a:endParaRPr lang="ru-RU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B2008-5B36-B784-83D0-EF8446CCC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E64C12-567E-5470-4DBD-96AA6345986C}"/>
              </a:ext>
            </a:extLst>
          </p:cNvPr>
          <p:cNvSpPr txBox="1"/>
          <p:nvPr/>
        </p:nvSpPr>
        <p:spPr>
          <a:xfrm>
            <a:off x="1127448" y="764704"/>
            <a:ext cx="979308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Консолидация в структурах государственного управления касается не только денежных средств и ЕКС, она также имеет отношение к: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Охвату информационных систем управления финансами (ИСУФ)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Охвату решений о выделении средств через бюджет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Охвату системы органов государственного управления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Охвату платежей и сбора доходов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Охвату баланса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Переходу от исключительно налогово-бюджетной информации к информации, отражающей эффективность деятельности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ru-RU" dirty="0"/>
              <a:t>Все эти элементы позволяют получить более полное представление об операциях правительства - о состоянии бюджета и достигаемых результатах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Она также снижает неэффективность государственных операций за счет 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возможности проведения внутренних расчетов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обеспечения более оперативной отчетности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возможности принятия решений на основе более полной информации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 algn="ctr"/>
            <a:r>
              <a:rPr lang="ru-RU" sz="2800" b="1" dirty="0">
                <a:solidFill>
                  <a:srgbClr val="C00000"/>
                </a:solidFill>
              </a:rPr>
              <a:t>ЕКС является одним из ключевых компонентов этой системы консолидации</a:t>
            </a:r>
            <a:endParaRPr lang="en-US" sz="2800" b="1" dirty="0">
              <a:solidFill>
                <a:srgbClr val="C00000"/>
              </a:solidFill>
            </a:endParaRPr>
          </a:p>
          <a:p>
            <a:pPr marL="742950" lvl="1" indent="-285750" algn="ctr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C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82425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9E91D-5AC7-63C0-CEB3-7818E57D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-56852"/>
            <a:ext cx="10972800" cy="1143000"/>
          </a:xfrm>
        </p:spPr>
        <p:txBody>
          <a:bodyPr/>
          <a:lstStyle/>
          <a:p>
            <a:r>
              <a:rPr lang="ru-RU" b="1" dirty="0">
                <a:solidFill>
                  <a:srgbClr val="0066FF"/>
                </a:solidFill>
              </a:rPr>
              <a:t>Инструменты консолидации ликвидности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453E71-FDB1-83DE-CFA5-1FB829180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83991" y="764704"/>
            <a:ext cx="10715698" cy="5832648"/>
          </a:xfrm>
        </p:spPr>
        <p:txBody>
          <a:bodyPr/>
          <a:lstStyle/>
          <a:p>
            <a:r>
              <a:rPr lang="ru-RU" sz="2000" b="1" dirty="0">
                <a:solidFill>
                  <a:srgbClr val="C00000"/>
                </a:solidFill>
              </a:rPr>
              <a:t>ИСУФ </a:t>
            </a:r>
            <a:r>
              <a:rPr lang="en-US" sz="2000" dirty="0"/>
              <a:t>- </a:t>
            </a:r>
            <a:r>
              <a:rPr lang="ru-RU" sz="2000" dirty="0"/>
              <a:t>облегчает онлайн обработку рабочих процессов по платежам и сбору доходов - связывает операции с отчетностью по этим операциям. Кроме того, система может обеспечить контроль за расходованием средств, сопоставляя расход не только с бюджетными ассигнованиями, но и с различными источниками поступлений</a:t>
            </a:r>
            <a:r>
              <a:rPr lang="en-US" sz="2000" dirty="0"/>
              <a:t> </a:t>
            </a:r>
          </a:p>
          <a:p>
            <a:r>
              <a:rPr lang="ru-RU" sz="2000" b="1" dirty="0">
                <a:solidFill>
                  <a:srgbClr val="C00000"/>
                </a:solidFill>
              </a:rPr>
              <a:t>Возможности электронного интерфейса</a:t>
            </a:r>
            <a:r>
              <a:rPr lang="en-US" sz="2000" b="1" dirty="0">
                <a:solidFill>
                  <a:srgbClr val="C00000"/>
                </a:solidFill>
              </a:rPr>
              <a:t>  </a:t>
            </a:r>
            <a:r>
              <a:rPr lang="en-US" sz="2000" dirty="0"/>
              <a:t>- </a:t>
            </a:r>
            <a:r>
              <a:rPr lang="ru-RU" sz="2000" dirty="0"/>
              <a:t>устраняют или сводят к минимуму чековые и наличные платежи, а также процессы оформления поступлений вручную</a:t>
            </a:r>
            <a:endParaRPr lang="en-US" sz="2000" dirty="0"/>
          </a:p>
          <a:p>
            <a:r>
              <a:rPr lang="ru-RU" sz="2000" b="1" dirty="0">
                <a:solidFill>
                  <a:srgbClr val="C00000"/>
                </a:solidFill>
              </a:rPr>
              <a:t>Современная система межбанковских платежей и расчетов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</a:p>
          <a:p>
            <a:pPr lvl="1"/>
            <a:r>
              <a:rPr lang="ru-RU" dirty="0"/>
              <a:t>Как для платежей, так и для поступлений</a:t>
            </a:r>
            <a:endParaRPr lang="en-US" dirty="0"/>
          </a:p>
          <a:p>
            <a:pPr lvl="1"/>
            <a:r>
              <a:rPr lang="ru-RU" b="1" dirty="0">
                <a:solidFill>
                  <a:srgbClr val="C00000"/>
                </a:solidFill>
              </a:rPr>
              <a:t>Непрямой доступ через банк-партнер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–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через Центральный банк или коммерческий банк </a:t>
            </a:r>
            <a:r>
              <a:rPr lang="en-US" dirty="0"/>
              <a:t>– </a:t>
            </a:r>
            <a:r>
              <a:rPr lang="ru-RU" dirty="0"/>
              <a:t>более 10 лет назад это был единственный рассматриваемый вариант</a:t>
            </a:r>
            <a:endParaRPr lang="en-US" dirty="0"/>
          </a:p>
          <a:p>
            <a:pPr lvl="2"/>
            <a:r>
              <a:rPr lang="ru-RU" sz="2000" dirty="0"/>
              <a:t>Требуется компетентный и готовый к сотрудничеству банк-партнер - центральный банк или, в некоторых случаях, коммерческие банки</a:t>
            </a:r>
            <a:endParaRPr lang="en-US" sz="2000" dirty="0"/>
          </a:p>
          <a:p>
            <a:pPr lvl="1"/>
            <a:r>
              <a:rPr lang="ru-RU" b="1" dirty="0">
                <a:solidFill>
                  <a:srgbClr val="C00000"/>
                </a:solidFill>
              </a:rPr>
              <a:t>Прямой доступ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–</a:t>
            </a:r>
            <a:r>
              <a:rPr lang="ru-RU" dirty="0"/>
              <a:t> Молдова была одной из первых стран, многие последовали ее примеру</a:t>
            </a:r>
            <a:endParaRPr lang="en-US" dirty="0"/>
          </a:p>
          <a:p>
            <a:pPr lvl="1"/>
            <a:r>
              <a:rPr lang="ru-RU" b="1" dirty="0">
                <a:solidFill>
                  <a:srgbClr val="C00000"/>
                </a:solidFill>
              </a:rPr>
              <a:t>Счета с нулевым сальдо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– </a:t>
            </a:r>
            <a:r>
              <a:rPr lang="ru-RU" dirty="0"/>
              <a:t>расчеты в течение дня или в конце дня</a:t>
            </a:r>
            <a:endParaRPr lang="en-US" dirty="0"/>
          </a:p>
          <a:p>
            <a:pPr lvl="2"/>
            <a:r>
              <a:rPr lang="ru-RU" sz="2000" dirty="0"/>
              <a:t>Кредитовое сальдо</a:t>
            </a:r>
            <a:endParaRPr lang="en-US" sz="2000" dirty="0"/>
          </a:p>
          <a:p>
            <a:pPr lvl="2"/>
            <a:r>
              <a:rPr lang="ru-RU" sz="2000" dirty="0"/>
              <a:t>Дебетовое сальдо</a:t>
            </a:r>
            <a:endParaRPr lang="en-US" sz="20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05263B2-ED28-5B85-6455-65B8C12A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</a:t>
            </a:r>
            <a:r>
              <a:rPr lang="ru-RU" dirty="0"/>
              <a:t>,</a:t>
            </a:r>
            <a:r>
              <a:rPr lang="en-AU" dirty="0"/>
              <a:t> </a:t>
            </a:r>
            <a:r>
              <a:rPr lang="ru-RU" dirty="0"/>
              <a:t>Вена,</a:t>
            </a:r>
            <a:r>
              <a:rPr lang="en-AU" dirty="0"/>
              <a:t> </a:t>
            </a:r>
            <a:r>
              <a:rPr lang="ru-RU" dirty="0"/>
              <a:t>ноябрь </a:t>
            </a:r>
            <a:r>
              <a:rPr lang="en-AU" dirty="0"/>
              <a:t>2023</a:t>
            </a:r>
            <a:r>
              <a:rPr lang="ru-RU" dirty="0"/>
              <a:t> г.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0E0C469-0FF6-DD90-EB5D-7919222B1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5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47880666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F39AF-178F-D3BA-8D6E-E17FC9FD9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485800"/>
            <a:ext cx="10972800" cy="1143000"/>
          </a:xfrm>
        </p:spPr>
        <p:txBody>
          <a:bodyPr/>
          <a:lstStyle/>
          <a:p>
            <a:r>
              <a:rPr lang="ru-RU" sz="4000" b="1" dirty="0">
                <a:solidFill>
                  <a:srgbClr val="0066FF"/>
                </a:solidFill>
              </a:rPr>
              <a:t>ЕКС и система органов государственного управления и государственного сектора</a:t>
            </a:r>
            <a:br>
              <a:rPr lang="en-US" dirty="0"/>
            </a:b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E6E0842-B242-662D-D23E-768266466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 dirty="0"/>
              <a:t>PEMPAL Vienna Nov 2023</a:t>
            </a:r>
            <a:endParaRPr lang="ru-RU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F4236D1-62E7-7FE8-CA22-0D57B77D7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1F442-4DE3-428D-A66D-F30CB2634F79}" type="slidenum">
              <a:rPr lang="ru-RU" altLang="en-US" smtClean="0"/>
              <a:pPr>
                <a:defRPr/>
              </a:pPr>
              <a:t>6</a:t>
            </a:fld>
            <a:endParaRPr lang="ru-RU" altLang="en-US" dirty="0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395E6F32-E5DA-9B72-9959-CB35F4902F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0892475"/>
              </p:ext>
            </p:extLst>
          </p:nvPr>
        </p:nvGraphicFramePr>
        <p:xfrm>
          <a:off x="2711624" y="131578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E9A993E-FB6B-CE77-2207-D256A6D9C3E3}"/>
              </a:ext>
            </a:extLst>
          </p:cNvPr>
          <p:cNvSpPr txBox="1"/>
          <p:nvPr/>
        </p:nvSpPr>
        <p:spPr>
          <a:xfrm>
            <a:off x="8737600" y="2378509"/>
            <a:ext cx="3263056" cy="329320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В целом внебюджетные </a:t>
            </a:r>
            <a:r>
              <a:rPr lang="ru-RU" sz="1600" dirty="0" err="1">
                <a:solidFill>
                  <a:schemeClr val="bg1"/>
                </a:solidFill>
              </a:rPr>
              <a:t>фондф</a:t>
            </a:r>
            <a:r>
              <a:rPr lang="ru-RU" sz="1600" dirty="0">
                <a:solidFill>
                  <a:schemeClr val="bg1"/>
                </a:solidFill>
              </a:rPr>
              <a:t>, собственные доходы, средства в доверительном управлении и т.п. включаются в состав средств сектора государственного управления. Таким образом, хотя в стране может не быть такого определения, на международном уровне они, как правило, включаются в средства сектора госуправления.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3B1C10-4217-AB3C-D979-C70173519AD5}"/>
              </a:ext>
            </a:extLst>
          </p:cNvPr>
          <p:cNvSpPr txBox="1"/>
          <p:nvPr/>
        </p:nvSpPr>
        <p:spPr>
          <a:xfrm>
            <a:off x="911424" y="1729551"/>
            <a:ext cx="3096344" cy="449353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Что в названии</a:t>
            </a:r>
            <a:r>
              <a:rPr lang="en-US" sz="2000" b="1" dirty="0">
                <a:solidFill>
                  <a:srgbClr val="C00000"/>
                </a:solidFill>
              </a:rPr>
              <a:t>? </a:t>
            </a:r>
            <a:r>
              <a:rPr lang="ru-RU" sz="1400" dirty="0">
                <a:solidFill>
                  <a:schemeClr val="bg1"/>
                </a:solidFill>
              </a:rPr>
              <a:t>Государственный орган или государственное предприятие? На международном уровне эти термины используются непоследовательно. Государственные органы имеют свои собственные органические законы, но все же часто являются частью сектора государственного управления с определенными функциями и обязанностями. Государственные предприятия - это предприятия, созданные для ведения хозяйственной деятельности на коммерческой основе. В небольшом числе случаев определение сектора будет сопряжено с некоторыми трудностями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421835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A76132-ACD7-6E99-D98E-029AD9E7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B41092-3153-49E0-8E33-DBA8C55FBA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2674B5-9EBB-A121-1ED6-F4DC6DE09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095" y="620688"/>
            <a:ext cx="8036556" cy="325043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48BFF99-3AF7-45B5-8193-0763BC649404}"/>
              </a:ext>
            </a:extLst>
          </p:cNvPr>
          <p:cNvSpPr txBox="1"/>
          <p:nvPr/>
        </p:nvSpPr>
        <p:spPr>
          <a:xfrm>
            <a:off x="1199456" y="1542271"/>
            <a:ext cx="2092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Большинство поступлений идет непосредственно на ЕКС (Да/Нет по странам)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98C521-53F8-09AB-3EBA-2CE03A5B0025}"/>
              </a:ext>
            </a:extLst>
          </p:cNvPr>
          <p:cNvSpPr txBox="1"/>
          <p:nvPr/>
        </p:nvSpPr>
        <p:spPr>
          <a:xfrm>
            <a:off x="1199456" y="3939359"/>
            <a:ext cx="10513168" cy="304698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Приведенная выше диаграмма показывает, что большинство стран </a:t>
            </a:r>
            <a:r>
              <a:rPr lang="ru-RU" sz="1600" b="1" dirty="0">
                <a:solidFill>
                  <a:srgbClr val="C00000"/>
                </a:solidFill>
              </a:rPr>
              <a:t>придерживается определения сектора государственного управления, приведенного в РСГФ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ЕКС </a:t>
            </a:r>
            <a:r>
              <a:rPr lang="ru-RU" sz="1600" b="1" dirty="0">
                <a:solidFill>
                  <a:srgbClr val="C00000"/>
                </a:solidFill>
              </a:rPr>
              <a:t>охватывает далеко не только </a:t>
            </a:r>
            <a:r>
              <a:rPr lang="ru-RU" sz="1600" dirty="0">
                <a:solidFill>
                  <a:schemeClr val="bg1"/>
                </a:solidFill>
              </a:rPr>
              <a:t>общие налоговые поступления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Большинство стран </a:t>
            </a:r>
            <a:r>
              <a:rPr lang="ru-RU" sz="1600" b="1" dirty="0">
                <a:solidFill>
                  <a:srgbClr val="C00000"/>
                </a:solidFill>
              </a:rPr>
              <a:t>учитывает на ЕКС все фонды и другие внебюджетные источники</a:t>
            </a:r>
            <a:r>
              <a:rPr lang="ru-RU" sz="1600" dirty="0">
                <a:solidFill>
                  <a:schemeClr val="bg1"/>
                </a:solidFill>
              </a:rPr>
              <a:t>, включая гранты и займы, предоставляемые донорами.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Вопрос управления средствами в доверительном управлении/депозитами пока не находит однозначного ответа: менее половины стран-респондентов подтвердили, что средства находятся на ЕКС - три страны не ответили.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Семь стран указали, что средства находятся на ЕКС в дополнение к восьми указанным в опросе категориям, но только две страны привели конкретные примеры.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Хотя средства могут находиться на ЕКС, в некоторых случаях они не могут быть использованы, и, следовательно, недоступны для реальной консолидации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D0A4E2-C4DA-9ECD-649B-E7CC83952033}"/>
              </a:ext>
            </a:extLst>
          </p:cNvPr>
          <p:cNvSpPr txBox="1"/>
          <p:nvPr/>
        </p:nvSpPr>
        <p:spPr>
          <a:xfrm>
            <a:off x="2891644" y="1039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Охват ЕКС </a:t>
            </a:r>
            <a:r>
              <a:rPr lang="en-US" sz="2800" b="1" dirty="0">
                <a:solidFill>
                  <a:srgbClr val="C00000"/>
                </a:solidFill>
              </a:rPr>
              <a:t>– </a:t>
            </a:r>
            <a:r>
              <a:rPr lang="ru-RU" sz="2800" b="1" dirty="0">
                <a:solidFill>
                  <a:srgbClr val="C00000"/>
                </a:solidFill>
              </a:rPr>
              <a:t>Опрос </a:t>
            </a:r>
            <a:r>
              <a:rPr lang="en-US" sz="2800" b="1" dirty="0">
                <a:solidFill>
                  <a:srgbClr val="C00000"/>
                </a:solidFill>
              </a:rPr>
              <a:t>PEMPAL </a:t>
            </a:r>
            <a:r>
              <a:rPr lang="ru-RU" sz="2800" b="1" dirty="0">
                <a:solidFill>
                  <a:srgbClr val="C00000"/>
                </a:solidFill>
              </a:rPr>
              <a:t>2021 г.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27AF42-4202-4048-B2CE-40B8ADB388A0}"/>
              </a:ext>
            </a:extLst>
          </p:cNvPr>
          <p:cNvSpPr txBox="1"/>
          <p:nvPr/>
        </p:nvSpPr>
        <p:spPr>
          <a:xfrm>
            <a:off x="3791744" y="3387409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Налог. доходы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DE580D-B487-45C8-ACF6-68EA16288D5B}"/>
              </a:ext>
            </a:extLst>
          </p:cNvPr>
          <p:cNvSpPr txBox="1"/>
          <p:nvPr/>
        </p:nvSpPr>
        <p:spPr>
          <a:xfrm>
            <a:off x="4439816" y="338893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Неналог.доходы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1F388F-C26F-4913-855F-14199237BC39}"/>
              </a:ext>
            </a:extLst>
          </p:cNvPr>
          <p:cNvSpPr txBox="1"/>
          <p:nvPr/>
        </p:nvSpPr>
        <p:spPr>
          <a:xfrm>
            <a:off x="5303912" y="338588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Соц.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фонд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7A7E06-D8C1-4AB9-A232-30E8FE9BDB59}"/>
              </a:ext>
            </a:extLst>
          </p:cNvPr>
          <p:cNvSpPr txBox="1"/>
          <p:nvPr/>
        </p:nvSpPr>
        <p:spPr>
          <a:xfrm>
            <a:off x="5951984" y="3387409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Фонд здрав-я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459C789-E833-4131-A845-FECD0D1AA239}"/>
              </a:ext>
            </a:extLst>
          </p:cNvPr>
          <p:cNvSpPr txBox="1"/>
          <p:nvPr/>
        </p:nvSpPr>
        <p:spPr>
          <a:xfrm>
            <a:off x="6600056" y="323504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Др. гос. фонды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EA67F9-E8A9-4B8E-8979-7B75CE03B53D}"/>
              </a:ext>
            </a:extLst>
          </p:cNvPr>
          <p:cNvSpPr txBox="1"/>
          <p:nvPr/>
        </p:nvSpPr>
        <p:spPr>
          <a:xfrm>
            <a:off x="7248128" y="3235042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Внебюдж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поступл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F94B3F-7676-4771-8BA0-E62D808E3891}"/>
              </a:ext>
            </a:extLst>
          </p:cNvPr>
          <p:cNvSpPr txBox="1"/>
          <p:nvPr/>
        </p:nvSpPr>
        <p:spPr>
          <a:xfrm>
            <a:off x="7968208" y="3388930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Деньги в 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довер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упр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-и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61D9C0-4C69-42BD-8AF2-EC6D1B339B1E}"/>
              </a:ext>
            </a:extLst>
          </p:cNvPr>
          <p:cNvSpPr txBox="1"/>
          <p:nvPr/>
        </p:nvSpPr>
        <p:spPr>
          <a:xfrm>
            <a:off x="8616280" y="339220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Ср-ва доноров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2344A5-0D90-4F27-92B5-212202A58578}"/>
              </a:ext>
            </a:extLst>
          </p:cNvPr>
          <p:cNvSpPr txBox="1"/>
          <p:nvPr/>
        </p:nvSpPr>
        <p:spPr>
          <a:xfrm>
            <a:off x="9317186" y="3542819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Другие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81D246-E585-473A-8116-963777FA7E2C}"/>
              </a:ext>
            </a:extLst>
          </p:cNvPr>
          <p:cNvSpPr txBox="1"/>
          <p:nvPr/>
        </p:nvSpPr>
        <p:spPr>
          <a:xfrm>
            <a:off x="10003057" y="3388930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Субнациональные налоги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010D804-380F-4471-85F8-A570141F4AAC}"/>
              </a:ext>
            </a:extLst>
          </p:cNvPr>
          <p:cNvSpPr txBox="1"/>
          <p:nvPr/>
        </p:nvSpPr>
        <p:spPr>
          <a:xfrm>
            <a:off x="10688773" y="3228472"/>
            <a:ext cx="720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Субнациональные неналоговые поступления</a:t>
            </a:r>
            <a:endParaRPr kumimoji="0" lang="uk-UA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93C68D-9172-463A-BC40-FA36E175A555}"/>
              </a:ext>
            </a:extLst>
          </p:cNvPr>
          <p:cNvSpPr txBox="1"/>
          <p:nvPr/>
        </p:nvSpPr>
        <p:spPr>
          <a:xfrm>
            <a:off x="9480376" y="764704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Да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01D98EF-A586-41E8-88DD-D93EE92D5C71}"/>
              </a:ext>
            </a:extLst>
          </p:cNvPr>
          <p:cNvSpPr txBox="1"/>
          <p:nvPr/>
        </p:nvSpPr>
        <p:spPr>
          <a:xfrm>
            <a:off x="10128448" y="777037"/>
            <a:ext cx="1381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нет</a:t>
            </a:r>
            <a:r>
              <a:rPr kumimoji="0" lang="lv-L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отрицательный ответ</a:t>
            </a:r>
            <a:endParaRPr kumimoji="0" lang="uk-UA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579254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84576-EF41-B34F-8321-B61935329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820427"/>
            <a:ext cx="10585176" cy="55922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66FF"/>
                </a:solidFill>
              </a:rPr>
              <a:t>Преобразование системы государственного учета и управления ликвидностью - общая практика до появления ИСУФ - раздельное ведение учета и управления ликвидностью организациями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503BC8-06F5-4644-9B2A-3338D95BC788}"/>
              </a:ext>
            </a:extLst>
          </p:cNvPr>
          <p:cNvSpPr/>
          <p:nvPr/>
        </p:nvSpPr>
        <p:spPr>
          <a:xfrm>
            <a:off x="2039626" y="2141699"/>
            <a:ext cx="1072725" cy="954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Центральное казначейство</a:t>
            </a:r>
            <a:r>
              <a:rPr lang="en-US" sz="1200" dirty="0"/>
              <a:t> (</a:t>
            </a:r>
            <a:r>
              <a:rPr lang="ru-RU" sz="1200" dirty="0"/>
              <a:t>ЕКС</a:t>
            </a:r>
            <a:r>
              <a:rPr lang="en-US" sz="1200" dirty="0"/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AF5B91-0EBB-174B-A5F8-CEE18B227456}"/>
              </a:ext>
            </a:extLst>
          </p:cNvPr>
          <p:cNvSpPr/>
          <p:nvPr/>
        </p:nvSpPr>
        <p:spPr>
          <a:xfrm>
            <a:off x="3388024" y="3243234"/>
            <a:ext cx="1072725" cy="954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Счета отраслевых министерств</a:t>
            </a:r>
            <a:endParaRPr lang="en-US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88E927-4636-0449-BF2A-7E9CB0394854}"/>
              </a:ext>
            </a:extLst>
          </p:cNvPr>
          <p:cNvSpPr/>
          <p:nvPr/>
        </p:nvSpPr>
        <p:spPr>
          <a:xfrm>
            <a:off x="3403054" y="2135267"/>
            <a:ext cx="1072725" cy="954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Счета областных отделений казначейства</a:t>
            </a:r>
            <a:endParaRPr lang="en-US" sz="1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3066C5-9AE5-1349-85E0-65F153B9C687}"/>
              </a:ext>
            </a:extLst>
          </p:cNvPr>
          <p:cNvSpPr/>
          <p:nvPr/>
        </p:nvSpPr>
        <p:spPr>
          <a:xfrm>
            <a:off x="2012663" y="3217710"/>
            <a:ext cx="1072725" cy="954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ВБФ</a:t>
            </a:r>
            <a:endParaRPr lang="en-US" sz="1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67B5F4-9CC9-7444-A23F-A28531E5010F}"/>
              </a:ext>
            </a:extLst>
          </p:cNvPr>
          <p:cNvSpPr/>
          <p:nvPr/>
        </p:nvSpPr>
        <p:spPr>
          <a:xfrm>
            <a:off x="4766482" y="2140912"/>
            <a:ext cx="1072725" cy="954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Счета </a:t>
            </a:r>
            <a:r>
              <a:rPr lang="ru-RU" sz="1200" dirty="0" err="1"/>
              <a:t>субнац</a:t>
            </a:r>
            <a:r>
              <a:rPr lang="ru-RU" sz="1200" dirty="0"/>
              <a:t>. органов власти</a:t>
            </a:r>
            <a:endParaRPr lang="en-US" sz="1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CBF3B94-B76F-6442-AC0D-47311F72CBA1}"/>
              </a:ext>
            </a:extLst>
          </p:cNvPr>
          <p:cNvSpPr/>
          <p:nvPr/>
        </p:nvSpPr>
        <p:spPr>
          <a:xfrm>
            <a:off x="3393704" y="4387616"/>
            <a:ext cx="1072725" cy="954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Резервный счет</a:t>
            </a:r>
            <a:endParaRPr lang="en-US" sz="1013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878A7CC-D79D-814F-A18B-507AE7A4B9F4}"/>
              </a:ext>
            </a:extLst>
          </p:cNvPr>
          <p:cNvSpPr/>
          <p:nvPr/>
        </p:nvSpPr>
        <p:spPr>
          <a:xfrm>
            <a:off x="2020926" y="4387616"/>
            <a:ext cx="1072725" cy="954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Депозитные счета</a:t>
            </a:r>
            <a:endParaRPr lang="en-US" sz="1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F1ADAD-FC2F-5742-BC58-F9C6B12AD26B}"/>
              </a:ext>
            </a:extLst>
          </p:cNvPr>
          <p:cNvSpPr/>
          <p:nvPr/>
        </p:nvSpPr>
        <p:spPr>
          <a:xfrm>
            <a:off x="4766482" y="4379410"/>
            <a:ext cx="1072725" cy="954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Счета доноров</a:t>
            </a:r>
            <a:endParaRPr lang="en-US" sz="12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A89642-123A-1444-B918-75E58A7C5342}"/>
              </a:ext>
            </a:extLst>
          </p:cNvPr>
          <p:cNvSpPr/>
          <p:nvPr/>
        </p:nvSpPr>
        <p:spPr>
          <a:xfrm>
            <a:off x="4725469" y="3225389"/>
            <a:ext cx="1154749" cy="954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Счета автономных бюджетных единиц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BE1F0D-1310-AD41-B9EC-1F9B8623C8AC}"/>
              </a:ext>
            </a:extLst>
          </p:cNvPr>
          <p:cNvSpPr txBox="1"/>
          <p:nvPr/>
        </p:nvSpPr>
        <p:spPr>
          <a:xfrm>
            <a:off x="5915407" y="1827703"/>
            <a:ext cx="6232606" cy="369331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120551" indent="-120551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Разделение счетов на банковские и счета учета отвлекает внимание отчитывающейся организации от средств, контролируемых центральным казначейством</a:t>
            </a:r>
          </a:p>
          <a:p>
            <a:pPr marL="120551" indent="-120551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Это не соответствует требованиям РСГФ и МСФО ОС к отчетности</a:t>
            </a:r>
          </a:p>
          <a:p>
            <a:pPr marL="120551" indent="-120551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Это приводит к тому, что движение средств между государственными счетами отражается как поступления и платежи, что приводит к завышению реальных денежных потоков</a:t>
            </a:r>
          </a:p>
          <a:p>
            <a:pPr marL="120551" indent="-120551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Требует проведения многочисленных сверок</a:t>
            </a:r>
          </a:p>
          <a:p>
            <a:pPr marL="120551" indent="-120551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Создает временные задержки при подготовке бухгалтерской отчетности и всех других отчетов, включая отчеты о мониторинге в течение года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FD1125-17C4-F7CD-4BDB-B52457C17A68}"/>
              </a:ext>
            </a:extLst>
          </p:cNvPr>
          <p:cNvSpPr txBox="1"/>
          <p:nvPr/>
        </p:nvSpPr>
        <p:spPr>
          <a:xfrm>
            <a:off x="1082809" y="5984022"/>
            <a:ext cx="7992888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Отсутствие консолидации требует </a:t>
            </a:r>
            <a:r>
              <a:rPr lang="ru-RU" b="1" dirty="0" err="1">
                <a:solidFill>
                  <a:schemeClr val="bg1"/>
                </a:solidFill>
              </a:rPr>
              <a:t>межфондового</a:t>
            </a:r>
            <a:r>
              <a:rPr lang="ru-RU" b="1" dirty="0">
                <a:solidFill>
                  <a:schemeClr val="bg1"/>
                </a:solidFill>
              </a:rPr>
              <a:t> учета, включая расчеты, что создает проблемы для консолидированной отчетности и управления ликвидностью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038925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84576-EF41-B34F-8321-B61935329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724" y="519803"/>
            <a:ext cx="9678708" cy="559222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0066FF"/>
                </a:solidFill>
              </a:rPr>
              <a:t>Единая система учета, главная книга и ЕКС - консолидация денежных средств, отчетности и учета для государства</a:t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503BC8-06F5-4644-9B2A-3338D95BC788}"/>
              </a:ext>
            </a:extLst>
          </p:cNvPr>
          <p:cNvSpPr/>
          <p:nvPr/>
        </p:nvSpPr>
        <p:spPr>
          <a:xfrm>
            <a:off x="4779609" y="2890019"/>
            <a:ext cx="779912" cy="449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88" dirty="0"/>
              <a:t>Treasury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AF5B91-0EBB-174B-A5F8-CEE18B227456}"/>
              </a:ext>
            </a:extLst>
          </p:cNvPr>
          <p:cNvSpPr/>
          <p:nvPr/>
        </p:nvSpPr>
        <p:spPr>
          <a:xfrm>
            <a:off x="5563597" y="3364008"/>
            <a:ext cx="779912" cy="452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88" dirty="0"/>
              <a:t>Line Ministry Accounts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A88E927-4636-0449-BF2A-7E9CB0394854}"/>
              </a:ext>
            </a:extLst>
          </p:cNvPr>
          <p:cNvSpPr/>
          <p:nvPr/>
        </p:nvSpPr>
        <p:spPr>
          <a:xfrm>
            <a:off x="5563597" y="2892717"/>
            <a:ext cx="779912" cy="452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88" dirty="0"/>
              <a:t>Provincial Treasury Accounts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3066C5-9AE5-1349-85E0-65F153B9C687}"/>
              </a:ext>
            </a:extLst>
          </p:cNvPr>
          <p:cNvSpPr/>
          <p:nvPr/>
        </p:nvSpPr>
        <p:spPr>
          <a:xfrm>
            <a:off x="4782637" y="3352128"/>
            <a:ext cx="779912" cy="452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88" dirty="0"/>
              <a:t>EBFs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A67B5F4-9CC9-7444-A23F-A28531E5010F}"/>
              </a:ext>
            </a:extLst>
          </p:cNvPr>
          <p:cNvSpPr/>
          <p:nvPr/>
        </p:nvSpPr>
        <p:spPr>
          <a:xfrm>
            <a:off x="6351078" y="2890018"/>
            <a:ext cx="779912" cy="452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88" dirty="0">
                <a:solidFill>
                  <a:schemeClr val="bg1"/>
                </a:solidFill>
              </a:rPr>
              <a:t>Subnational Government  </a:t>
            </a:r>
            <a:r>
              <a:rPr lang="en-US" sz="788" dirty="0"/>
              <a:t>Accounts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CBF3B94-B76F-6442-AC0D-47311F72CBA1}"/>
              </a:ext>
            </a:extLst>
          </p:cNvPr>
          <p:cNvSpPr/>
          <p:nvPr/>
        </p:nvSpPr>
        <p:spPr>
          <a:xfrm>
            <a:off x="5563597" y="3812740"/>
            <a:ext cx="779912" cy="452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88" dirty="0"/>
              <a:t>Reserve Account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878A7CC-D79D-814F-A18B-507AE7A4B9F4}"/>
              </a:ext>
            </a:extLst>
          </p:cNvPr>
          <p:cNvSpPr/>
          <p:nvPr/>
        </p:nvSpPr>
        <p:spPr>
          <a:xfrm>
            <a:off x="4783685" y="3812740"/>
            <a:ext cx="779912" cy="4528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88" dirty="0">
                <a:solidFill>
                  <a:schemeClr val="tx1"/>
                </a:solidFill>
              </a:rPr>
              <a:t>Deposit</a:t>
            </a:r>
          </a:p>
          <a:p>
            <a:pPr algn="ctr"/>
            <a:r>
              <a:rPr lang="en-US" sz="788" dirty="0">
                <a:solidFill>
                  <a:schemeClr val="tx1"/>
                </a:solidFill>
              </a:rPr>
              <a:t>Accounts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F1ADAD-FC2F-5742-BC58-F9C6B12AD26B}"/>
              </a:ext>
            </a:extLst>
          </p:cNvPr>
          <p:cNvSpPr/>
          <p:nvPr/>
        </p:nvSpPr>
        <p:spPr>
          <a:xfrm>
            <a:off x="6353527" y="3812740"/>
            <a:ext cx="769895" cy="452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88" dirty="0"/>
              <a:t>Donor Accounts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AA89642-123A-1444-B918-75E58A7C5342}"/>
              </a:ext>
            </a:extLst>
          </p:cNvPr>
          <p:cNvSpPr/>
          <p:nvPr/>
        </p:nvSpPr>
        <p:spPr>
          <a:xfrm>
            <a:off x="6351080" y="3364008"/>
            <a:ext cx="772341" cy="4528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88" dirty="0">
                <a:solidFill>
                  <a:schemeClr val="bg1"/>
                </a:solidFill>
              </a:rPr>
              <a:t>Autonomous Budget Unit Accounts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26444-30DE-4E4D-9A5F-3DF48853C67B}"/>
              </a:ext>
            </a:extLst>
          </p:cNvPr>
          <p:cNvSpPr txBox="1"/>
          <p:nvPr/>
        </p:nvSpPr>
        <p:spPr>
          <a:xfrm>
            <a:off x="4648201" y="2100333"/>
            <a:ext cx="2768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</a:rPr>
              <a:t>Internal transactions in FMIS/TSA – no cashflows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5EA1BC04-FEC5-974A-9CCE-E987D4FEFE84}"/>
              </a:ext>
            </a:extLst>
          </p:cNvPr>
          <p:cNvSpPr/>
          <p:nvPr/>
        </p:nvSpPr>
        <p:spPr bwMode="auto">
          <a:xfrm>
            <a:off x="2616784" y="1886461"/>
            <a:ext cx="431771" cy="251063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7E4439EE-9C26-6541-A46D-CA5AD60E7E3C}"/>
              </a:ext>
            </a:extLst>
          </p:cNvPr>
          <p:cNvSpPr/>
          <p:nvPr/>
        </p:nvSpPr>
        <p:spPr bwMode="auto">
          <a:xfrm>
            <a:off x="9566768" y="2197751"/>
            <a:ext cx="431771" cy="251063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88AC27-05B3-5B47-916B-EBD6AD345B0F}"/>
              </a:ext>
            </a:extLst>
          </p:cNvPr>
          <p:cNvSpPr txBox="1"/>
          <p:nvPr/>
        </p:nvSpPr>
        <p:spPr>
          <a:xfrm>
            <a:off x="2207568" y="1148539"/>
            <a:ext cx="113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</a:rPr>
              <a:t>Поступление денежных средств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E8D1D4-701E-B94C-AECE-DD9FEC5D0A08}"/>
              </a:ext>
            </a:extLst>
          </p:cNvPr>
          <p:cNvSpPr txBox="1"/>
          <p:nvPr/>
        </p:nvSpPr>
        <p:spPr>
          <a:xfrm>
            <a:off x="9438757" y="1486074"/>
            <a:ext cx="13359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</a:rPr>
              <a:t>Отток денежных средств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2729A5-68DE-B84F-8C6E-BBFAB060A5D4}"/>
              </a:ext>
            </a:extLst>
          </p:cNvPr>
          <p:cNvSpPr txBox="1"/>
          <p:nvPr/>
        </p:nvSpPr>
        <p:spPr>
          <a:xfrm>
            <a:off x="903453" y="2239625"/>
            <a:ext cx="2367259" cy="449353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</a:rPr>
              <a:t>Появление у Центрального казначейства новой функции по управлению всей главной бухгалтерской книгой от имени сектора государственного управления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</a:rPr>
              <a:t>Это также позволяет исключить внешние </a:t>
            </a:r>
            <a:r>
              <a:rPr lang="ru-RU" sz="1300" dirty="0" err="1">
                <a:solidFill>
                  <a:schemeClr val="bg1"/>
                </a:solidFill>
              </a:rPr>
              <a:t>внутриправительственные</a:t>
            </a:r>
            <a:r>
              <a:rPr lang="ru-RU" sz="1300" dirty="0">
                <a:solidFill>
                  <a:schemeClr val="bg1"/>
                </a:solidFill>
              </a:rPr>
              <a:t> операции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</a:rPr>
              <a:t>Банковские счета и денежные средства могут быть консолидированы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</a:rPr>
              <a:t>Консолидированные отчеты могут быть получены непосредственно из ИСУФ</a:t>
            </a: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50CB64-8D09-AB1E-619D-9F2E1F2A9A5E}"/>
              </a:ext>
            </a:extLst>
          </p:cNvPr>
          <p:cNvSpPr/>
          <p:nvPr/>
        </p:nvSpPr>
        <p:spPr>
          <a:xfrm>
            <a:off x="5303912" y="5803281"/>
            <a:ext cx="1827078" cy="73621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Депозитные счета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8E89B59-4D00-C764-FAC3-18FADC735734}"/>
              </a:ext>
            </a:extLst>
          </p:cNvPr>
          <p:cNvSpPr txBox="1"/>
          <p:nvPr/>
        </p:nvSpPr>
        <p:spPr>
          <a:xfrm>
            <a:off x="9437613" y="2509516"/>
            <a:ext cx="2674126" cy="403187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До девяти стран по итогам последнего опроса не включили трастовые или депозитные деньги в ЕКС? Это означает, что по неконсолидированным элементам необходимо проводить расчетные операции.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Даже если эти элементы не включены в ЕКС, их необходимо включить в ИСУФ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0933A3-F433-1465-63E9-84166EC72DC8}"/>
              </a:ext>
            </a:extLst>
          </p:cNvPr>
          <p:cNvSpPr/>
          <p:nvPr/>
        </p:nvSpPr>
        <p:spPr>
          <a:xfrm>
            <a:off x="4392523" y="2038421"/>
            <a:ext cx="935749" cy="905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Казначейство</a:t>
            </a:r>
            <a:endParaRPr lang="en-US" sz="1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4E643A-C560-957A-BED7-3D199570ECE3}"/>
              </a:ext>
            </a:extLst>
          </p:cNvPr>
          <p:cNvSpPr/>
          <p:nvPr/>
        </p:nvSpPr>
        <p:spPr>
          <a:xfrm>
            <a:off x="5293822" y="2969648"/>
            <a:ext cx="1015975" cy="860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Счета </a:t>
            </a:r>
            <a:r>
              <a:rPr lang="ru-RU" sz="1400" dirty="0" err="1"/>
              <a:t>отрасл</a:t>
            </a:r>
            <a:r>
              <a:rPr lang="ru-RU" sz="1400" dirty="0"/>
              <a:t>. министерств</a:t>
            </a:r>
            <a:endParaRPr lang="en-US" sz="1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B65BAB4-690B-6E6B-B996-E6C230CBD4A3}"/>
              </a:ext>
            </a:extLst>
          </p:cNvPr>
          <p:cNvSpPr/>
          <p:nvPr/>
        </p:nvSpPr>
        <p:spPr>
          <a:xfrm>
            <a:off x="5328272" y="2038173"/>
            <a:ext cx="992462" cy="905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Счета областных отделений казначейства</a:t>
            </a:r>
            <a:endParaRPr lang="en-US" sz="12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D741417-D751-8891-D147-E6480C4C1EA0}"/>
              </a:ext>
            </a:extLst>
          </p:cNvPr>
          <p:cNvSpPr/>
          <p:nvPr/>
        </p:nvSpPr>
        <p:spPr>
          <a:xfrm>
            <a:off x="4392626" y="2945169"/>
            <a:ext cx="912129" cy="893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ВБФ</a:t>
            </a:r>
            <a:endParaRPr lang="en-US" sz="1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16AD33-A65F-B7CF-6219-518880E0F8D5}"/>
              </a:ext>
            </a:extLst>
          </p:cNvPr>
          <p:cNvSpPr/>
          <p:nvPr/>
        </p:nvSpPr>
        <p:spPr>
          <a:xfrm>
            <a:off x="5317794" y="3820659"/>
            <a:ext cx="1002937" cy="923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Резервный счет</a:t>
            </a:r>
            <a:endParaRPr lang="en-US" sz="1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4C7E18B-2C42-0C78-7B74-CA5E8F4D9140}"/>
              </a:ext>
            </a:extLst>
          </p:cNvPr>
          <p:cNvSpPr/>
          <p:nvPr/>
        </p:nvSpPr>
        <p:spPr>
          <a:xfrm>
            <a:off x="4392523" y="3816079"/>
            <a:ext cx="912235" cy="9275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  <a:highlight>
                  <a:srgbClr val="6EA0B0"/>
                </a:highlight>
              </a:rPr>
              <a:t>Депозитные счета</a:t>
            </a:r>
            <a:endParaRPr lang="en-US" sz="1400" dirty="0">
              <a:solidFill>
                <a:schemeClr val="bg1"/>
              </a:solidFill>
              <a:highlight>
                <a:srgbClr val="6EA0B0"/>
              </a:highligh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E38AE20-3CFB-7583-89AD-F8DC47A6B6BA}"/>
              </a:ext>
            </a:extLst>
          </p:cNvPr>
          <p:cNvSpPr/>
          <p:nvPr/>
        </p:nvSpPr>
        <p:spPr>
          <a:xfrm>
            <a:off x="6331743" y="3834445"/>
            <a:ext cx="1142073" cy="909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Счета доноров</a:t>
            </a:r>
            <a:endParaRPr lang="en-US" sz="1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31181F-904B-478E-1979-360FF3927A26}"/>
              </a:ext>
            </a:extLst>
          </p:cNvPr>
          <p:cNvSpPr/>
          <p:nvPr/>
        </p:nvSpPr>
        <p:spPr>
          <a:xfrm>
            <a:off x="6320732" y="2980858"/>
            <a:ext cx="1153084" cy="853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</a:rPr>
              <a:t>Счета автономных бюджетных единиц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B5B541-B39E-05C3-7087-E6529D680B6D}"/>
              </a:ext>
            </a:extLst>
          </p:cNvPr>
          <p:cNvSpPr/>
          <p:nvPr/>
        </p:nvSpPr>
        <p:spPr bwMode="auto">
          <a:xfrm>
            <a:off x="3409139" y="1486074"/>
            <a:ext cx="5616623" cy="3654812"/>
          </a:xfrm>
          <a:prstGeom prst="rect">
            <a:avLst/>
          </a:pr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1435" tIns="25718" rIns="51435" bIns="25718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C2F13D4-95B1-7FCC-DD7D-E05795D69642}"/>
              </a:ext>
            </a:extLst>
          </p:cNvPr>
          <p:cNvSpPr txBox="1"/>
          <p:nvPr/>
        </p:nvSpPr>
        <p:spPr>
          <a:xfrm>
            <a:off x="3344069" y="1437938"/>
            <a:ext cx="5681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ЕКС</a:t>
            </a:r>
            <a:r>
              <a:rPr lang="en-US" sz="3600" b="1" dirty="0">
                <a:solidFill>
                  <a:srgbClr val="C00000"/>
                </a:solidFill>
              </a:rPr>
              <a:t> (</a:t>
            </a:r>
            <a:r>
              <a:rPr lang="ru-RU" sz="3600" b="1" dirty="0">
                <a:solidFill>
                  <a:srgbClr val="C00000"/>
                </a:solidFill>
              </a:rPr>
              <a:t>Сектор </a:t>
            </a:r>
            <a:r>
              <a:rPr lang="ru-RU" sz="3600" b="1" dirty="0" err="1">
                <a:solidFill>
                  <a:srgbClr val="C00000"/>
                </a:solidFill>
              </a:rPr>
              <a:t>госупр</a:t>
            </a:r>
            <a:r>
              <a:rPr lang="ru-RU" sz="3600" b="1" dirty="0">
                <a:solidFill>
                  <a:srgbClr val="C00000"/>
                </a:solidFill>
              </a:rPr>
              <a:t>.</a:t>
            </a:r>
            <a:r>
              <a:rPr lang="en-US" sz="3600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07C6478-B5E6-F776-9D39-E665575D3736}"/>
              </a:ext>
            </a:extLst>
          </p:cNvPr>
          <p:cNvSpPr/>
          <p:nvPr/>
        </p:nvSpPr>
        <p:spPr>
          <a:xfrm>
            <a:off x="6320733" y="2038173"/>
            <a:ext cx="1153085" cy="942686"/>
          </a:xfrm>
          <a:prstGeom prst="rect">
            <a:avLst/>
          </a:prstGeom>
          <a:solidFill>
            <a:srgbClr val="6EA0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Счета </a:t>
            </a:r>
            <a:r>
              <a:rPr lang="ru-RU" sz="1400" dirty="0" err="1"/>
              <a:t>субнац</a:t>
            </a:r>
            <a:r>
              <a:rPr lang="ru-RU" sz="1400" dirty="0"/>
              <a:t>. органов власти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31943648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50568</TotalTime>
  <Words>3120</Words>
  <Application>Microsoft Office PowerPoint</Application>
  <PresentationFormat>Widescreen</PresentationFormat>
  <Paragraphs>299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Calibri</vt:lpstr>
      <vt:lpstr>Times</vt:lpstr>
      <vt:lpstr>Office Theme</vt:lpstr>
      <vt:lpstr>PowerPoint Presentation</vt:lpstr>
      <vt:lpstr>PowerPoint Presentation</vt:lpstr>
      <vt:lpstr>Что такое ЕКС?</vt:lpstr>
      <vt:lpstr>Почему консолидация является одной из основных целей современных систем УГФ</vt:lpstr>
      <vt:lpstr>Инструменты консолидации ликвидности</vt:lpstr>
      <vt:lpstr>ЕКС и система органов государственного управления и государственного сектора </vt:lpstr>
      <vt:lpstr>PowerPoint Presentation</vt:lpstr>
      <vt:lpstr>Преобразование системы государственного учета и управления ликвидностью - общая практика до появления ИСУФ - раздельное ведение учета и управления ликвидностью организациями </vt:lpstr>
      <vt:lpstr>Единая система учета, главная книга и ЕКС - консолидация денежных средств, отчетности и учета для государства </vt:lpstr>
      <vt:lpstr>Аргументы в пользу консолидации/разделения являются общими для различных фондов и видов денежных средств в системе государственного управления </vt:lpstr>
      <vt:lpstr>Консолидация внебюджетных фондов (здравоохранения, социальные и прочие фонды)  </vt:lpstr>
      <vt:lpstr>Консолидация внебюджетных фондов (2)  </vt:lpstr>
      <vt:lpstr>Консолидация специальных средств/собственных доходов министерств</vt:lpstr>
      <vt:lpstr>Консолидация специальных средств/собственных доходов министерств(2)</vt:lpstr>
      <vt:lpstr>Консолидация субнациональных органов власти (СНОВ) </vt:lpstr>
      <vt:lpstr>Охват ЕКС и иностранная валюта (ИВ)</vt:lpstr>
      <vt:lpstr>Границы ЕКС</vt:lpstr>
      <vt:lpstr>  Тактика перехода на ЕКС - Как убедить заинтересованные стороны в необходимости перехода на ЕКС и обеспечить стимулы </vt:lpstr>
      <vt:lpstr>   Тактика перехода на ЕКС - Как убедить заинтересованные стороны в необходимости перехода на ЕКС и обеспечить стимулы (2) </vt:lpstr>
      <vt:lpstr>Резюме - Что обычно входит в ЕКС, и что должно быть за его пределами? </vt:lpstr>
      <vt:lpstr>Кратко - Вопросы, которыми следует руководствоваться при включении или исключении из ЕКС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Tetiana Shalkivska</cp:lastModifiedBy>
  <cp:revision>780</cp:revision>
  <cp:lastPrinted>2021-05-24T01:22:50Z</cp:lastPrinted>
  <dcterms:created xsi:type="dcterms:W3CDTF">2013-05-14T13:14:50Z</dcterms:created>
  <dcterms:modified xsi:type="dcterms:W3CDTF">2023-11-20T16:12:25Z</dcterms:modified>
</cp:coreProperties>
</file>