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3" r:id="rId1"/>
  </p:sldMasterIdLst>
  <p:notesMasterIdLst>
    <p:notesMasterId r:id="rId10"/>
  </p:notesMasterIdLst>
  <p:handoutMasterIdLst>
    <p:handoutMasterId r:id="rId11"/>
  </p:handoutMasterIdLst>
  <p:sldIdLst>
    <p:sldId id="256" r:id="rId2"/>
    <p:sldId id="280" r:id="rId3"/>
    <p:sldId id="281" r:id="rId4"/>
    <p:sldId id="265" r:id="rId5"/>
    <p:sldId id="261" r:id="rId6"/>
    <p:sldId id="276" r:id="rId7"/>
    <p:sldId id="279" r:id="rId8"/>
    <p:sldId id="268" r:id="rId9"/>
  </p:sldIdLst>
  <p:sldSz cx="12192000" cy="6858000"/>
  <p:notesSz cx="6797675" cy="992822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Zorica Tadic" initials="ZT" lastIdx="1" clrIdx="0">
    <p:extLst>
      <p:ext uri="{19B8F6BF-5375-455C-9EA6-DF929625EA0E}">
        <p15:presenceInfo xmlns:p15="http://schemas.microsoft.com/office/powerpoint/2012/main" userId="S-1-5-21-3530176030-4113171763-13993460-20276"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4" autoAdjust="0"/>
    <p:restoredTop sz="94660"/>
  </p:normalViewPr>
  <p:slideViewPr>
    <p:cSldViewPr snapToGrid="0">
      <p:cViewPr varScale="1">
        <p:scale>
          <a:sx n="75" d="100"/>
          <a:sy n="75" d="100"/>
        </p:scale>
        <p:origin x="324" y="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5EC31EE-0BB8-4D14-81C1-F6FA24D8C8E3}" type="doc">
      <dgm:prSet loTypeId="urn:microsoft.com/office/officeart/2005/8/layout/hierarchy4" loCatId="hierarchy" qsTypeId="urn:microsoft.com/office/officeart/2005/8/quickstyle/simple3" qsCatId="simple" csTypeId="urn:microsoft.com/office/officeart/2005/8/colors/accent1_2" csCatId="accent1" phldr="1"/>
      <dgm:spPr/>
      <dgm:t>
        <a:bodyPr/>
        <a:lstStyle/>
        <a:p>
          <a:endParaRPr lang="en-US"/>
        </a:p>
      </dgm:t>
    </dgm:pt>
    <dgm:pt modelId="{28FFE7CF-3A22-4126-A170-BF5B3D521237}">
      <dgm:prSet phldrT="[Text]" custT="1"/>
      <dgm:spPr/>
      <dgm:t>
        <a:bodyPr/>
        <a:lstStyle/>
        <a:p>
          <a:r>
            <a:rPr lang="sr-Latn-ME" sz="2400" b="1" dirty="0">
              <a:latin typeface="Arial" panose="020B0604020202020204" pitchFamily="34" charset="0"/>
              <a:cs typeface="Arial" panose="020B0604020202020204" pitchFamily="34" charset="0"/>
            </a:rPr>
            <a:t>Organizacija Direktorata državnog trezora</a:t>
          </a:r>
          <a:endParaRPr lang="en-US" sz="2400" b="1" dirty="0">
            <a:latin typeface="Arial" panose="020B0604020202020204" pitchFamily="34" charset="0"/>
            <a:cs typeface="Arial" panose="020B0604020202020204" pitchFamily="34" charset="0"/>
          </a:endParaRPr>
        </a:p>
      </dgm:t>
    </dgm:pt>
    <dgm:pt modelId="{D1B265FE-A4A9-4284-B9C5-4BF4B7419B7E}" type="parTrans" cxnId="{186AEAA7-58A0-4595-A447-9A342C468C01}">
      <dgm:prSet/>
      <dgm:spPr/>
      <dgm:t>
        <a:bodyPr/>
        <a:lstStyle/>
        <a:p>
          <a:endParaRPr lang="en-US"/>
        </a:p>
      </dgm:t>
    </dgm:pt>
    <dgm:pt modelId="{65FDFCCB-9DE6-42A5-A2DF-54049C373EC5}" type="sibTrans" cxnId="{186AEAA7-58A0-4595-A447-9A342C468C01}">
      <dgm:prSet/>
      <dgm:spPr/>
      <dgm:t>
        <a:bodyPr/>
        <a:lstStyle/>
        <a:p>
          <a:endParaRPr lang="en-US"/>
        </a:p>
      </dgm:t>
    </dgm:pt>
    <dgm:pt modelId="{544E055F-B427-47EF-82C3-AB1D351DC125}">
      <dgm:prSet phldrT="[Text]" custT="1"/>
      <dgm:spPr/>
      <dgm:t>
        <a:bodyPr/>
        <a:lstStyle/>
        <a:p>
          <a:r>
            <a:rPr lang="sr-Latn-ME" sz="2000" dirty="0">
              <a:latin typeface="Arial" panose="020B0604020202020204" pitchFamily="34" charset="0"/>
              <a:cs typeface="Arial" panose="020B0604020202020204" pitchFamily="34" charset="0"/>
            </a:rPr>
            <a:t>Direkcija za računovodstvene usluge i izvršenje budžeta</a:t>
          </a:r>
          <a:endParaRPr lang="en-US" sz="2000" dirty="0">
            <a:latin typeface="Arial" panose="020B0604020202020204" pitchFamily="34" charset="0"/>
            <a:cs typeface="Arial" panose="020B0604020202020204" pitchFamily="34" charset="0"/>
          </a:endParaRPr>
        </a:p>
      </dgm:t>
    </dgm:pt>
    <dgm:pt modelId="{4906B4BB-72CE-47BE-94D9-EE6D71F971D5}" type="parTrans" cxnId="{E4B74A53-A4AA-45E1-B697-0CA23CFCE1F1}">
      <dgm:prSet/>
      <dgm:spPr/>
      <dgm:t>
        <a:bodyPr/>
        <a:lstStyle/>
        <a:p>
          <a:endParaRPr lang="en-US"/>
        </a:p>
      </dgm:t>
    </dgm:pt>
    <dgm:pt modelId="{6E9ABE69-33A9-4AC3-8206-43055CED23BC}" type="sibTrans" cxnId="{E4B74A53-A4AA-45E1-B697-0CA23CFCE1F1}">
      <dgm:prSet/>
      <dgm:spPr/>
      <dgm:t>
        <a:bodyPr/>
        <a:lstStyle/>
        <a:p>
          <a:endParaRPr lang="en-US"/>
        </a:p>
      </dgm:t>
    </dgm:pt>
    <dgm:pt modelId="{9CDB661B-7426-450A-8749-EE70BB0D361D}">
      <dgm:prSet phldrT="[Text]" custT="1"/>
      <dgm:spPr/>
      <dgm:t>
        <a:bodyPr/>
        <a:lstStyle/>
        <a:p>
          <a:r>
            <a:rPr lang="sr-Latn-ME" sz="2000" dirty="0">
              <a:latin typeface="Arial" panose="020B0604020202020204" pitchFamily="34" charset="0"/>
              <a:cs typeface="Arial" panose="020B0604020202020204" pitchFamily="34" charset="0"/>
            </a:rPr>
            <a:t>Direkcija za budžetsko računovodstvo i izvještavanje</a:t>
          </a:r>
          <a:endParaRPr lang="en-US" sz="2000" dirty="0">
            <a:latin typeface="Arial" panose="020B0604020202020204" pitchFamily="34" charset="0"/>
            <a:cs typeface="Arial" panose="020B0604020202020204" pitchFamily="34" charset="0"/>
          </a:endParaRPr>
        </a:p>
      </dgm:t>
    </dgm:pt>
    <dgm:pt modelId="{3B251A44-D3CE-4A4D-99D9-49100DC8F6AE}" type="parTrans" cxnId="{4D4F609B-2B78-4B07-8B78-CF870D06818A}">
      <dgm:prSet/>
      <dgm:spPr/>
      <dgm:t>
        <a:bodyPr/>
        <a:lstStyle/>
        <a:p>
          <a:endParaRPr lang="en-US"/>
        </a:p>
      </dgm:t>
    </dgm:pt>
    <dgm:pt modelId="{FBD143C2-2F51-49A4-965C-FA9CACD3B22E}" type="sibTrans" cxnId="{4D4F609B-2B78-4B07-8B78-CF870D06818A}">
      <dgm:prSet/>
      <dgm:spPr/>
      <dgm:t>
        <a:bodyPr/>
        <a:lstStyle/>
        <a:p>
          <a:endParaRPr lang="en-US"/>
        </a:p>
      </dgm:t>
    </dgm:pt>
    <dgm:pt modelId="{377CCDF6-6101-417D-80B4-1635C228E91D}">
      <dgm:prSet phldrT="[Text]" custT="1"/>
      <dgm:spPr/>
      <dgm:t>
        <a:bodyPr/>
        <a:lstStyle/>
        <a:p>
          <a:r>
            <a:rPr lang="sr-Latn-ME" sz="2000" dirty="0">
              <a:latin typeface="Arial" panose="020B0604020202020204" pitchFamily="34" charset="0"/>
              <a:cs typeface="Arial" panose="020B0604020202020204" pitchFamily="34" charset="0"/>
            </a:rPr>
            <a:t>Direkcija za upravljanje dugom analizu, zaduženosti i odnose sa inostranstvom (front office)</a:t>
          </a:r>
          <a:endParaRPr lang="en-US" sz="2000" dirty="0">
            <a:latin typeface="Arial" panose="020B0604020202020204" pitchFamily="34" charset="0"/>
            <a:cs typeface="Arial" panose="020B0604020202020204" pitchFamily="34" charset="0"/>
          </a:endParaRPr>
        </a:p>
      </dgm:t>
    </dgm:pt>
    <dgm:pt modelId="{B55D0D43-B799-462F-A6E2-522AD91CC9B4}" type="parTrans" cxnId="{10DBF899-F0B3-4C31-9187-D3CC28A78E45}">
      <dgm:prSet/>
      <dgm:spPr/>
      <dgm:t>
        <a:bodyPr/>
        <a:lstStyle/>
        <a:p>
          <a:endParaRPr lang="en-US"/>
        </a:p>
      </dgm:t>
    </dgm:pt>
    <dgm:pt modelId="{EB2ECE21-977D-4168-96B7-B311D1A6D925}" type="sibTrans" cxnId="{10DBF899-F0B3-4C31-9187-D3CC28A78E45}">
      <dgm:prSet/>
      <dgm:spPr/>
      <dgm:t>
        <a:bodyPr/>
        <a:lstStyle/>
        <a:p>
          <a:endParaRPr lang="en-US"/>
        </a:p>
      </dgm:t>
    </dgm:pt>
    <dgm:pt modelId="{71976C4F-6E99-4E4B-88CB-10B7B531A8B9}">
      <dgm:prSet phldrT="[Text]" custT="1"/>
      <dgm:spPr/>
      <dgm:t>
        <a:bodyPr/>
        <a:lstStyle/>
        <a:p>
          <a:r>
            <a:rPr lang="sr-Latn-ME" sz="2000" dirty="0">
              <a:latin typeface="Arial" panose="020B0604020202020204" pitchFamily="34" charset="0"/>
              <a:cs typeface="Arial" panose="020B0604020202020204" pitchFamily="34" charset="0"/>
            </a:rPr>
            <a:t>Direkcija zaupravljanje gotovinom, servisiranje duga, evidenciju državnog i javnog duga (back office)</a:t>
          </a:r>
          <a:endParaRPr lang="en-US" sz="2000" dirty="0">
            <a:latin typeface="Arial" panose="020B0604020202020204" pitchFamily="34" charset="0"/>
            <a:cs typeface="Arial" panose="020B0604020202020204" pitchFamily="34" charset="0"/>
          </a:endParaRPr>
        </a:p>
      </dgm:t>
    </dgm:pt>
    <dgm:pt modelId="{B9224CB9-7271-421D-87B2-0E6D46DC936E}" type="parTrans" cxnId="{8A0BFF68-6195-440B-8F1D-D951D152A889}">
      <dgm:prSet/>
      <dgm:spPr/>
      <dgm:t>
        <a:bodyPr/>
        <a:lstStyle/>
        <a:p>
          <a:endParaRPr lang="en-US"/>
        </a:p>
      </dgm:t>
    </dgm:pt>
    <dgm:pt modelId="{C189BE4E-FD18-4842-BECC-CA4AF62C3A84}" type="sibTrans" cxnId="{8A0BFF68-6195-440B-8F1D-D951D152A889}">
      <dgm:prSet/>
      <dgm:spPr/>
      <dgm:t>
        <a:bodyPr/>
        <a:lstStyle/>
        <a:p>
          <a:endParaRPr lang="en-US"/>
        </a:p>
      </dgm:t>
    </dgm:pt>
    <dgm:pt modelId="{3ED7EBDF-E261-4C65-A776-66B270120F0C}">
      <dgm:prSet phldrT="[Text]" custT="1"/>
      <dgm:spPr/>
      <dgm:t>
        <a:bodyPr/>
        <a:lstStyle/>
        <a:p>
          <a:r>
            <a:rPr lang="sr-Latn-ME" sz="2000" dirty="0">
              <a:latin typeface="Arial" panose="020B0604020202020204" pitchFamily="34" charset="0"/>
              <a:cs typeface="Arial" panose="020B0604020202020204" pitchFamily="34" charset="0"/>
            </a:rPr>
            <a:t>Direkcija za održavanje SAP-a i drugih informatičkih  sistema državnog trezora</a:t>
          </a:r>
          <a:endParaRPr lang="en-US" sz="2000" dirty="0">
            <a:latin typeface="Arial" panose="020B0604020202020204" pitchFamily="34" charset="0"/>
            <a:cs typeface="Arial" panose="020B0604020202020204" pitchFamily="34" charset="0"/>
          </a:endParaRPr>
        </a:p>
      </dgm:t>
    </dgm:pt>
    <dgm:pt modelId="{B3A14C13-BE87-4091-A779-6FCB38E9FDE6}" type="parTrans" cxnId="{451BCCAA-DFAC-463C-9B7A-A14B81F0EA5D}">
      <dgm:prSet/>
      <dgm:spPr/>
      <dgm:t>
        <a:bodyPr/>
        <a:lstStyle/>
        <a:p>
          <a:endParaRPr lang="en-US"/>
        </a:p>
      </dgm:t>
    </dgm:pt>
    <dgm:pt modelId="{DE72321F-A1B5-40EA-83BF-5DA4A0946B2A}" type="sibTrans" cxnId="{451BCCAA-DFAC-463C-9B7A-A14B81F0EA5D}">
      <dgm:prSet/>
      <dgm:spPr/>
      <dgm:t>
        <a:bodyPr/>
        <a:lstStyle/>
        <a:p>
          <a:endParaRPr lang="en-US"/>
        </a:p>
      </dgm:t>
    </dgm:pt>
    <dgm:pt modelId="{F55F512E-2D7A-4E42-97D9-FE9B3F7A7909}">
      <dgm:prSet phldrT="[Text]" custT="1"/>
      <dgm:spPr/>
      <dgm:t>
        <a:bodyPr/>
        <a:lstStyle/>
        <a:p>
          <a:r>
            <a:rPr lang="sr-Latn-ME" sz="2000" dirty="0">
              <a:latin typeface="Arial" panose="020B0604020202020204" pitchFamily="34" charset="0"/>
              <a:cs typeface="Arial" panose="020B0604020202020204" pitchFamily="34" charset="0"/>
            </a:rPr>
            <a:t>Direkcija za obračun i kontrolu zarada</a:t>
          </a:r>
          <a:endParaRPr lang="en-US" sz="2000" dirty="0">
            <a:latin typeface="Arial" panose="020B0604020202020204" pitchFamily="34" charset="0"/>
            <a:cs typeface="Arial" panose="020B0604020202020204" pitchFamily="34" charset="0"/>
          </a:endParaRPr>
        </a:p>
      </dgm:t>
    </dgm:pt>
    <dgm:pt modelId="{493E62B2-E6FF-40C8-9227-5B1E888B57FC}" type="parTrans" cxnId="{119CA8FF-4F4C-4774-BA0E-B7140D8E5EBA}">
      <dgm:prSet/>
      <dgm:spPr/>
      <dgm:t>
        <a:bodyPr/>
        <a:lstStyle/>
        <a:p>
          <a:endParaRPr lang="en-US"/>
        </a:p>
      </dgm:t>
    </dgm:pt>
    <dgm:pt modelId="{8F90A36E-4433-41E2-B4D2-92951D2E217C}" type="sibTrans" cxnId="{119CA8FF-4F4C-4774-BA0E-B7140D8E5EBA}">
      <dgm:prSet/>
      <dgm:spPr/>
      <dgm:t>
        <a:bodyPr/>
        <a:lstStyle/>
        <a:p>
          <a:endParaRPr lang="en-US"/>
        </a:p>
      </dgm:t>
    </dgm:pt>
    <dgm:pt modelId="{81212304-F070-4515-A3FB-CF07B294D2C2}" type="pres">
      <dgm:prSet presAssocID="{55EC31EE-0BB8-4D14-81C1-F6FA24D8C8E3}" presName="Name0" presStyleCnt="0">
        <dgm:presLayoutVars>
          <dgm:chPref val="1"/>
          <dgm:dir/>
          <dgm:animOne val="branch"/>
          <dgm:animLvl val="lvl"/>
          <dgm:resizeHandles/>
        </dgm:presLayoutVars>
      </dgm:prSet>
      <dgm:spPr/>
    </dgm:pt>
    <dgm:pt modelId="{0691C14E-7A1A-44A1-9B1B-2A96163DDC84}" type="pres">
      <dgm:prSet presAssocID="{28FFE7CF-3A22-4126-A170-BF5B3D521237}" presName="vertOne" presStyleCnt="0"/>
      <dgm:spPr/>
    </dgm:pt>
    <dgm:pt modelId="{507DD27D-6275-462F-B6B1-6E82E7734E13}" type="pres">
      <dgm:prSet presAssocID="{28FFE7CF-3A22-4126-A170-BF5B3D521237}" presName="txOne" presStyleLbl="node0" presStyleIdx="0" presStyleCnt="1" custScaleY="24593" custLinFactNeighborX="-785" custLinFactNeighborY="4837">
        <dgm:presLayoutVars>
          <dgm:chPref val="3"/>
        </dgm:presLayoutVars>
      </dgm:prSet>
      <dgm:spPr/>
    </dgm:pt>
    <dgm:pt modelId="{0C45C167-F81B-49FB-8C4F-DB3EE2603A33}" type="pres">
      <dgm:prSet presAssocID="{28FFE7CF-3A22-4126-A170-BF5B3D521237}" presName="parTransOne" presStyleCnt="0"/>
      <dgm:spPr/>
    </dgm:pt>
    <dgm:pt modelId="{10CC2ACC-872F-423F-80A6-6DA44C8CD9FA}" type="pres">
      <dgm:prSet presAssocID="{28FFE7CF-3A22-4126-A170-BF5B3D521237}" presName="horzOne" presStyleCnt="0"/>
      <dgm:spPr/>
    </dgm:pt>
    <dgm:pt modelId="{5C366909-DE06-49CA-9F8D-C571053A01A1}" type="pres">
      <dgm:prSet presAssocID="{544E055F-B427-47EF-82C3-AB1D351DC125}" presName="vertTwo" presStyleCnt="0"/>
      <dgm:spPr/>
    </dgm:pt>
    <dgm:pt modelId="{90798C5A-4449-420D-B098-AB8A1EC70618}" type="pres">
      <dgm:prSet presAssocID="{544E055F-B427-47EF-82C3-AB1D351DC125}" presName="txTwo" presStyleLbl="node2" presStyleIdx="0" presStyleCnt="6">
        <dgm:presLayoutVars>
          <dgm:chPref val="3"/>
        </dgm:presLayoutVars>
      </dgm:prSet>
      <dgm:spPr/>
    </dgm:pt>
    <dgm:pt modelId="{839291CC-FD4D-4A66-A907-9BECDBC35980}" type="pres">
      <dgm:prSet presAssocID="{544E055F-B427-47EF-82C3-AB1D351DC125}" presName="horzTwo" presStyleCnt="0"/>
      <dgm:spPr/>
    </dgm:pt>
    <dgm:pt modelId="{2A854689-EB1A-4629-B3B1-2F443DBD3F6D}" type="pres">
      <dgm:prSet presAssocID="{6E9ABE69-33A9-4AC3-8206-43055CED23BC}" presName="sibSpaceTwo" presStyleCnt="0"/>
      <dgm:spPr/>
    </dgm:pt>
    <dgm:pt modelId="{C9960908-20A0-4EC6-A716-4D4D26B368E3}" type="pres">
      <dgm:prSet presAssocID="{9CDB661B-7426-450A-8749-EE70BB0D361D}" presName="vertTwo" presStyleCnt="0"/>
      <dgm:spPr/>
    </dgm:pt>
    <dgm:pt modelId="{BCF7BDE5-46D7-4A5E-8AC8-6D2F6F49FD8D}" type="pres">
      <dgm:prSet presAssocID="{9CDB661B-7426-450A-8749-EE70BB0D361D}" presName="txTwo" presStyleLbl="node2" presStyleIdx="1" presStyleCnt="6">
        <dgm:presLayoutVars>
          <dgm:chPref val="3"/>
        </dgm:presLayoutVars>
      </dgm:prSet>
      <dgm:spPr/>
    </dgm:pt>
    <dgm:pt modelId="{FD360573-C45F-4EF8-99B4-B4431A87AB81}" type="pres">
      <dgm:prSet presAssocID="{9CDB661B-7426-450A-8749-EE70BB0D361D}" presName="horzTwo" presStyleCnt="0"/>
      <dgm:spPr/>
    </dgm:pt>
    <dgm:pt modelId="{EE981883-BAD0-4D49-B067-B97FA22C12B5}" type="pres">
      <dgm:prSet presAssocID="{FBD143C2-2F51-49A4-965C-FA9CACD3B22E}" presName="sibSpaceTwo" presStyleCnt="0"/>
      <dgm:spPr/>
    </dgm:pt>
    <dgm:pt modelId="{7F57DA27-7720-4423-80EF-BB4698AC34B8}" type="pres">
      <dgm:prSet presAssocID="{377CCDF6-6101-417D-80B4-1635C228E91D}" presName="vertTwo" presStyleCnt="0"/>
      <dgm:spPr/>
    </dgm:pt>
    <dgm:pt modelId="{EEC14B6F-FADB-4C41-B78A-0BCFE9EB7EAA}" type="pres">
      <dgm:prSet presAssocID="{377CCDF6-6101-417D-80B4-1635C228E91D}" presName="txTwo" presStyleLbl="node2" presStyleIdx="2" presStyleCnt="6">
        <dgm:presLayoutVars>
          <dgm:chPref val="3"/>
        </dgm:presLayoutVars>
      </dgm:prSet>
      <dgm:spPr/>
    </dgm:pt>
    <dgm:pt modelId="{8F300E3E-4E5B-4396-AC2F-1AA760D52A78}" type="pres">
      <dgm:prSet presAssocID="{377CCDF6-6101-417D-80B4-1635C228E91D}" presName="horzTwo" presStyleCnt="0"/>
      <dgm:spPr/>
    </dgm:pt>
    <dgm:pt modelId="{AEE29500-5477-4075-BCE9-DEEEDF048798}" type="pres">
      <dgm:prSet presAssocID="{EB2ECE21-977D-4168-96B7-B311D1A6D925}" presName="sibSpaceTwo" presStyleCnt="0"/>
      <dgm:spPr/>
    </dgm:pt>
    <dgm:pt modelId="{1617E4FE-17F5-4A7E-B6CA-10FBE1879AAB}" type="pres">
      <dgm:prSet presAssocID="{71976C4F-6E99-4E4B-88CB-10B7B531A8B9}" presName="vertTwo" presStyleCnt="0"/>
      <dgm:spPr/>
    </dgm:pt>
    <dgm:pt modelId="{4539BF80-DF8B-43B7-AA99-332857F4A480}" type="pres">
      <dgm:prSet presAssocID="{71976C4F-6E99-4E4B-88CB-10B7B531A8B9}" presName="txTwo" presStyleLbl="node2" presStyleIdx="3" presStyleCnt="6">
        <dgm:presLayoutVars>
          <dgm:chPref val="3"/>
        </dgm:presLayoutVars>
      </dgm:prSet>
      <dgm:spPr/>
    </dgm:pt>
    <dgm:pt modelId="{A378896B-2741-42BA-BB16-EE0B70D6A5B1}" type="pres">
      <dgm:prSet presAssocID="{71976C4F-6E99-4E4B-88CB-10B7B531A8B9}" presName="horzTwo" presStyleCnt="0"/>
      <dgm:spPr/>
    </dgm:pt>
    <dgm:pt modelId="{CAE7218B-D3EA-4DB9-B36E-73ED67D48815}" type="pres">
      <dgm:prSet presAssocID="{C189BE4E-FD18-4842-BECC-CA4AF62C3A84}" presName="sibSpaceTwo" presStyleCnt="0"/>
      <dgm:spPr/>
    </dgm:pt>
    <dgm:pt modelId="{1E837FAC-48A1-460C-A79D-2B2CF97EDE1F}" type="pres">
      <dgm:prSet presAssocID="{3ED7EBDF-E261-4C65-A776-66B270120F0C}" presName="vertTwo" presStyleCnt="0"/>
      <dgm:spPr/>
    </dgm:pt>
    <dgm:pt modelId="{6CBBDD31-C8FE-4416-9196-FC1FD8A0B413}" type="pres">
      <dgm:prSet presAssocID="{3ED7EBDF-E261-4C65-A776-66B270120F0C}" presName="txTwo" presStyleLbl="node2" presStyleIdx="4" presStyleCnt="6">
        <dgm:presLayoutVars>
          <dgm:chPref val="3"/>
        </dgm:presLayoutVars>
      </dgm:prSet>
      <dgm:spPr/>
    </dgm:pt>
    <dgm:pt modelId="{65B63B50-ED1F-4699-8C8D-40441CF13AE1}" type="pres">
      <dgm:prSet presAssocID="{3ED7EBDF-E261-4C65-A776-66B270120F0C}" presName="horzTwo" presStyleCnt="0"/>
      <dgm:spPr/>
    </dgm:pt>
    <dgm:pt modelId="{0612DB90-43B8-4EC2-8A44-908B4947927F}" type="pres">
      <dgm:prSet presAssocID="{DE72321F-A1B5-40EA-83BF-5DA4A0946B2A}" presName="sibSpaceTwo" presStyleCnt="0"/>
      <dgm:spPr/>
    </dgm:pt>
    <dgm:pt modelId="{C4F4CCFC-42B0-4849-8719-0FC16A5D5669}" type="pres">
      <dgm:prSet presAssocID="{F55F512E-2D7A-4E42-97D9-FE9B3F7A7909}" presName="vertTwo" presStyleCnt="0"/>
      <dgm:spPr/>
    </dgm:pt>
    <dgm:pt modelId="{6AEF8F50-71A4-4370-96C9-1708F47D8CD3}" type="pres">
      <dgm:prSet presAssocID="{F55F512E-2D7A-4E42-97D9-FE9B3F7A7909}" presName="txTwo" presStyleLbl="node2" presStyleIdx="5" presStyleCnt="6" custLinFactNeighborY="938">
        <dgm:presLayoutVars>
          <dgm:chPref val="3"/>
        </dgm:presLayoutVars>
      </dgm:prSet>
      <dgm:spPr/>
    </dgm:pt>
    <dgm:pt modelId="{C7562562-9811-4F1A-8CC0-9435412DF955}" type="pres">
      <dgm:prSet presAssocID="{F55F512E-2D7A-4E42-97D9-FE9B3F7A7909}" presName="horzTwo" presStyleCnt="0"/>
      <dgm:spPr/>
    </dgm:pt>
  </dgm:ptLst>
  <dgm:cxnLst>
    <dgm:cxn modelId="{8A0BFF68-6195-440B-8F1D-D951D152A889}" srcId="{28FFE7CF-3A22-4126-A170-BF5B3D521237}" destId="{71976C4F-6E99-4E4B-88CB-10B7B531A8B9}" srcOrd="3" destOrd="0" parTransId="{B9224CB9-7271-421D-87B2-0E6D46DC936E}" sibTransId="{C189BE4E-FD18-4842-BECC-CA4AF62C3A84}"/>
    <dgm:cxn modelId="{B2B9EC52-1BB9-4726-9368-417BEF36C05D}" type="presOf" srcId="{28FFE7CF-3A22-4126-A170-BF5B3D521237}" destId="{507DD27D-6275-462F-B6B1-6E82E7734E13}" srcOrd="0" destOrd="0" presId="urn:microsoft.com/office/officeart/2005/8/layout/hierarchy4"/>
    <dgm:cxn modelId="{E4B74A53-A4AA-45E1-B697-0CA23CFCE1F1}" srcId="{28FFE7CF-3A22-4126-A170-BF5B3D521237}" destId="{544E055F-B427-47EF-82C3-AB1D351DC125}" srcOrd="0" destOrd="0" parTransId="{4906B4BB-72CE-47BE-94D9-EE6D71F971D5}" sibTransId="{6E9ABE69-33A9-4AC3-8206-43055CED23BC}"/>
    <dgm:cxn modelId="{944A6879-CB4F-434E-905E-140565986CD1}" type="presOf" srcId="{55EC31EE-0BB8-4D14-81C1-F6FA24D8C8E3}" destId="{81212304-F070-4515-A3FB-CF07B294D2C2}" srcOrd="0" destOrd="0" presId="urn:microsoft.com/office/officeart/2005/8/layout/hierarchy4"/>
    <dgm:cxn modelId="{777B2A95-D636-4342-83B9-0A5AF7706C45}" type="presOf" srcId="{377CCDF6-6101-417D-80B4-1635C228E91D}" destId="{EEC14B6F-FADB-4C41-B78A-0BCFE9EB7EAA}" srcOrd="0" destOrd="0" presId="urn:microsoft.com/office/officeart/2005/8/layout/hierarchy4"/>
    <dgm:cxn modelId="{10DBF899-F0B3-4C31-9187-D3CC28A78E45}" srcId="{28FFE7CF-3A22-4126-A170-BF5B3D521237}" destId="{377CCDF6-6101-417D-80B4-1635C228E91D}" srcOrd="2" destOrd="0" parTransId="{B55D0D43-B799-462F-A6E2-522AD91CC9B4}" sibTransId="{EB2ECE21-977D-4168-96B7-B311D1A6D925}"/>
    <dgm:cxn modelId="{C72E959A-B471-4379-AC5F-AFEA71F7D0F8}" type="presOf" srcId="{544E055F-B427-47EF-82C3-AB1D351DC125}" destId="{90798C5A-4449-420D-B098-AB8A1EC70618}" srcOrd="0" destOrd="0" presId="urn:microsoft.com/office/officeart/2005/8/layout/hierarchy4"/>
    <dgm:cxn modelId="{4D4F609B-2B78-4B07-8B78-CF870D06818A}" srcId="{28FFE7CF-3A22-4126-A170-BF5B3D521237}" destId="{9CDB661B-7426-450A-8749-EE70BB0D361D}" srcOrd="1" destOrd="0" parTransId="{3B251A44-D3CE-4A4D-99D9-49100DC8F6AE}" sibTransId="{FBD143C2-2F51-49A4-965C-FA9CACD3B22E}"/>
    <dgm:cxn modelId="{FDCCC99C-FD5E-4D00-B357-6BEB2763F3A4}" type="presOf" srcId="{9CDB661B-7426-450A-8749-EE70BB0D361D}" destId="{BCF7BDE5-46D7-4A5E-8AC8-6D2F6F49FD8D}" srcOrd="0" destOrd="0" presId="urn:microsoft.com/office/officeart/2005/8/layout/hierarchy4"/>
    <dgm:cxn modelId="{186AEAA7-58A0-4595-A447-9A342C468C01}" srcId="{55EC31EE-0BB8-4D14-81C1-F6FA24D8C8E3}" destId="{28FFE7CF-3A22-4126-A170-BF5B3D521237}" srcOrd="0" destOrd="0" parTransId="{D1B265FE-A4A9-4284-B9C5-4BF4B7419B7E}" sibTransId="{65FDFCCB-9DE6-42A5-A2DF-54049C373EC5}"/>
    <dgm:cxn modelId="{451BCCAA-DFAC-463C-9B7A-A14B81F0EA5D}" srcId="{28FFE7CF-3A22-4126-A170-BF5B3D521237}" destId="{3ED7EBDF-E261-4C65-A776-66B270120F0C}" srcOrd="4" destOrd="0" parTransId="{B3A14C13-BE87-4091-A779-6FCB38E9FDE6}" sibTransId="{DE72321F-A1B5-40EA-83BF-5DA4A0946B2A}"/>
    <dgm:cxn modelId="{01CF67AC-B32B-40FE-9E1D-8A4E5DD6C6F9}" type="presOf" srcId="{3ED7EBDF-E261-4C65-A776-66B270120F0C}" destId="{6CBBDD31-C8FE-4416-9196-FC1FD8A0B413}" srcOrd="0" destOrd="0" presId="urn:microsoft.com/office/officeart/2005/8/layout/hierarchy4"/>
    <dgm:cxn modelId="{2CC8B8D8-3322-4ED2-B345-C13342013A21}" type="presOf" srcId="{71976C4F-6E99-4E4B-88CB-10B7B531A8B9}" destId="{4539BF80-DF8B-43B7-AA99-332857F4A480}" srcOrd="0" destOrd="0" presId="urn:microsoft.com/office/officeart/2005/8/layout/hierarchy4"/>
    <dgm:cxn modelId="{3E2304EB-5B87-49C9-BC34-E65AE19EBF82}" type="presOf" srcId="{F55F512E-2D7A-4E42-97D9-FE9B3F7A7909}" destId="{6AEF8F50-71A4-4370-96C9-1708F47D8CD3}" srcOrd="0" destOrd="0" presId="urn:microsoft.com/office/officeart/2005/8/layout/hierarchy4"/>
    <dgm:cxn modelId="{119CA8FF-4F4C-4774-BA0E-B7140D8E5EBA}" srcId="{28FFE7CF-3A22-4126-A170-BF5B3D521237}" destId="{F55F512E-2D7A-4E42-97D9-FE9B3F7A7909}" srcOrd="5" destOrd="0" parTransId="{493E62B2-E6FF-40C8-9227-5B1E888B57FC}" sibTransId="{8F90A36E-4433-41E2-B4D2-92951D2E217C}"/>
    <dgm:cxn modelId="{B3C39A45-1E1A-455F-BD5F-BC34B15EEE72}" type="presParOf" srcId="{81212304-F070-4515-A3FB-CF07B294D2C2}" destId="{0691C14E-7A1A-44A1-9B1B-2A96163DDC84}" srcOrd="0" destOrd="0" presId="urn:microsoft.com/office/officeart/2005/8/layout/hierarchy4"/>
    <dgm:cxn modelId="{91F3C8A3-619C-43A5-8CA9-1F11050CCE73}" type="presParOf" srcId="{0691C14E-7A1A-44A1-9B1B-2A96163DDC84}" destId="{507DD27D-6275-462F-B6B1-6E82E7734E13}" srcOrd="0" destOrd="0" presId="urn:microsoft.com/office/officeart/2005/8/layout/hierarchy4"/>
    <dgm:cxn modelId="{BA343B6B-24F0-47AD-AA94-83BF7409F475}" type="presParOf" srcId="{0691C14E-7A1A-44A1-9B1B-2A96163DDC84}" destId="{0C45C167-F81B-49FB-8C4F-DB3EE2603A33}" srcOrd="1" destOrd="0" presId="urn:microsoft.com/office/officeart/2005/8/layout/hierarchy4"/>
    <dgm:cxn modelId="{2736405C-03BE-4197-946F-C16103855382}" type="presParOf" srcId="{0691C14E-7A1A-44A1-9B1B-2A96163DDC84}" destId="{10CC2ACC-872F-423F-80A6-6DA44C8CD9FA}" srcOrd="2" destOrd="0" presId="urn:microsoft.com/office/officeart/2005/8/layout/hierarchy4"/>
    <dgm:cxn modelId="{6DDF54C1-6FD3-44E8-8497-506993005736}" type="presParOf" srcId="{10CC2ACC-872F-423F-80A6-6DA44C8CD9FA}" destId="{5C366909-DE06-49CA-9F8D-C571053A01A1}" srcOrd="0" destOrd="0" presId="urn:microsoft.com/office/officeart/2005/8/layout/hierarchy4"/>
    <dgm:cxn modelId="{938E43B3-5998-49AD-9A3D-183BCB889B71}" type="presParOf" srcId="{5C366909-DE06-49CA-9F8D-C571053A01A1}" destId="{90798C5A-4449-420D-B098-AB8A1EC70618}" srcOrd="0" destOrd="0" presId="urn:microsoft.com/office/officeart/2005/8/layout/hierarchy4"/>
    <dgm:cxn modelId="{1610C7D4-83AB-43D9-969B-BF526FF915CA}" type="presParOf" srcId="{5C366909-DE06-49CA-9F8D-C571053A01A1}" destId="{839291CC-FD4D-4A66-A907-9BECDBC35980}" srcOrd="1" destOrd="0" presId="urn:microsoft.com/office/officeart/2005/8/layout/hierarchy4"/>
    <dgm:cxn modelId="{DBBF931A-95E9-45F2-BC05-F59C4DDDABF2}" type="presParOf" srcId="{10CC2ACC-872F-423F-80A6-6DA44C8CD9FA}" destId="{2A854689-EB1A-4629-B3B1-2F443DBD3F6D}" srcOrd="1" destOrd="0" presId="urn:microsoft.com/office/officeart/2005/8/layout/hierarchy4"/>
    <dgm:cxn modelId="{2E4EC839-4F46-404C-B503-C50BEBDA35B0}" type="presParOf" srcId="{10CC2ACC-872F-423F-80A6-6DA44C8CD9FA}" destId="{C9960908-20A0-4EC6-A716-4D4D26B368E3}" srcOrd="2" destOrd="0" presId="urn:microsoft.com/office/officeart/2005/8/layout/hierarchy4"/>
    <dgm:cxn modelId="{FFA08C8E-2EC9-458F-BB13-A3C00230001C}" type="presParOf" srcId="{C9960908-20A0-4EC6-A716-4D4D26B368E3}" destId="{BCF7BDE5-46D7-4A5E-8AC8-6D2F6F49FD8D}" srcOrd="0" destOrd="0" presId="urn:microsoft.com/office/officeart/2005/8/layout/hierarchy4"/>
    <dgm:cxn modelId="{D8E7905F-E707-4FA9-9976-034DDBD03CB6}" type="presParOf" srcId="{C9960908-20A0-4EC6-A716-4D4D26B368E3}" destId="{FD360573-C45F-4EF8-99B4-B4431A87AB81}" srcOrd="1" destOrd="0" presId="urn:microsoft.com/office/officeart/2005/8/layout/hierarchy4"/>
    <dgm:cxn modelId="{D68C9508-1FAE-4BCA-86A2-1EF896F4A6DD}" type="presParOf" srcId="{10CC2ACC-872F-423F-80A6-6DA44C8CD9FA}" destId="{EE981883-BAD0-4D49-B067-B97FA22C12B5}" srcOrd="3" destOrd="0" presId="urn:microsoft.com/office/officeart/2005/8/layout/hierarchy4"/>
    <dgm:cxn modelId="{6FDBDFA8-C93A-4BCB-A6BE-A9542554E968}" type="presParOf" srcId="{10CC2ACC-872F-423F-80A6-6DA44C8CD9FA}" destId="{7F57DA27-7720-4423-80EF-BB4698AC34B8}" srcOrd="4" destOrd="0" presId="urn:microsoft.com/office/officeart/2005/8/layout/hierarchy4"/>
    <dgm:cxn modelId="{0AD96718-4D5E-462E-B42C-789626D8793B}" type="presParOf" srcId="{7F57DA27-7720-4423-80EF-BB4698AC34B8}" destId="{EEC14B6F-FADB-4C41-B78A-0BCFE9EB7EAA}" srcOrd="0" destOrd="0" presId="urn:microsoft.com/office/officeart/2005/8/layout/hierarchy4"/>
    <dgm:cxn modelId="{FD5C257C-D557-46DE-8E06-51C8694281BF}" type="presParOf" srcId="{7F57DA27-7720-4423-80EF-BB4698AC34B8}" destId="{8F300E3E-4E5B-4396-AC2F-1AA760D52A78}" srcOrd="1" destOrd="0" presId="urn:microsoft.com/office/officeart/2005/8/layout/hierarchy4"/>
    <dgm:cxn modelId="{675C6784-7EF4-408C-AE04-17143DDD7DAF}" type="presParOf" srcId="{10CC2ACC-872F-423F-80A6-6DA44C8CD9FA}" destId="{AEE29500-5477-4075-BCE9-DEEEDF048798}" srcOrd="5" destOrd="0" presId="urn:microsoft.com/office/officeart/2005/8/layout/hierarchy4"/>
    <dgm:cxn modelId="{826F3FC3-119E-4647-B12D-02504AE441B9}" type="presParOf" srcId="{10CC2ACC-872F-423F-80A6-6DA44C8CD9FA}" destId="{1617E4FE-17F5-4A7E-B6CA-10FBE1879AAB}" srcOrd="6" destOrd="0" presId="urn:microsoft.com/office/officeart/2005/8/layout/hierarchy4"/>
    <dgm:cxn modelId="{2E983A99-BB15-4CC3-A773-8055BC879065}" type="presParOf" srcId="{1617E4FE-17F5-4A7E-B6CA-10FBE1879AAB}" destId="{4539BF80-DF8B-43B7-AA99-332857F4A480}" srcOrd="0" destOrd="0" presId="urn:microsoft.com/office/officeart/2005/8/layout/hierarchy4"/>
    <dgm:cxn modelId="{117487CC-2592-4ACC-89B5-644FEA48D895}" type="presParOf" srcId="{1617E4FE-17F5-4A7E-B6CA-10FBE1879AAB}" destId="{A378896B-2741-42BA-BB16-EE0B70D6A5B1}" srcOrd="1" destOrd="0" presId="urn:microsoft.com/office/officeart/2005/8/layout/hierarchy4"/>
    <dgm:cxn modelId="{6ABECBF1-ACDF-4C3F-98BD-F247E16389BC}" type="presParOf" srcId="{10CC2ACC-872F-423F-80A6-6DA44C8CD9FA}" destId="{CAE7218B-D3EA-4DB9-B36E-73ED67D48815}" srcOrd="7" destOrd="0" presId="urn:microsoft.com/office/officeart/2005/8/layout/hierarchy4"/>
    <dgm:cxn modelId="{2845AFA8-F7C7-40A4-B1E8-F5263E8F2BB3}" type="presParOf" srcId="{10CC2ACC-872F-423F-80A6-6DA44C8CD9FA}" destId="{1E837FAC-48A1-460C-A79D-2B2CF97EDE1F}" srcOrd="8" destOrd="0" presId="urn:microsoft.com/office/officeart/2005/8/layout/hierarchy4"/>
    <dgm:cxn modelId="{6BB93C1D-BD3E-4544-8460-1996FC833FC3}" type="presParOf" srcId="{1E837FAC-48A1-460C-A79D-2B2CF97EDE1F}" destId="{6CBBDD31-C8FE-4416-9196-FC1FD8A0B413}" srcOrd="0" destOrd="0" presId="urn:microsoft.com/office/officeart/2005/8/layout/hierarchy4"/>
    <dgm:cxn modelId="{A85E6C66-7918-4411-AB0D-8CF42AD66967}" type="presParOf" srcId="{1E837FAC-48A1-460C-A79D-2B2CF97EDE1F}" destId="{65B63B50-ED1F-4699-8C8D-40441CF13AE1}" srcOrd="1" destOrd="0" presId="urn:microsoft.com/office/officeart/2005/8/layout/hierarchy4"/>
    <dgm:cxn modelId="{47031ADA-00F3-45A6-A6C6-CAAEF6CD83F0}" type="presParOf" srcId="{10CC2ACC-872F-423F-80A6-6DA44C8CD9FA}" destId="{0612DB90-43B8-4EC2-8A44-908B4947927F}" srcOrd="9" destOrd="0" presId="urn:microsoft.com/office/officeart/2005/8/layout/hierarchy4"/>
    <dgm:cxn modelId="{E99D820F-3B5E-4369-B3B1-452C0A12E75F}" type="presParOf" srcId="{10CC2ACC-872F-423F-80A6-6DA44C8CD9FA}" destId="{C4F4CCFC-42B0-4849-8719-0FC16A5D5669}" srcOrd="10" destOrd="0" presId="urn:microsoft.com/office/officeart/2005/8/layout/hierarchy4"/>
    <dgm:cxn modelId="{E158BADE-BE60-4213-B3CC-21A01AA05BE0}" type="presParOf" srcId="{C4F4CCFC-42B0-4849-8719-0FC16A5D5669}" destId="{6AEF8F50-71A4-4370-96C9-1708F47D8CD3}" srcOrd="0" destOrd="0" presId="urn:microsoft.com/office/officeart/2005/8/layout/hierarchy4"/>
    <dgm:cxn modelId="{1F40C496-4C9B-4B08-ACDF-125D13D1C421}" type="presParOf" srcId="{C4F4CCFC-42B0-4849-8719-0FC16A5D5669}" destId="{C7562562-9811-4F1A-8CC0-9435412DF955}" srcOrd="1" destOrd="0" presId="urn:microsoft.com/office/officeart/2005/8/layout/hierarchy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D222C9AC-BB11-44AB-A262-A7A95C1F4344}" type="doc">
      <dgm:prSet loTypeId="urn:microsoft.com/office/officeart/2008/layout/SquareAccentList" loCatId="list" qsTypeId="urn:microsoft.com/office/officeart/2005/8/quickstyle/simple1" qsCatId="simple" csTypeId="urn:microsoft.com/office/officeart/2005/8/colors/accent1_2" csCatId="accent1" phldr="1"/>
      <dgm:spPr/>
      <dgm:t>
        <a:bodyPr/>
        <a:lstStyle/>
        <a:p>
          <a:endParaRPr lang="en-US"/>
        </a:p>
      </dgm:t>
    </dgm:pt>
    <dgm:pt modelId="{13413C7A-EC27-4947-8FE9-15D095CFF44C}">
      <dgm:prSet phldrT="[Text]" custT="1"/>
      <dgm:spPr/>
      <dgm:t>
        <a:bodyPr/>
        <a:lstStyle/>
        <a:p>
          <a:r>
            <a:rPr lang="sr-Latn-ME" sz="2000" dirty="0">
              <a:latin typeface="Arial" panose="020B0604020202020204" pitchFamily="34" charset="0"/>
              <a:cs typeface="Arial" panose="020B0604020202020204" pitchFamily="34" charset="0"/>
            </a:rPr>
            <a:t>Planiranje budžeta (BMIS)</a:t>
          </a:r>
          <a:endParaRPr lang="en-US" sz="2000" dirty="0">
            <a:latin typeface="Arial" panose="020B0604020202020204" pitchFamily="34" charset="0"/>
            <a:cs typeface="Arial" panose="020B0604020202020204" pitchFamily="34" charset="0"/>
          </a:endParaRPr>
        </a:p>
      </dgm:t>
    </dgm:pt>
    <dgm:pt modelId="{A013322A-D1F1-43C2-9EE9-053AB4BCE418}" type="parTrans" cxnId="{58CEECA4-7068-4ADB-856B-5E04BE24A413}">
      <dgm:prSet/>
      <dgm:spPr/>
      <dgm:t>
        <a:bodyPr/>
        <a:lstStyle/>
        <a:p>
          <a:endParaRPr lang="en-US"/>
        </a:p>
      </dgm:t>
    </dgm:pt>
    <dgm:pt modelId="{EDCE4467-1B08-43EC-935C-88A672D1544F}" type="sibTrans" cxnId="{58CEECA4-7068-4ADB-856B-5E04BE24A413}">
      <dgm:prSet/>
      <dgm:spPr/>
      <dgm:t>
        <a:bodyPr/>
        <a:lstStyle/>
        <a:p>
          <a:endParaRPr lang="en-US"/>
        </a:p>
      </dgm:t>
    </dgm:pt>
    <dgm:pt modelId="{9CBF063E-F746-4AEC-A8D1-172DD0C21D32}">
      <dgm:prSet phldrT="[Text]" custT="1"/>
      <dgm:spPr/>
      <dgm:t>
        <a:bodyPr/>
        <a:lstStyle/>
        <a:p>
          <a:r>
            <a:rPr lang="sr-Latn-ME" sz="2000" dirty="0">
              <a:latin typeface="Arial" panose="020B0604020202020204" pitchFamily="34" charset="0"/>
              <a:cs typeface="Arial" panose="020B0604020202020204" pitchFamily="34" charset="0"/>
            </a:rPr>
            <a:t>Centralni obračun zarada (COZ)</a:t>
          </a:r>
          <a:endParaRPr lang="en-US" sz="2000" dirty="0">
            <a:latin typeface="Arial" panose="020B0604020202020204" pitchFamily="34" charset="0"/>
            <a:cs typeface="Arial" panose="020B0604020202020204" pitchFamily="34" charset="0"/>
          </a:endParaRPr>
        </a:p>
      </dgm:t>
    </dgm:pt>
    <dgm:pt modelId="{94B1DBF0-E6E8-490B-BA58-9649779816AE}" type="parTrans" cxnId="{6DCD3724-D621-49A9-A3BE-4C07BBACBAE1}">
      <dgm:prSet/>
      <dgm:spPr/>
      <dgm:t>
        <a:bodyPr/>
        <a:lstStyle/>
        <a:p>
          <a:endParaRPr lang="en-US"/>
        </a:p>
      </dgm:t>
    </dgm:pt>
    <dgm:pt modelId="{A2489EA7-25DD-4DAB-9FD6-B80938005761}" type="sibTrans" cxnId="{6DCD3724-D621-49A9-A3BE-4C07BBACBAE1}">
      <dgm:prSet/>
      <dgm:spPr/>
      <dgm:t>
        <a:bodyPr/>
        <a:lstStyle/>
        <a:p>
          <a:endParaRPr lang="en-US"/>
        </a:p>
      </dgm:t>
    </dgm:pt>
    <dgm:pt modelId="{FA334F21-2AD1-44C3-82E9-3DBA4B2C6727}">
      <dgm:prSet phldrT="[Text]" custT="1"/>
      <dgm:spPr/>
      <dgm:t>
        <a:bodyPr/>
        <a:lstStyle/>
        <a:p>
          <a:r>
            <a:rPr lang="sr-Latn-ME" sz="2000" dirty="0">
              <a:latin typeface="Arial" panose="020B0604020202020204" pitchFamily="34" charset="0"/>
              <a:cs typeface="Arial" panose="020B0604020202020204" pitchFamily="34" charset="0"/>
            </a:rPr>
            <a:t>Uprava prihoda i carina, Ministarstvo unutrašnjih poslova i Uprava policije</a:t>
          </a:r>
          <a:endParaRPr lang="en-US" sz="2000" dirty="0">
            <a:latin typeface="Arial" panose="020B0604020202020204" pitchFamily="34" charset="0"/>
            <a:cs typeface="Arial" panose="020B0604020202020204" pitchFamily="34" charset="0"/>
          </a:endParaRPr>
        </a:p>
      </dgm:t>
    </dgm:pt>
    <dgm:pt modelId="{31F28735-BE5E-47D5-87B4-52E69B0E047D}" type="parTrans" cxnId="{9E52B4E4-AF5F-462C-8793-5C3D75FC77F1}">
      <dgm:prSet/>
      <dgm:spPr/>
      <dgm:t>
        <a:bodyPr/>
        <a:lstStyle/>
        <a:p>
          <a:endParaRPr lang="en-US"/>
        </a:p>
      </dgm:t>
    </dgm:pt>
    <dgm:pt modelId="{6DB9ACB0-5BF0-4DC7-B089-F99D6B31D80C}" type="sibTrans" cxnId="{9E52B4E4-AF5F-462C-8793-5C3D75FC77F1}">
      <dgm:prSet/>
      <dgm:spPr/>
      <dgm:t>
        <a:bodyPr/>
        <a:lstStyle/>
        <a:p>
          <a:endParaRPr lang="en-US"/>
        </a:p>
      </dgm:t>
    </dgm:pt>
    <dgm:pt modelId="{755589A3-E8CF-4D2B-B24F-5A99502697CA}">
      <dgm:prSet phldrT="[Text]" custT="1"/>
      <dgm:spPr/>
      <dgm:t>
        <a:bodyPr/>
        <a:lstStyle/>
        <a:p>
          <a:r>
            <a:rPr lang="sr-Latn-BA" sz="2000" b="1" dirty="0">
              <a:effectLst>
                <a:glow>
                  <a:srgbClr val="000000"/>
                </a:glow>
                <a:outerShdw sx="0" sy="0">
                  <a:srgbClr val="000000"/>
                </a:outerShdw>
                <a:reflection stA="0" endPos="0" fadeDir="0" sx="0" sy="0"/>
              </a:effectLst>
              <a:latin typeface="Arial" panose="020B0604020202020204" pitchFamily="34" charset="0"/>
              <a:cs typeface="Arial" panose="020B0604020202020204" pitchFamily="34" charset="0"/>
            </a:rPr>
            <a:t>Aplikativna rješenja  u </a:t>
          </a:r>
          <a:r>
            <a:rPr lang="sr-Latn-ME" sz="2000" b="1" dirty="0">
              <a:latin typeface="Arial" panose="020B0604020202020204" pitchFamily="34" charset="0"/>
              <a:cs typeface="Arial" panose="020B0604020202020204" pitchFamily="34" charset="0"/>
            </a:rPr>
            <a:t>Direktoratu državnog trezora </a:t>
          </a:r>
          <a:endParaRPr lang="en-US" sz="2000" b="1" dirty="0">
            <a:latin typeface="Arial" panose="020B0604020202020204" pitchFamily="34" charset="0"/>
            <a:cs typeface="Arial" panose="020B0604020202020204" pitchFamily="34" charset="0"/>
          </a:endParaRPr>
        </a:p>
      </dgm:t>
    </dgm:pt>
    <dgm:pt modelId="{CADBB443-6B05-45CD-B509-349A748A2184}" type="parTrans" cxnId="{A6766B0C-BBD2-4A98-A8DB-5A0E67649E99}">
      <dgm:prSet/>
      <dgm:spPr/>
      <dgm:t>
        <a:bodyPr/>
        <a:lstStyle/>
        <a:p>
          <a:endParaRPr lang="en-US"/>
        </a:p>
      </dgm:t>
    </dgm:pt>
    <dgm:pt modelId="{8696B9D3-A24B-4666-9225-74C0B282982D}" type="sibTrans" cxnId="{A6766B0C-BBD2-4A98-A8DB-5A0E67649E99}">
      <dgm:prSet/>
      <dgm:spPr/>
      <dgm:t>
        <a:bodyPr/>
        <a:lstStyle/>
        <a:p>
          <a:endParaRPr lang="en-US"/>
        </a:p>
      </dgm:t>
    </dgm:pt>
    <dgm:pt modelId="{05561C4A-B46D-4DBC-A1A5-A693342914F3}">
      <dgm:prSet phldrT="[Text]" custT="1"/>
      <dgm:spPr/>
      <dgm:t>
        <a:bodyPr/>
        <a:lstStyle/>
        <a:p>
          <a:r>
            <a:rPr lang="sr-Latn-ME" sz="2000" dirty="0">
              <a:latin typeface="Arial" panose="020B0604020202020204" pitchFamily="34" charset="0"/>
              <a:cs typeface="Arial" panose="020B0604020202020204" pitchFamily="34" charset="0"/>
            </a:rPr>
            <a:t>SAP sistem za izvršenje budžeta i javni dug</a:t>
          </a:r>
          <a:endParaRPr lang="en-US" sz="2000" dirty="0">
            <a:latin typeface="Arial" panose="020B0604020202020204" pitchFamily="34" charset="0"/>
            <a:cs typeface="Arial" panose="020B0604020202020204" pitchFamily="34" charset="0"/>
          </a:endParaRPr>
        </a:p>
      </dgm:t>
    </dgm:pt>
    <dgm:pt modelId="{2B030090-D4DB-498B-BD62-700B81FF9772}" type="parTrans" cxnId="{399B7113-44BC-44B1-91BF-17EA5C2A0445}">
      <dgm:prSet/>
      <dgm:spPr/>
      <dgm:t>
        <a:bodyPr/>
        <a:lstStyle/>
        <a:p>
          <a:endParaRPr lang="en-US"/>
        </a:p>
      </dgm:t>
    </dgm:pt>
    <dgm:pt modelId="{4CAD0CE5-A15F-4FC8-A03B-BDD0E3B6C2D0}" type="sibTrans" cxnId="{399B7113-44BC-44B1-91BF-17EA5C2A0445}">
      <dgm:prSet/>
      <dgm:spPr/>
      <dgm:t>
        <a:bodyPr/>
        <a:lstStyle/>
        <a:p>
          <a:endParaRPr lang="en-US"/>
        </a:p>
      </dgm:t>
    </dgm:pt>
    <dgm:pt modelId="{AD66FC9C-939D-4B79-8214-CFD7975EC3F0}">
      <dgm:prSet phldrT="[Text]" custT="1"/>
      <dgm:spPr/>
      <dgm:t>
        <a:bodyPr/>
        <a:lstStyle/>
        <a:p>
          <a:r>
            <a:rPr lang="sr-Latn-ME" sz="2000" dirty="0">
              <a:latin typeface="Arial" panose="020B0604020202020204" pitchFamily="34" charset="0"/>
              <a:cs typeface="Arial" panose="020B0604020202020204" pitchFamily="34" charset="0"/>
            </a:rPr>
            <a:t>SAP sistem za praćenje IPA fondova </a:t>
          </a:r>
          <a:endParaRPr lang="en-US" sz="2000" dirty="0">
            <a:latin typeface="Arial" panose="020B0604020202020204" pitchFamily="34" charset="0"/>
            <a:cs typeface="Arial" panose="020B0604020202020204" pitchFamily="34" charset="0"/>
          </a:endParaRPr>
        </a:p>
      </dgm:t>
    </dgm:pt>
    <dgm:pt modelId="{077385CA-37E3-497B-B6CA-D5A88DC2A384}" type="parTrans" cxnId="{78882B57-8A2F-4A88-8237-D9DA1DE6EB39}">
      <dgm:prSet/>
      <dgm:spPr/>
      <dgm:t>
        <a:bodyPr/>
        <a:lstStyle/>
        <a:p>
          <a:endParaRPr lang="en-US"/>
        </a:p>
      </dgm:t>
    </dgm:pt>
    <dgm:pt modelId="{7D431800-5670-4E2D-A698-38CA5488A34D}" type="sibTrans" cxnId="{78882B57-8A2F-4A88-8237-D9DA1DE6EB39}">
      <dgm:prSet/>
      <dgm:spPr/>
      <dgm:t>
        <a:bodyPr/>
        <a:lstStyle/>
        <a:p>
          <a:endParaRPr lang="en-US"/>
        </a:p>
      </dgm:t>
    </dgm:pt>
    <dgm:pt modelId="{5BA8040B-B389-48E2-8D6B-5235B20510A0}">
      <dgm:prSet phldrT="[Text]" custT="1"/>
      <dgm:spPr/>
      <dgm:t>
        <a:bodyPr/>
        <a:lstStyle/>
        <a:p>
          <a:r>
            <a:rPr lang="sr-Latn-ME" sz="2000" dirty="0">
              <a:latin typeface="Arial" panose="020B0604020202020204" pitchFamily="34" charset="0"/>
              <a:cs typeface="Arial" panose="020B0604020202020204" pitchFamily="34" charset="0"/>
            </a:rPr>
            <a:t>Obrada prihoda Prihodni modul</a:t>
          </a:r>
          <a:endParaRPr lang="en-US" sz="2000" dirty="0">
            <a:latin typeface="Arial" panose="020B0604020202020204" pitchFamily="34" charset="0"/>
            <a:cs typeface="Arial" panose="020B0604020202020204" pitchFamily="34" charset="0"/>
          </a:endParaRPr>
        </a:p>
      </dgm:t>
    </dgm:pt>
    <dgm:pt modelId="{53F571EA-FDE6-4509-82CE-3AB604D1CC99}" type="parTrans" cxnId="{C39CCDA5-788E-48DA-90CB-7E194C003826}">
      <dgm:prSet/>
      <dgm:spPr/>
      <dgm:t>
        <a:bodyPr/>
        <a:lstStyle/>
        <a:p>
          <a:endParaRPr lang="en-US"/>
        </a:p>
      </dgm:t>
    </dgm:pt>
    <dgm:pt modelId="{E38BBCA6-FAB8-4A30-801C-71FF5F344499}" type="sibTrans" cxnId="{C39CCDA5-788E-48DA-90CB-7E194C003826}">
      <dgm:prSet/>
      <dgm:spPr/>
      <dgm:t>
        <a:bodyPr/>
        <a:lstStyle/>
        <a:p>
          <a:endParaRPr lang="en-US"/>
        </a:p>
      </dgm:t>
    </dgm:pt>
    <dgm:pt modelId="{DB0030E9-E536-4EBB-8C95-4774BB159FE0}">
      <dgm:prSet phldrT="[Text]" custT="1"/>
      <dgm:spPr/>
      <dgm:t>
        <a:bodyPr/>
        <a:lstStyle/>
        <a:p>
          <a:r>
            <a:rPr lang="sr-Latn-ME" sz="2000" dirty="0">
              <a:latin typeface="Arial" panose="020B0604020202020204" pitchFamily="34" charset="0"/>
              <a:cs typeface="Arial" panose="020B0604020202020204" pitchFamily="34" charset="0"/>
            </a:rPr>
            <a:t>Centralna banka (RTGS sistem)</a:t>
          </a:r>
          <a:endParaRPr lang="en-US" sz="2000" dirty="0">
            <a:latin typeface="Arial" panose="020B0604020202020204" pitchFamily="34" charset="0"/>
            <a:cs typeface="Arial" panose="020B0604020202020204" pitchFamily="34" charset="0"/>
          </a:endParaRPr>
        </a:p>
      </dgm:t>
    </dgm:pt>
    <dgm:pt modelId="{C10326DD-8812-4C0F-BBC1-7A18C205D50E}" type="parTrans" cxnId="{B5377E68-FA9B-4A07-B201-C589C459D27B}">
      <dgm:prSet/>
      <dgm:spPr/>
      <dgm:t>
        <a:bodyPr/>
        <a:lstStyle/>
        <a:p>
          <a:endParaRPr lang="en-US"/>
        </a:p>
      </dgm:t>
    </dgm:pt>
    <dgm:pt modelId="{C560A441-5F2C-4049-A8A0-4CD32D2EF2CD}" type="sibTrans" cxnId="{B5377E68-FA9B-4A07-B201-C589C459D27B}">
      <dgm:prSet/>
      <dgm:spPr/>
      <dgm:t>
        <a:bodyPr/>
        <a:lstStyle/>
        <a:p>
          <a:endParaRPr lang="en-US"/>
        </a:p>
      </dgm:t>
    </dgm:pt>
    <dgm:pt modelId="{649190C9-9990-4895-AD89-0C8FED9D47A6}">
      <dgm:prSet phldrT="[Text]" custT="1"/>
      <dgm:spPr/>
      <dgm:t>
        <a:bodyPr/>
        <a:lstStyle/>
        <a:p>
          <a:endParaRPr lang="en-US" sz="2000" dirty="0">
            <a:latin typeface="Arial" panose="020B0604020202020204" pitchFamily="34" charset="0"/>
            <a:cs typeface="Arial" panose="020B0604020202020204" pitchFamily="34" charset="0"/>
          </a:endParaRPr>
        </a:p>
      </dgm:t>
    </dgm:pt>
    <dgm:pt modelId="{AA1FE594-AA7D-49A6-A99F-695B78016C2B}" type="parTrans" cxnId="{B516ADF7-E899-47EE-B72A-9912FD7A9E8E}">
      <dgm:prSet/>
      <dgm:spPr/>
      <dgm:t>
        <a:bodyPr/>
        <a:lstStyle/>
        <a:p>
          <a:endParaRPr lang="en-US"/>
        </a:p>
      </dgm:t>
    </dgm:pt>
    <dgm:pt modelId="{26198C9F-B5A9-4085-BA7B-9B3117975F18}" type="sibTrans" cxnId="{B516ADF7-E899-47EE-B72A-9912FD7A9E8E}">
      <dgm:prSet/>
      <dgm:spPr/>
      <dgm:t>
        <a:bodyPr/>
        <a:lstStyle/>
        <a:p>
          <a:endParaRPr lang="en-US"/>
        </a:p>
      </dgm:t>
    </dgm:pt>
    <dgm:pt modelId="{6FBF560F-7F26-4230-940E-0A50A9EF7940}">
      <dgm:prSet phldrT="[Text]" custT="1"/>
      <dgm:spPr/>
      <dgm:t>
        <a:bodyPr/>
        <a:lstStyle/>
        <a:p>
          <a:r>
            <a:rPr lang="sr-Latn-ME" sz="2000" dirty="0">
              <a:latin typeface="Arial" panose="020B0604020202020204" pitchFamily="34" charset="0"/>
              <a:cs typeface="Arial" panose="020B0604020202020204" pitchFamily="34" charset="0"/>
            </a:rPr>
            <a:t>Plaćanja iz SAP-a</a:t>
          </a:r>
          <a:endParaRPr lang="en-US" sz="2000" dirty="0">
            <a:latin typeface="Arial" panose="020B0604020202020204" pitchFamily="34" charset="0"/>
            <a:cs typeface="Arial" panose="020B0604020202020204" pitchFamily="34" charset="0"/>
          </a:endParaRPr>
        </a:p>
      </dgm:t>
    </dgm:pt>
    <dgm:pt modelId="{A13C5336-D1BF-49AC-90CC-5FA40A7ABCB6}" type="parTrans" cxnId="{19BE5618-A8F6-4980-B2C3-A62B07610CBA}">
      <dgm:prSet/>
      <dgm:spPr/>
      <dgm:t>
        <a:bodyPr/>
        <a:lstStyle/>
        <a:p>
          <a:endParaRPr lang="en-US"/>
        </a:p>
      </dgm:t>
    </dgm:pt>
    <dgm:pt modelId="{6418AE33-5A3D-4258-9B25-CDACA8303EF7}" type="sibTrans" cxnId="{19BE5618-A8F6-4980-B2C3-A62B07610CBA}">
      <dgm:prSet/>
      <dgm:spPr/>
      <dgm:t>
        <a:bodyPr/>
        <a:lstStyle/>
        <a:p>
          <a:endParaRPr lang="en-US"/>
        </a:p>
      </dgm:t>
    </dgm:pt>
    <dgm:pt modelId="{61D0138A-88AD-451B-A9FC-B15372F2DE20}">
      <dgm:prSet phldrT="[Text]" custT="1"/>
      <dgm:spPr/>
      <dgm:t>
        <a:bodyPr/>
        <a:lstStyle/>
        <a:p>
          <a:r>
            <a:rPr lang="sr-Latn-ME" sz="2000" dirty="0">
              <a:latin typeface="Arial" panose="020B0604020202020204" pitchFamily="34" charset="0"/>
              <a:cs typeface="Arial" panose="020B0604020202020204" pitchFamily="34" charset="0"/>
            </a:rPr>
            <a:t>Plaćanja sa računa Ministarstva finansija kod Centralne banke</a:t>
          </a:r>
        </a:p>
      </dgm:t>
    </dgm:pt>
    <dgm:pt modelId="{0417E556-18B4-408E-B32C-B6E92436A796}" type="parTrans" cxnId="{06DC72FD-2E3A-4851-9E7E-409E5091DB56}">
      <dgm:prSet/>
      <dgm:spPr/>
      <dgm:t>
        <a:bodyPr/>
        <a:lstStyle/>
        <a:p>
          <a:endParaRPr lang="en-US"/>
        </a:p>
      </dgm:t>
    </dgm:pt>
    <dgm:pt modelId="{1A26C1C7-5109-4507-A5AB-FAED497305BE}" type="sibTrans" cxnId="{06DC72FD-2E3A-4851-9E7E-409E5091DB56}">
      <dgm:prSet/>
      <dgm:spPr/>
      <dgm:t>
        <a:bodyPr/>
        <a:lstStyle/>
        <a:p>
          <a:endParaRPr lang="en-US"/>
        </a:p>
      </dgm:t>
    </dgm:pt>
    <dgm:pt modelId="{6309097E-64BC-4D44-A9C4-3CCBAAFAA3E9}">
      <dgm:prSet phldrT="[Text]" custT="1"/>
      <dgm:spPr/>
      <dgm:t>
        <a:bodyPr/>
        <a:lstStyle/>
        <a:p>
          <a:r>
            <a:rPr lang="sr-Latn-ME" sz="2000" dirty="0">
              <a:latin typeface="Arial" panose="020B0604020202020204" pitchFamily="34" charset="0"/>
              <a:cs typeface="Arial" panose="020B0604020202020204" pitchFamily="34" charset="0"/>
            </a:rPr>
            <a:t>Izvještavanje o raspodijeljenim prihodima – Opštine, Egalizacioni fond itd.</a:t>
          </a:r>
          <a:endParaRPr lang="en-US" sz="2000" dirty="0">
            <a:latin typeface="Arial" panose="020B0604020202020204" pitchFamily="34" charset="0"/>
            <a:cs typeface="Arial" panose="020B0604020202020204" pitchFamily="34" charset="0"/>
          </a:endParaRPr>
        </a:p>
      </dgm:t>
    </dgm:pt>
    <dgm:pt modelId="{DE1F103A-0614-43E8-A468-24C15ADF9E72}" type="parTrans" cxnId="{78ADABE2-8DEC-4C46-A8A8-235D0F19E87F}">
      <dgm:prSet/>
      <dgm:spPr/>
      <dgm:t>
        <a:bodyPr/>
        <a:lstStyle/>
        <a:p>
          <a:endParaRPr lang="en-US"/>
        </a:p>
      </dgm:t>
    </dgm:pt>
    <dgm:pt modelId="{4BB72E73-B321-4564-BCCC-AE68257F1842}" type="sibTrans" cxnId="{78ADABE2-8DEC-4C46-A8A8-235D0F19E87F}">
      <dgm:prSet/>
      <dgm:spPr/>
      <dgm:t>
        <a:bodyPr/>
        <a:lstStyle/>
        <a:p>
          <a:endParaRPr lang="en-US"/>
        </a:p>
      </dgm:t>
    </dgm:pt>
    <dgm:pt modelId="{C17C0566-BE37-4ED7-A1BA-5089C28DF63D}">
      <dgm:prSet phldrT="[Text]" custT="1"/>
      <dgm:spPr/>
      <dgm:t>
        <a:bodyPr/>
        <a:lstStyle/>
        <a:p>
          <a:r>
            <a:rPr lang="sr-Latn-ME" sz="2000" dirty="0">
              <a:latin typeface="Arial" panose="020B0604020202020204" pitchFamily="34" charset="0"/>
              <a:cs typeface="Arial" panose="020B0604020202020204" pitchFamily="34" charset="0"/>
            </a:rPr>
            <a:t>Obrada dnevnih izvoda i uplata na račune Ministarstva </a:t>
          </a:r>
          <a:endParaRPr lang="en-US" sz="2000" dirty="0">
            <a:latin typeface="Arial" panose="020B0604020202020204" pitchFamily="34" charset="0"/>
            <a:cs typeface="Arial" panose="020B0604020202020204" pitchFamily="34" charset="0"/>
          </a:endParaRPr>
        </a:p>
      </dgm:t>
    </dgm:pt>
    <dgm:pt modelId="{57460492-31DE-4DB2-AB79-04E07CBCFED8}" type="parTrans" cxnId="{970E7415-405D-4A0E-9EF9-58A7EFAD9162}">
      <dgm:prSet/>
      <dgm:spPr/>
      <dgm:t>
        <a:bodyPr/>
        <a:lstStyle/>
        <a:p>
          <a:endParaRPr lang="en-US"/>
        </a:p>
      </dgm:t>
    </dgm:pt>
    <dgm:pt modelId="{5E3DB268-8156-4404-8F95-D468D6ABEB98}" type="sibTrans" cxnId="{970E7415-405D-4A0E-9EF9-58A7EFAD9162}">
      <dgm:prSet/>
      <dgm:spPr/>
      <dgm:t>
        <a:bodyPr/>
        <a:lstStyle/>
        <a:p>
          <a:endParaRPr lang="en-US"/>
        </a:p>
      </dgm:t>
    </dgm:pt>
    <dgm:pt modelId="{366EAB26-8D64-4340-ACD0-BD9C57822524}">
      <dgm:prSet phldrT="[Text]" custT="1"/>
      <dgm:spPr/>
      <dgm:t>
        <a:bodyPr/>
        <a:lstStyle/>
        <a:p>
          <a:endParaRPr lang="en-US" sz="2000" dirty="0">
            <a:latin typeface="Arial" panose="020B0604020202020204" pitchFamily="34" charset="0"/>
            <a:cs typeface="Arial" panose="020B0604020202020204" pitchFamily="34" charset="0"/>
          </a:endParaRPr>
        </a:p>
      </dgm:t>
    </dgm:pt>
    <dgm:pt modelId="{A6D4400D-F85A-4934-8F28-B2FCD8A09A66}" type="parTrans" cxnId="{8EC5F84C-5D55-4E11-AC47-6CBE6ABFB99B}">
      <dgm:prSet/>
      <dgm:spPr/>
      <dgm:t>
        <a:bodyPr/>
        <a:lstStyle/>
        <a:p>
          <a:endParaRPr lang="en-US"/>
        </a:p>
      </dgm:t>
    </dgm:pt>
    <dgm:pt modelId="{B4B8EAF5-5537-46DD-BDDB-49AFE792BD8F}" type="sibTrans" cxnId="{8EC5F84C-5D55-4E11-AC47-6CBE6ABFB99B}">
      <dgm:prSet/>
      <dgm:spPr/>
      <dgm:t>
        <a:bodyPr/>
        <a:lstStyle/>
        <a:p>
          <a:endParaRPr lang="en-US"/>
        </a:p>
      </dgm:t>
    </dgm:pt>
    <dgm:pt modelId="{3EEFFD81-1824-48B0-BB38-EF6960750C27}">
      <dgm:prSet phldrT="[Text]" custT="1"/>
      <dgm:spPr/>
      <dgm:t>
        <a:bodyPr/>
        <a:lstStyle/>
        <a:p>
          <a:r>
            <a:rPr lang="sr-Latn-ME" sz="2000" dirty="0">
              <a:latin typeface="Arial" panose="020B0604020202020204" pitchFamily="34" charset="0"/>
              <a:cs typeface="Arial" panose="020B0604020202020204" pitchFamily="34" charset="0"/>
            </a:rPr>
            <a:t>Izvještavanje o uplatama na evidencione podračune</a:t>
          </a:r>
          <a:endParaRPr lang="en-US" sz="2000" dirty="0">
            <a:latin typeface="Arial" panose="020B0604020202020204" pitchFamily="34" charset="0"/>
            <a:cs typeface="Arial" panose="020B0604020202020204" pitchFamily="34" charset="0"/>
          </a:endParaRPr>
        </a:p>
      </dgm:t>
    </dgm:pt>
    <dgm:pt modelId="{210D5DDC-E8F6-495A-B396-31997FD1DB37}" type="parTrans" cxnId="{4CF45FA7-3353-4D8D-BC03-3DFFD58B3C42}">
      <dgm:prSet/>
      <dgm:spPr/>
      <dgm:t>
        <a:bodyPr/>
        <a:lstStyle/>
        <a:p>
          <a:endParaRPr lang="en-US"/>
        </a:p>
      </dgm:t>
    </dgm:pt>
    <dgm:pt modelId="{5DA48571-B428-469F-B36A-1B2AF7794FB3}" type="sibTrans" cxnId="{4CF45FA7-3353-4D8D-BC03-3DFFD58B3C42}">
      <dgm:prSet/>
      <dgm:spPr/>
      <dgm:t>
        <a:bodyPr/>
        <a:lstStyle/>
        <a:p>
          <a:endParaRPr lang="en-US"/>
        </a:p>
      </dgm:t>
    </dgm:pt>
    <dgm:pt modelId="{1124D4AF-EF6C-4584-9B4D-05D5A0F6ECE8}" type="pres">
      <dgm:prSet presAssocID="{D222C9AC-BB11-44AB-A262-A7A95C1F4344}" presName="layout" presStyleCnt="0">
        <dgm:presLayoutVars>
          <dgm:chMax/>
          <dgm:chPref/>
          <dgm:dir/>
          <dgm:resizeHandles/>
        </dgm:presLayoutVars>
      </dgm:prSet>
      <dgm:spPr/>
    </dgm:pt>
    <dgm:pt modelId="{EE0493A9-EC63-46FE-94C0-1550E7105B62}" type="pres">
      <dgm:prSet presAssocID="{366EAB26-8D64-4340-ACD0-BD9C57822524}" presName="root" presStyleCnt="0">
        <dgm:presLayoutVars>
          <dgm:chMax/>
          <dgm:chPref/>
        </dgm:presLayoutVars>
      </dgm:prSet>
      <dgm:spPr/>
    </dgm:pt>
    <dgm:pt modelId="{AB47054F-E525-4A0E-A7C0-B2F0764DE463}" type="pres">
      <dgm:prSet presAssocID="{366EAB26-8D64-4340-ACD0-BD9C57822524}" presName="rootComposite" presStyleCnt="0">
        <dgm:presLayoutVars/>
      </dgm:prSet>
      <dgm:spPr/>
    </dgm:pt>
    <dgm:pt modelId="{CE7EAADB-53E1-48BF-A1F8-85E9EAB88111}" type="pres">
      <dgm:prSet presAssocID="{366EAB26-8D64-4340-ACD0-BD9C57822524}" presName="ParentAccent" presStyleLbl="alignNode1" presStyleIdx="0" presStyleCnt="3"/>
      <dgm:spPr/>
    </dgm:pt>
    <dgm:pt modelId="{331E5984-6683-423F-A51A-C7B1A0D1C1BD}" type="pres">
      <dgm:prSet presAssocID="{366EAB26-8D64-4340-ACD0-BD9C57822524}" presName="ParentSmallAccent" presStyleLbl="fgAcc1" presStyleIdx="0" presStyleCnt="3"/>
      <dgm:spPr/>
    </dgm:pt>
    <dgm:pt modelId="{14F7B74A-3DFE-4C05-BECA-54FC4DA4188B}" type="pres">
      <dgm:prSet presAssocID="{366EAB26-8D64-4340-ACD0-BD9C57822524}" presName="Parent" presStyleLbl="revTx" presStyleIdx="0" presStyleCnt="15">
        <dgm:presLayoutVars>
          <dgm:chMax/>
          <dgm:chPref val="4"/>
          <dgm:bulletEnabled val="1"/>
        </dgm:presLayoutVars>
      </dgm:prSet>
      <dgm:spPr/>
    </dgm:pt>
    <dgm:pt modelId="{BA6BD8D9-D34F-4D0E-8917-E2E5DCFC6CBF}" type="pres">
      <dgm:prSet presAssocID="{366EAB26-8D64-4340-ACD0-BD9C57822524}" presName="childShape" presStyleCnt="0">
        <dgm:presLayoutVars>
          <dgm:chMax val="0"/>
          <dgm:chPref val="0"/>
        </dgm:presLayoutVars>
      </dgm:prSet>
      <dgm:spPr/>
    </dgm:pt>
    <dgm:pt modelId="{03E444C4-EB5D-4426-9B9C-98317CA492A1}" type="pres">
      <dgm:prSet presAssocID="{13413C7A-EC27-4947-8FE9-15D095CFF44C}" presName="childComposite" presStyleCnt="0">
        <dgm:presLayoutVars>
          <dgm:chMax val="0"/>
          <dgm:chPref val="0"/>
        </dgm:presLayoutVars>
      </dgm:prSet>
      <dgm:spPr/>
    </dgm:pt>
    <dgm:pt modelId="{88C10D93-9E96-4420-B558-05711925AE7F}" type="pres">
      <dgm:prSet presAssocID="{13413C7A-EC27-4947-8FE9-15D095CFF44C}" presName="ChildAccent" presStyleLbl="solidFgAcc1" presStyleIdx="0" presStyleCnt="12"/>
      <dgm:spPr/>
    </dgm:pt>
    <dgm:pt modelId="{17EFCA35-B970-4332-8115-E76D14B75383}" type="pres">
      <dgm:prSet presAssocID="{13413C7A-EC27-4947-8FE9-15D095CFF44C}" presName="Child" presStyleLbl="revTx" presStyleIdx="1" presStyleCnt="15">
        <dgm:presLayoutVars>
          <dgm:chMax val="0"/>
          <dgm:chPref val="0"/>
          <dgm:bulletEnabled val="1"/>
        </dgm:presLayoutVars>
      </dgm:prSet>
      <dgm:spPr/>
    </dgm:pt>
    <dgm:pt modelId="{C9F625D9-58ED-486C-B9AA-0EF04A402B37}" type="pres">
      <dgm:prSet presAssocID="{9CBF063E-F746-4AEC-A8D1-172DD0C21D32}" presName="childComposite" presStyleCnt="0">
        <dgm:presLayoutVars>
          <dgm:chMax val="0"/>
          <dgm:chPref val="0"/>
        </dgm:presLayoutVars>
      </dgm:prSet>
      <dgm:spPr/>
    </dgm:pt>
    <dgm:pt modelId="{1CA19B9F-EB08-4FA8-B69F-DC0C1DAC6B1E}" type="pres">
      <dgm:prSet presAssocID="{9CBF063E-F746-4AEC-A8D1-172DD0C21D32}" presName="ChildAccent" presStyleLbl="solidFgAcc1" presStyleIdx="1" presStyleCnt="12"/>
      <dgm:spPr/>
    </dgm:pt>
    <dgm:pt modelId="{F9136735-405C-4FA7-ACE7-8600B4008764}" type="pres">
      <dgm:prSet presAssocID="{9CBF063E-F746-4AEC-A8D1-172DD0C21D32}" presName="Child" presStyleLbl="revTx" presStyleIdx="2" presStyleCnt="15">
        <dgm:presLayoutVars>
          <dgm:chMax val="0"/>
          <dgm:chPref val="0"/>
          <dgm:bulletEnabled val="1"/>
        </dgm:presLayoutVars>
      </dgm:prSet>
      <dgm:spPr/>
    </dgm:pt>
    <dgm:pt modelId="{F9866484-23EF-4CF0-B83B-83565E922622}" type="pres">
      <dgm:prSet presAssocID="{FA334F21-2AD1-44C3-82E9-3DBA4B2C6727}" presName="childComposite" presStyleCnt="0">
        <dgm:presLayoutVars>
          <dgm:chMax val="0"/>
          <dgm:chPref val="0"/>
        </dgm:presLayoutVars>
      </dgm:prSet>
      <dgm:spPr/>
    </dgm:pt>
    <dgm:pt modelId="{53ACD445-7C31-4B37-8BB7-3E380EDCB099}" type="pres">
      <dgm:prSet presAssocID="{FA334F21-2AD1-44C3-82E9-3DBA4B2C6727}" presName="ChildAccent" presStyleLbl="solidFgAcc1" presStyleIdx="2" presStyleCnt="12"/>
      <dgm:spPr/>
    </dgm:pt>
    <dgm:pt modelId="{692432B6-C3AB-4722-BA91-DA6D7D0CE5EE}" type="pres">
      <dgm:prSet presAssocID="{FA334F21-2AD1-44C3-82E9-3DBA4B2C6727}" presName="Child" presStyleLbl="revTx" presStyleIdx="3" presStyleCnt="15" custScaleY="181173">
        <dgm:presLayoutVars>
          <dgm:chMax val="0"/>
          <dgm:chPref val="0"/>
          <dgm:bulletEnabled val="1"/>
        </dgm:presLayoutVars>
      </dgm:prSet>
      <dgm:spPr/>
    </dgm:pt>
    <dgm:pt modelId="{605E0AF2-1E4E-4949-AF99-4587029A6877}" type="pres">
      <dgm:prSet presAssocID="{755589A3-E8CF-4D2B-B24F-5A99502697CA}" presName="root" presStyleCnt="0">
        <dgm:presLayoutVars>
          <dgm:chMax/>
          <dgm:chPref/>
        </dgm:presLayoutVars>
      </dgm:prSet>
      <dgm:spPr/>
    </dgm:pt>
    <dgm:pt modelId="{9221975E-ABA4-4866-BD44-339A5266EF9F}" type="pres">
      <dgm:prSet presAssocID="{755589A3-E8CF-4D2B-B24F-5A99502697CA}" presName="rootComposite" presStyleCnt="0">
        <dgm:presLayoutVars/>
      </dgm:prSet>
      <dgm:spPr/>
    </dgm:pt>
    <dgm:pt modelId="{AF4C0EF3-39F6-402A-BA6C-060E32463206}" type="pres">
      <dgm:prSet presAssocID="{755589A3-E8CF-4D2B-B24F-5A99502697CA}" presName="ParentAccent" presStyleLbl="alignNode1" presStyleIdx="1" presStyleCnt="3"/>
      <dgm:spPr/>
    </dgm:pt>
    <dgm:pt modelId="{B47560D8-91AA-4141-8179-0C1E1BE2D84A}" type="pres">
      <dgm:prSet presAssocID="{755589A3-E8CF-4D2B-B24F-5A99502697CA}" presName="ParentSmallAccent" presStyleLbl="fgAcc1" presStyleIdx="1" presStyleCnt="3"/>
      <dgm:spPr/>
    </dgm:pt>
    <dgm:pt modelId="{183BFDC7-B5A1-4BCB-9C15-1F31D8A5C010}" type="pres">
      <dgm:prSet presAssocID="{755589A3-E8CF-4D2B-B24F-5A99502697CA}" presName="Parent" presStyleLbl="revTx" presStyleIdx="4" presStyleCnt="15" custScaleX="131006">
        <dgm:presLayoutVars>
          <dgm:chMax/>
          <dgm:chPref val="4"/>
          <dgm:bulletEnabled val="1"/>
        </dgm:presLayoutVars>
      </dgm:prSet>
      <dgm:spPr/>
    </dgm:pt>
    <dgm:pt modelId="{0BC6F803-F8FD-43E1-B735-8A02D4632840}" type="pres">
      <dgm:prSet presAssocID="{755589A3-E8CF-4D2B-B24F-5A99502697CA}" presName="childShape" presStyleCnt="0">
        <dgm:presLayoutVars>
          <dgm:chMax val="0"/>
          <dgm:chPref val="0"/>
        </dgm:presLayoutVars>
      </dgm:prSet>
      <dgm:spPr/>
    </dgm:pt>
    <dgm:pt modelId="{6820CF8D-EB9D-48AA-97E1-C11CC4B4512D}" type="pres">
      <dgm:prSet presAssocID="{05561C4A-B46D-4DBC-A1A5-A693342914F3}" presName="childComposite" presStyleCnt="0">
        <dgm:presLayoutVars>
          <dgm:chMax val="0"/>
          <dgm:chPref val="0"/>
        </dgm:presLayoutVars>
      </dgm:prSet>
      <dgm:spPr/>
    </dgm:pt>
    <dgm:pt modelId="{02CD9947-3562-490C-A94B-C81423FAF7B5}" type="pres">
      <dgm:prSet presAssocID="{05561C4A-B46D-4DBC-A1A5-A693342914F3}" presName="ChildAccent" presStyleLbl="solidFgAcc1" presStyleIdx="3" presStyleCnt="12"/>
      <dgm:spPr/>
    </dgm:pt>
    <dgm:pt modelId="{D22DBB16-0186-44D4-B555-D9784D865EFC}" type="pres">
      <dgm:prSet presAssocID="{05561C4A-B46D-4DBC-A1A5-A693342914F3}" presName="Child" presStyleLbl="revTx" presStyleIdx="5" presStyleCnt="15">
        <dgm:presLayoutVars>
          <dgm:chMax val="0"/>
          <dgm:chPref val="0"/>
          <dgm:bulletEnabled val="1"/>
        </dgm:presLayoutVars>
      </dgm:prSet>
      <dgm:spPr/>
    </dgm:pt>
    <dgm:pt modelId="{2296C2AF-1A76-4CEA-A75C-2B74703666F1}" type="pres">
      <dgm:prSet presAssocID="{AD66FC9C-939D-4B79-8214-CFD7975EC3F0}" presName="childComposite" presStyleCnt="0">
        <dgm:presLayoutVars>
          <dgm:chMax val="0"/>
          <dgm:chPref val="0"/>
        </dgm:presLayoutVars>
      </dgm:prSet>
      <dgm:spPr/>
    </dgm:pt>
    <dgm:pt modelId="{36280426-996A-40AE-A2F3-9CB9947E5FA5}" type="pres">
      <dgm:prSet presAssocID="{AD66FC9C-939D-4B79-8214-CFD7975EC3F0}" presName="ChildAccent" presStyleLbl="solidFgAcc1" presStyleIdx="4" presStyleCnt="12"/>
      <dgm:spPr/>
    </dgm:pt>
    <dgm:pt modelId="{E31CB58F-F03F-4A30-822E-DAF1A57880DD}" type="pres">
      <dgm:prSet presAssocID="{AD66FC9C-939D-4B79-8214-CFD7975EC3F0}" presName="Child" presStyleLbl="revTx" presStyleIdx="6" presStyleCnt="15">
        <dgm:presLayoutVars>
          <dgm:chMax val="0"/>
          <dgm:chPref val="0"/>
          <dgm:bulletEnabled val="1"/>
        </dgm:presLayoutVars>
      </dgm:prSet>
      <dgm:spPr/>
    </dgm:pt>
    <dgm:pt modelId="{E4859ACF-D936-494A-AD64-CAB9A02A64F5}" type="pres">
      <dgm:prSet presAssocID="{5BA8040B-B389-48E2-8D6B-5235B20510A0}" presName="childComposite" presStyleCnt="0">
        <dgm:presLayoutVars>
          <dgm:chMax val="0"/>
          <dgm:chPref val="0"/>
        </dgm:presLayoutVars>
      </dgm:prSet>
      <dgm:spPr/>
    </dgm:pt>
    <dgm:pt modelId="{119F5171-8E2A-43FA-BEE2-B1B028B1F797}" type="pres">
      <dgm:prSet presAssocID="{5BA8040B-B389-48E2-8D6B-5235B20510A0}" presName="ChildAccent" presStyleLbl="solidFgAcc1" presStyleIdx="5" presStyleCnt="12"/>
      <dgm:spPr/>
    </dgm:pt>
    <dgm:pt modelId="{A176FA20-D22D-4385-A0AE-6F7D99EDA9D2}" type="pres">
      <dgm:prSet presAssocID="{5BA8040B-B389-48E2-8D6B-5235B20510A0}" presName="Child" presStyleLbl="revTx" presStyleIdx="7" presStyleCnt="15">
        <dgm:presLayoutVars>
          <dgm:chMax val="0"/>
          <dgm:chPref val="0"/>
          <dgm:bulletEnabled val="1"/>
        </dgm:presLayoutVars>
      </dgm:prSet>
      <dgm:spPr/>
    </dgm:pt>
    <dgm:pt modelId="{2316A852-D6E3-4835-A2ED-E25B0BA54D20}" type="pres">
      <dgm:prSet presAssocID="{6FBF560F-7F26-4230-940E-0A50A9EF7940}" presName="childComposite" presStyleCnt="0">
        <dgm:presLayoutVars>
          <dgm:chMax val="0"/>
          <dgm:chPref val="0"/>
        </dgm:presLayoutVars>
      </dgm:prSet>
      <dgm:spPr/>
    </dgm:pt>
    <dgm:pt modelId="{A662CDDC-02A5-4DF1-9A61-38040CE68E9A}" type="pres">
      <dgm:prSet presAssocID="{6FBF560F-7F26-4230-940E-0A50A9EF7940}" presName="ChildAccent" presStyleLbl="solidFgAcc1" presStyleIdx="6" presStyleCnt="12"/>
      <dgm:spPr/>
    </dgm:pt>
    <dgm:pt modelId="{A6116876-9E30-46A2-9A67-EA9797744539}" type="pres">
      <dgm:prSet presAssocID="{6FBF560F-7F26-4230-940E-0A50A9EF7940}" presName="Child" presStyleLbl="revTx" presStyleIdx="8" presStyleCnt="15">
        <dgm:presLayoutVars>
          <dgm:chMax val="0"/>
          <dgm:chPref val="0"/>
          <dgm:bulletEnabled val="1"/>
        </dgm:presLayoutVars>
      </dgm:prSet>
      <dgm:spPr/>
    </dgm:pt>
    <dgm:pt modelId="{B0B8994C-3EC7-4716-B7DC-CECBB137BDB3}" type="pres">
      <dgm:prSet presAssocID="{61D0138A-88AD-451B-A9FC-B15372F2DE20}" presName="childComposite" presStyleCnt="0">
        <dgm:presLayoutVars>
          <dgm:chMax val="0"/>
          <dgm:chPref val="0"/>
        </dgm:presLayoutVars>
      </dgm:prSet>
      <dgm:spPr/>
    </dgm:pt>
    <dgm:pt modelId="{EAB44BB5-2456-40A5-9B7D-C6F05E592B0B}" type="pres">
      <dgm:prSet presAssocID="{61D0138A-88AD-451B-A9FC-B15372F2DE20}" presName="ChildAccent" presStyleLbl="solidFgAcc1" presStyleIdx="7" presStyleCnt="12"/>
      <dgm:spPr/>
    </dgm:pt>
    <dgm:pt modelId="{BD1E62D2-239F-4F01-B7C2-E46FD70D3C15}" type="pres">
      <dgm:prSet presAssocID="{61D0138A-88AD-451B-A9FC-B15372F2DE20}" presName="Child" presStyleLbl="revTx" presStyleIdx="9" presStyleCnt="15">
        <dgm:presLayoutVars>
          <dgm:chMax val="0"/>
          <dgm:chPref val="0"/>
          <dgm:bulletEnabled val="1"/>
        </dgm:presLayoutVars>
      </dgm:prSet>
      <dgm:spPr/>
    </dgm:pt>
    <dgm:pt modelId="{F625B5BE-4CEC-4325-9831-8398E7EB25FC}" type="pres">
      <dgm:prSet presAssocID="{C17C0566-BE37-4ED7-A1BA-5089C28DF63D}" presName="childComposite" presStyleCnt="0">
        <dgm:presLayoutVars>
          <dgm:chMax val="0"/>
          <dgm:chPref val="0"/>
        </dgm:presLayoutVars>
      </dgm:prSet>
      <dgm:spPr/>
    </dgm:pt>
    <dgm:pt modelId="{CBA78360-4FB6-4687-8130-AF25BE2F5D06}" type="pres">
      <dgm:prSet presAssocID="{C17C0566-BE37-4ED7-A1BA-5089C28DF63D}" presName="ChildAccent" presStyleLbl="solidFgAcc1" presStyleIdx="8" presStyleCnt="12"/>
      <dgm:spPr/>
    </dgm:pt>
    <dgm:pt modelId="{62CDEE12-AE0A-4AA4-9AE0-A66C05C6101C}" type="pres">
      <dgm:prSet presAssocID="{C17C0566-BE37-4ED7-A1BA-5089C28DF63D}" presName="Child" presStyleLbl="revTx" presStyleIdx="10" presStyleCnt="15" custScaleY="211387">
        <dgm:presLayoutVars>
          <dgm:chMax val="0"/>
          <dgm:chPref val="0"/>
          <dgm:bulletEnabled val="1"/>
        </dgm:presLayoutVars>
      </dgm:prSet>
      <dgm:spPr/>
    </dgm:pt>
    <dgm:pt modelId="{0527467E-3FF8-49E2-AEBF-43F6F59423D2}" type="pres">
      <dgm:prSet presAssocID="{649190C9-9990-4895-AD89-0C8FED9D47A6}" presName="root" presStyleCnt="0">
        <dgm:presLayoutVars>
          <dgm:chMax/>
          <dgm:chPref/>
        </dgm:presLayoutVars>
      </dgm:prSet>
      <dgm:spPr/>
    </dgm:pt>
    <dgm:pt modelId="{E0C1D035-2EF1-400E-9F0E-903F6E2EE236}" type="pres">
      <dgm:prSet presAssocID="{649190C9-9990-4895-AD89-0C8FED9D47A6}" presName="rootComposite" presStyleCnt="0">
        <dgm:presLayoutVars/>
      </dgm:prSet>
      <dgm:spPr/>
    </dgm:pt>
    <dgm:pt modelId="{0AFFE318-7FA7-4168-956B-C7426CE66DC7}" type="pres">
      <dgm:prSet presAssocID="{649190C9-9990-4895-AD89-0C8FED9D47A6}" presName="ParentAccent" presStyleLbl="alignNode1" presStyleIdx="2" presStyleCnt="3"/>
      <dgm:spPr/>
    </dgm:pt>
    <dgm:pt modelId="{81EBCD2C-1034-4076-86A4-6445B74831E8}" type="pres">
      <dgm:prSet presAssocID="{649190C9-9990-4895-AD89-0C8FED9D47A6}" presName="ParentSmallAccent" presStyleLbl="fgAcc1" presStyleIdx="2" presStyleCnt="3"/>
      <dgm:spPr/>
    </dgm:pt>
    <dgm:pt modelId="{1CF23BF4-98F2-424D-86A2-0494B1545456}" type="pres">
      <dgm:prSet presAssocID="{649190C9-9990-4895-AD89-0C8FED9D47A6}" presName="Parent" presStyleLbl="revTx" presStyleIdx="11" presStyleCnt="15">
        <dgm:presLayoutVars>
          <dgm:chMax/>
          <dgm:chPref val="4"/>
          <dgm:bulletEnabled val="1"/>
        </dgm:presLayoutVars>
      </dgm:prSet>
      <dgm:spPr/>
    </dgm:pt>
    <dgm:pt modelId="{E9EAA783-262B-4A33-99CF-6519554BB744}" type="pres">
      <dgm:prSet presAssocID="{649190C9-9990-4895-AD89-0C8FED9D47A6}" presName="childShape" presStyleCnt="0">
        <dgm:presLayoutVars>
          <dgm:chMax val="0"/>
          <dgm:chPref val="0"/>
        </dgm:presLayoutVars>
      </dgm:prSet>
      <dgm:spPr/>
    </dgm:pt>
    <dgm:pt modelId="{3E24760D-93E8-4DED-B3F6-6B9E227CCED4}" type="pres">
      <dgm:prSet presAssocID="{DB0030E9-E536-4EBB-8C95-4774BB159FE0}" presName="childComposite" presStyleCnt="0">
        <dgm:presLayoutVars>
          <dgm:chMax val="0"/>
          <dgm:chPref val="0"/>
        </dgm:presLayoutVars>
      </dgm:prSet>
      <dgm:spPr/>
    </dgm:pt>
    <dgm:pt modelId="{215A2CA3-405D-43AA-AE43-FD5EE1CFB3C7}" type="pres">
      <dgm:prSet presAssocID="{DB0030E9-E536-4EBB-8C95-4774BB159FE0}" presName="ChildAccent" presStyleLbl="solidFgAcc1" presStyleIdx="9" presStyleCnt="12"/>
      <dgm:spPr/>
    </dgm:pt>
    <dgm:pt modelId="{DF91C26C-0EF6-4F3A-B5AB-387634027114}" type="pres">
      <dgm:prSet presAssocID="{DB0030E9-E536-4EBB-8C95-4774BB159FE0}" presName="Child" presStyleLbl="revTx" presStyleIdx="12" presStyleCnt="15">
        <dgm:presLayoutVars>
          <dgm:chMax val="0"/>
          <dgm:chPref val="0"/>
          <dgm:bulletEnabled val="1"/>
        </dgm:presLayoutVars>
      </dgm:prSet>
      <dgm:spPr/>
    </dgm:pt>
    <dgm:pt modelId="{60A82B0B-999C-49DC-AE50-FCDA8329B786}" type="pres">
      <dgm:prSet presAssocID="{6309097E-64BC-4D44-A9C4-3CCBAAFAA3E9}" presName="childComposite" presStyleCnt="0">
        <dgm:presLayoutVars>
          <dgm:chMax val="0"/>
          <dgm:chPref val="0"/>
        </dgm:presLayoutVars>
      </dgm:prSet>
      <dgm:spPr/>
    </dgm:pt>
    <dgm:pt modelId="{34CBF2C4-BD61-4800-A7FA-7996B45F0667}" type="pres">
      <dgm:prSet presAssocID="{6309097E-64BC-4D44-A9C4-3CCBAAFAA3E9}" presName="ChildAccent" presStyleLbl="solidFgAcc1" presStyleIdx="10" presStyleCnt="12"/>
      <dgm:spPr/>
    </dgm:pt>
    <dgm:pt modelId="{C57E7FC6-1799-4709-9858-4524E0004A23}" type="pres">
      <dgm:prSet presAssocID="{6309097E-64BC-4D44-A9C4-3CCBAAFAA3E9}" presName="Child" presStyleLbl="revTx" presStyleIdx="13" presStyleCnt="15" custScaleY="227696">
        <dgm:presLayoutVars>
          <dgm:chMax val="0"/>
          <dgm:chPref val="0"/>
          <dgm:bulletEnabled val="1"/>
        </dgm:presLayoutVars>
      </dgm:prSet>
      <dgm:spPr/>
    </dgm:pt>
    <dgm:pt modelId="{D96BA015-AD85-4BCE-8852-AB5CCD16D244}" type="pres">
      <dgm:prSet presAssocID="{3EEFFD81-1824-48B0-BB38-EF6960750C27}" presName="childComposite" presStyleCnt="0">
        <dgm:presLayoutVars>
          <dgm:chMax val="0"/>
          <dgm:chPref val="0"/>
        </dgm:presLayoutVars>
      </dgm:prSet>
      <dgm:spPr/>
    </dgm:pt>
    <dgm:pt modelId="{1C4620BE-461F-4C59-AA1D-233406CA9C1C}" type="pres">
      <dgm:prSet presAssocID="{3EEFFD81-1824-48B0-BB38-EF6960750C27}" presName="ChildAccent" presStyleLbl="solidFgAcc1" presStyleIdx="11" presStyleCnt="12"/>
      <dgm:spPr/>
    </dgm:pt>
    <dgm:pt modelId="{8D5E8971-F932-44A5-BE13-4A712C50C6EC}" type="pres">
      <dgm:prSet presAssocID="{3EEFFD81-1824-48B0-BB38-EF6960750C27}" presName="Child" presStyleLbl="revTx" presStyleIdx="14" presStyleCnt="15" custScaleY="191750">
        <dgm:presLayoutVars>
          <dgm:chMax val="0"/>
          <dgm:chPref val="0"/>
          <dgm:bulletEnabled val="1"/>
        </dgm:presLayoutVars>
      </dgm:prSet>
      <dgm:spPr/>
    </dgm:pt>
  </dgm:ptLst>
  <dgm:cxnLst>
    <dgm:cxn modelId="{A6766B0C-BBD2-4A98-A8DB-5A0E67649E99}" srcId="{D222C9AC-BB11-44AB-A262-A7A95C1F4344}" destId="{755589A3-E8CF-4D2B-B24F-5A99502697CA}" srcOrd="1" destOrd="0" parTransId="{CADBB443-6B05-45CD-B509-349A748A2184}" sibTransId="{8696B9D3-A24B-4666-9225-74C0B282982D}"/>
    <dgm:cxn modelId="{399B7113-44BC-44B1-91BF-17EA5C2A0445}" srcId="{755589A3-E8CF-4D2B-B24F-5A99502697CA}" destId="{05561C4A-B46D-4DBC-A1A5-A693342914F3}" srcOrd="0" destOrd="0" parTransId="{2B030090-D4DB-498B-BD62-700B81FF9772}" sibTransId="{4CAD0CE5-A15F-4FC8-A03B-BDD0E3B6C2D0}"/>
    <dgm:cxn modelId="{970E7415-405D-4A0E-9EF9-58A7EFAD9162}" srcId="{755589A3-E8CF-4D2B-B24F-5A99502697CA}" destId="{C17C0566-BE37-4ED7-A1BA-5089C28DF63D}" srcOrd="5" destOrd="0" parTransId="{57460492-31DE-4DB2-AB79-04E07CBCFED8}" sibTransId="{5E3DB268-8156-4404-8F95-D468D6ABEB98}"/>
    <dgm:cxn modelId="{19BE5618-A8F6-4980-B2C3-A62B07610CBA}" srcId="{755589A3-E8CF-4D2B-B24F-5A99502697CA}" destId="{6FBF560F-7F26-4230-940E-0A50A9EF7940}" srcOrd="3" destOrd="0" parTransId="{A13C5336-D1BF-49AC-90CC-5FA40A7ABCB6}" sibTransId="{6418AE33-5A3D-4258-9B25-CDACA8303EF7}"/>
    <dgm:cxn modelId="{A94F4A21-745F-43D3-957E-BBEF3FDA7A9B}" type="presOf" srcId="{C17C0566-BE37-4ED7-A1BA-5089C28DF63D}" destId="{62CDEE12-AE0A-4AA4-9AE0-A66C05C6101C}" srcOrd="0" destOrd="0" presId="urn:microsoft.com/office/officeart/2008/layout/SquareAccentList"/>
    <dgm:cxn modelId="{6DCD3724-D621-49A9-A3BE-4C07BBACBAE1}" srcId="{366EAB26-8D64-4340-ACD0-BD9C57822524}" destId="{9CBF063E-F746-4AEC-A8D1-172DD0C21D32}" srcOrd="1" destOrd="0" parTransId="{94B1DBF0-E6E8-490B-BA58-9649779816AE}" sibTransId="{A2489EA7-25DD-4DAB-9FD6-B80938005761}"/>
    <dgm:cxn modelId="{84C2672C-5162-4403-8FD3-8E573B5DA9E1}" type="presOf" srcId="{D222C9AC-BB11-44AB-A262-A7A95C1F4344}" destId="{1124D4AF-EF6C-4584-9B4D-05D5A0F6ECE8}" srcOrd="0" destOrd="0" presId="urn:microsoft.com/office/officeart/2008/layout/SquareAccentList"/>
    <dgm:cxn modelId="{ABA8C735-17E4-44F1-A5E4-9301C099DD66}" type="presOf" srcId="{3EEFFD81-1824-48B0-BB38-EF6960750C27}" destId="{8D5E8971-F932-44A5-BE13-4A712C50C6EC}" srcOrd="0" destOrd="0" presId="urn:microsoft.com/office/officeart/2008/layout/SquareAccentList"/>
    <dgm:cxn modelId="{CB2CFE36-CE0B-4B15-B57E-62261AB5D511}" type="presOf" srcId="{755589A3-E8CF-4D2B-B24F-5A99502697CA}" destId="{183BFDC7-B5A1-4BCB-9C15-1F31D8A5C010}" srcOrd="0" destOrd="0" presId="urn:microsoft.com/office/officeart/2008/layout/SquareAccentList"/>
    <dgm:cxn modelId="{5F6E4D5F-341D-4C0E-A305-D3C8999782C7}" type="presOf" srcId="{6FBF560F-7F26-4230-940E-0A50A9EF7940}" destId="{A6116876-9E30-46A2-9A67-EA9797744539}" srcOrd="0" destOrd="0" presId="urn:microsoft.com/office/officeart/2008/layout/SquareAccentList"/>
    <dgm:cxn modelId="{B5377E68-FA9B-4A07-B201-C589C459D27B}" srcId="{649190C9-9990-4895-AD89-0C8FED9D47A6}" destId="{DB0030E9-E536-4EBB-8C95-4774BB159FE0}" srcOrd="0" destOrd="0" parTransId="{C10326DD-8812-4C0F-BBC1-7A18C205D50E}" sibTransId="{C560A441-5F2C-4049-A8A0-4CD32D2EF2CD}"/>
    <dgm:cxn modelId="{8EC5F84C-5D55-4E11-AC47-6CBE6ABFB99B}" srcId="{D222C9AC-BB11-44AB-A262-A7A95C1F4344}" destId="{366EAB26-8D64-4340-ACD0-BD9C57822524}" srcOrd="0" destOrd="0" parTransId="{A6D4400D-F85A-4934-8F28-B2FCD8A09A66}" sibTransId="{B4B8EAF5-5537-46DD-BDDB-49AFE792BD8F}"/>
    <dgm:cxn modelId="{78882B57-8A2F-4A88-8237-D9DA1DE6EB39}" srcId="{755589A3-E8CF-4D2B-B24F-5A99502697CA}" destId="{AD66FC9C-939D-4B79-8214-CFD7975EC3F0}" srcOrd="1" destOrd="0" parTransId="{077385CA-37E3-497B-B6CA-D5A88DC2A384}" sibTransId="{7D431800-5670-4E2D-A698-38CA5488A34D}"/>
    <dgm:cxn modelId="{E88A6C89-BA59-4CCD-9EFA-36D48E8EC38C}" type="presOf" srcId="{13413C7A-EC27-4947-8FE9-15D095CFF44C}" destId="{17EFCA35-B970-4332-8115-E76D14B75383}" srcOrd="0" destOrd="0" presId="urn:microsoft.com/office/officeart/2008/layout/SquareAccentList"/>
    <dgm:cxn modelId="{1899A78A-CFB9-414E-BA3E-E337701D1454}" type="presOf" srcId="{FA334F21-2AD1-44C3-82E9-3DBA4B2C6727}" destId="{692432B6-C3AB-4722-BA91-DA6D7D0CE5EE}" srcOrd="0" destOrd="0" presId="urn:microsoft.com/office/officeart/2008/layout/SquareAccentList"/>
    <dgm:cxn modelId="{1F21A28E-FEA5-4AB4-B587-6BD947C875EF}" type="presOf" srcId="{366EAB26-8D64-4340-ACD0-BD9C57822524}" destId="{14F7B74A-3DFE-4C05-BECA-54FC4DA4188B}" srcOrd="0" destOrd="0" presId="urn:microsoft.com/office/officeart/2008/layout/SquareAccentList"/>
    <dgm:cxn modelId="{0592AFA3-5DA4-4D72-ABC7-49920BF2F6AE}" type="presOf" srcId="{6309097E-64BC-4D44-A9C4-3CCBAAFAA3E9}" destId="{C57E7FC6-1799-4709-9858-4524E0004A23}" srcOrd="0" destOrd="0" presId="urn:microsoft.com/office/officeart/2008/layout/SquareAccentList"/>
    <dgm:cxn modelId="{58CEECA4-7068-4ADB-856B-5E04BE24A413}" srcId="{366EAB26-8D64-4340-ACD0-BD9C57822524}" destId="{13413C7A-EC27-4947-8FE9-15D095CFF44C}" srcOrd="0" destOrd="0" parTransId="{A013322A-D1F1-43C2-9EE9-053AB4BCE418}" sibTransId="{EDCE4467-1B08-43EC-935C-88A672D1544F}"/>
    <dgm:cxn modelId="{C39CCDA5-788E-48DA-90CB-7E194C003826}" srcId="{755589A3-E8CF-4D2B-B24F-5A99502697CA}" destId="{5BA8040B-B389-48E2-8D6B-5235B20510A0}" srcOrd="2" destOrd="0" parTransId="{53F571EA-FDE6-4509-82CE-3AB604D1CC99}" sibTransId="{E38BBCA6-FAB8-4A30-801C-71FF5F344499}"/>
    <dgm:cxn modelId="{4CF45FA7-3353-4D8D-BC03-3DFFD58B3C42}" srcId="{649190C9-9990-4895-AD89-0C8FED9D47A6}" destId="{3EEFFD81-1824-48B0-BB38-EF6960750C27}" srcOrd="2" destOrd="0" parTransId="{210D5DDC-E8F6-495A-B396-31997FD1DB37}" sibTransId="{5DA48571-B428-469F-B36A-1B2AF7794FB3}"/>
    <dgm:cxn modelId="{B7AD1AB3-ED86-4C2A-9F97-2872A9E6CE6D}" type="presOf" srcId="{DB0030E9-E536-4EBB-8C95-4774BB159FE0}" destId="{DF91C26C-0EF6-4F3A-B5AB-387634027114}" srcOrd="0" destOrd="0" presId="urn:microsoft.com/office/officeart/2008/layout/SquareAccentList"/>
    <dgm:cxn modelId="{14E8A2BA-7EE7-4997-9BD0-A32C3C8C7614}" type="presOf" srcId="{5BA8040B-B389-48E2-8D6B-5235B20510A0}" destId="{A176FA20-D22D-4385-A0AE-6F7D99EDA9D2}" srcOrd="0" destOrd="0" presId="urn:microsoft.com/office/officeart/2008/layout/SquareAccentList"/>
    <dgm:cxn modelId="{2E19B0D9-F49D-4000-ACE7-3C994FE4119D}" type="presOf" srcId="{61D0138A-88AD-451B-A9FC-B15372F2DE20}" destId="{BD1E62D2-239F-4F01-B7C2-E46FD70D3C15}" srcOrd="0" destOrd="0" presId="urn:microsoft.com/office/officeart/2008/layout/SquareAccentList"/>
    <dgm:cxn modelId="{8943CCDA-3128-45F1-B202-785E69998E16}" type="presOf" srcId="{9CBF063E-F746-4AEC-A8D1-172DD0C21D32}" destId="{F9136735-405C-4FA7-ACE7-8600B4008764}" srcOrd="0" destOrd="0" presId="urn:microsoft.com/office/officeart/2008/layout/SquareAccentList"/>
    <dgm:cxn modelId="{B6231CDD-1753-4444-BF92-6522EA42190E}" type="presOf" srcId="{AD66FC9C-939D-4B79-8214-CFD7975EC3F0}" destId="{E31CB58F-F03F-4A30-822E-DAF1A57880DD}" srcOrd="0" destOrd="0" presId="urn:microsoft.com/office/officeart/2008/layout/SquareAccentList"/>
    <dgm:cxn modelId="{78ADABE2-8DEC-4C46-A8A8-235D0F19E87F}" srcId="{649190C9-9990-4895-AD89-0C8FED9D47A6}" destId="{6309097E-64BC-4D44-A9C4-3CCBAAFAA3E9}" srcOrd="1" destOrd="0" parTransId="{DE1F103A-0614-43E8-A468-24C15ADF9E72}" sibTransId="{4BB72E73-B321-4564-BCCC-AE68257F1842}"/>
    <dgm:cxn modelId="{9E52B4E4-AF5F-462C-8793-5C3D75FC77F1}" srcId="{366EAB26-8D64-4340-ACD0-BD9C57822524}" destId="{FA334F21-2AD1-44C3-82E9-3DBA4B2C6727}" srcOrd="2" destOrd="0" parTransId="{31F28735-BE5E-47D5-87B4-52E69B0E047D}" sibTransId="{6DB9ACB0-5BF0-4DC7-B089-F99D6B31D80C}"/>
    <dgm:cxn modelId="{AB3C95F3-A24F-45EF-B420-0666026F2B6A}" type="presOf" srcId="{649190C9-9990-4895-AD89-0C8FED9D47A6}" destId="{1CF23BF4-98F2-424D-86A2-0494B1545456}" srcOrd="0" destOrd="0" presId="urn:microsoft.com/office/officeart/2008/layout/SquareAccentList"/>
    <dgm:cxn modelId="{75454EF6-A642-48E5-B6A5-76E1E0641A27}" type="presOf" srcId="{05561C4A-B46D-4DBC-A1A5-A693342914F3}" destId="{D22DBB16-0186-44D4-B555-D9784D865EFC}" srcOrd="0" destOrd="0" presId="urn:microsoft.com/office/officeart/2008/layout/SquareAccentList"/>
    <dgm:cxn modelId="{B516ADF7-E899-47EE-B72A-9912FD7A9E8E}" srcId="{D222C9AC-BB11-44AB-A262-A7A95C1F4344}" destId="{649190C9-9990-4895-AD89-0C8FED9D47A6}" srcOrd="2" destOrd="0" parTransId="{AA1FE594-AA7D-49A6-A99F-695B78016C2B}" sibTransId="{26198C9F-B5A9-4085-BA7B-9B3117975F18}"/>
    <dgm:cxn modelId="{06DC72FD-2E3A-4851-9E7E-409E5091DB56}" srcId="{755589A3-E8CF-4D2B-B24F-5A99502697CA}" destId="{61D0138A-88AD-451B-A9FC-B15372F2DE20}" srcOrd="4" destOrd="0" parTransId="{0417E556-18B4-408E-B32C-B6E92436A796}" sibTransId="{1A26C1C7-5109-4507-A5AB-FAED497305BE}"/>
    <dgm:cxn modelId="{CCBF3EF2-F667-4942-84BE-4C870A4D2F48}" type="presParOf" srcId="{1124D4AF-EF6C-4584-9B4D-05D5A0F6ECE8}" destId="{EE0493A9-EC63-46FE-94C0-1550E7105B62}" srcOrd="0" destOrd="0" presId="urn:microsoft.com/office/officeart/2008/layout/SquareAccentList"/>
    <dgm:cxn modelId="{B5BF472E-E776-40E7-888A-F7B0F072786C}" type="presParOf" srcId="{EE0493A9-EC63-46FE-94C0-1550E7105B62}" destId="{AB47054F-E525-4A0E-A7C0-B2F0764DE463}" srcOrd="0" destOrd="0" presId="urn:microsoft.com/office/officeart/2008/layout/SquareAccentList"/>
    <dgm:cxn modelId="{201768C8-AECB-4407-A709-DAEA7C5F8ADD}" type="presParOf" srcId="{AB47054F-E525-4A0E-A7C0-B2F0764DE463}" destId="{CE7EAADB-53E1-48BF-A1F8-85E9EAB88111}" srcOrd="0" destOrd="0" presId="urn:microsoft.com/office/officeart/2008/layout/SquareAccentList"/>
    <dgm:cxn modelId="{CB3943EE-1EE0-4735-98E6-7BFECA109EDE}" type="presParOf" srcId="{AB47054F-E525-4A0E-A7C0-B2F0764DE463}" destId="{331E5984-6683-423F-A51A-C7B1A0D1C1BD}" srcOrd="1" destOrd="0" presId="urn:microsoft.com/office/officeart/2008/layout/SquareAccentList"/>
    <dgm:cxn modelId="{FF827FC6-BAAA-47B0-ADC2-CF3D67E682A1}" type="presParOf" srcId="{AB47054F-E525-4A0E-A7C0-B2F0764DE463}" destId="{14F7B74A-3DFE-4C05-BECA-54FC4DA4188B}" srcOrd="2" destOrd="0" presId="urn:microsoft.com/office/officeart/2008/layout/SquareAccentList"/>
    <dgm:cxn modelId="{F43DAF7E-3BB0-49F3-B04B-56BFA1E413C2}" type="presParOf" srcId="{EE0493A9-EC63-46FE-94C0-1550E7105B62}" destId="{BA6BD8D9-D34F-4D0E-8917-E2E5DCFC6CBF}" srcOrd="1" destOrd="0" presId="urn:microsoft.com/office/officeart/2008/layout/SquareAccentList"/>
    <dgm:cxn modelId="{7F8A13A5-8684-40B1-B7AC-380885493998}" type="presParOf" srcId="{BA6BD8D9-D34F-4D0E-8917-E2E5DCFC6CBF}" destId="{03E444C4-EB5D-4426-9B9C-98317CA492A1}" srcOrd="0" destOrd="0" presId="urn:microsoft.com/office/officeart/2008/layout/SquareAccentList"/>
    <dgm:cxn modelId="{4DC485D3-EA45-411C-9932-2AF48F243A06}" type="presParOf" srcId="{03E444C4-EB5D-4426-9B9C-98317CA492A1}" destId="{88C10D93-9E96-4420-B558-05711925AE7F}" srcOrd="0" destOrd="0" presId="urn:microsoft.com/office/officeart/2008/layout/SquareAccentList"/>
    <dgm:cxn modelId="{7317CF6C-AE7E-4E4F-95C0-6318BDAC9C97}" type="presParOf" srcId="{03E444C4-EB5D-4426-9B9C-98317CA492A1}" destId="{17EFCA35-B970-4332-8115-E76D14B75383}" srcOrd="1" destOrd="0" presId="urn:microsoft.com/office/officeart/2008/layout/SquareAccentList"/>
    <dgm:cxn modelId="{F5A2E3B6-B4F0-4721-946D-06D4D06EDA06}" type="presParOf" srcId="{BA6BD8D9-D34F-4D0E-8917-E2E5DCFC6CBF}" destId="{C9F625D9-58ED-486C-B9AA-0EF04A402B37}" srcOrd="1" destOrd="0" presId="urn:microsoft.com/office/officeart/2008/layout/SquareAccentList"/>
    <dgm:cxn modelId="{BA161A52-13B1-47D8-94B2-B541350AEC5F}" type="presParOf" srcId="{C9F625D9-58ED-486C-B9AA-0EF04A402B37}" destId="{1CA19B9F-EB08-4FA8-B69F-DC0C1DAC6B1E}" srcOrd="0" destOrd="0" presId="urn:microsoft.com/office/officeart/2008/layout/SquareAccentList"/>
    <dgm:cxn modelId="{815C1E8B-5F72-42DF-B922-EF794B2ADB55}" type="presParOf" srcId="{C9F625D9-58ED-486C-B9AA-0EF04A402B37}" destId="{F9136735-405C-4FA7-ACE7-8600B4008764}" srcOrd="1" destOrd="0" presId="urn:microsoft.com/office/officeart/2008/layout/SquareAccentList"/>
    <dgm:cxn modelId="{540D8F01-146D-4F84-8C17-DC0817435CF0}" type="presParOf" srcId="{BA6BD8D9-D34F-4D0E-8917-E2E5DCFC6CBF}" destId="{F9866484-23EF-4CF0-B83B-83565E922622}" srcOrd="2" destOrd="0" presId="urn:microsoft.com/office/officeart/2008/layout/SquareAccentList"/>
    <dgm:cxn modelId="{6DA26670-102B-4118-A42E-23BF8D28BFB4}" type="presParOf" srcId="{F9866484-23EF-4CF0-B83B-83565E922622}" destId="{53ACD445-7C31-4B37-8BB7-3E380EDCB099}" srcOrd="0" destOrd="0" presId="urn:microsoft.com/office/officeart/2008/layout/SquareAccentList"/>
    <dgm:cxn modelId="{D7A06E61-4436-44F8-A36B-46515B074C6F}" type="presParOf" srcId="{F9866484-23EF-4CF0-B83B-83565E922622}" destId="{692432B6-C3AB-4722-BA91-DA6D7D0CE5EE}" srcOrd="1" destOrd="0" presId="urn:microsoft.com/office/officeart/2008/layout/SquareAccentList"/>
    <dgm:cxn modelId="{6BCFADD9-5B97-456B-BDBC-FA40C3D7CEC4}" type="presParOf" srcId="{1124D4AF-EF6C-4584-9B4D-05D5A0F6ECE8}" destId="{605E0AF2-1E4E-4949-AF99-4587029A6877}" srcOrd="1" destOrd="0" presId="urn:microsoft.com/office/officeart/2008/layout/SquareAccentList"/>
    <dgm:cxn modelId="{6CACC494-8391-432F-B261-4E38A4583F7D}" type="presParOf" srcId="{605E0AF2-1E4E-4949-AF99-4587029A6877}" destId="{9221975E-ABA4-4866-BD44-339A5266EF9F}" srcOrd="0" destOrd="0" presId="urn:microsoft.com/office/officeart/2008/layout/SquareAccentList"/>
    <dgm:cxn modelId="{7D947435-80B7-407A-8810-4A7F54C60B35}" type="presParOf" srcId="{9221975E-ABA4-4866-BD44-339A5266EF9F}" destId="{AF4C0EF3-39F6-402A-BA6C-060E32463206}" srcOrd="0" destOrd="0" presId="urn:microsoft.com/office/officeart/2008/layout/SquareAccentList"/>
    <dgm:cxn modelId="{D2C683CA-DBAF-4C9A-9816-F6FC2C1FB634}" type="presParOf" srcId="{9221975E-ABA4-4866-BD44-339A5266EF9F}" destId="{B47560D8-91AA-4141-8179-0C1E1BE2D84A}" srcOrd="1" destOrd="0" presId="urn:microsoft.com/office/officeart/2008/layout/SquareAccentList"/>
    <dgm:cxn modelId="{D209E29B-0B43-41B8-93DF-2BF57A7A6BB0}" type="presParOf" srcId="{9221975E-ABA4-4866-BD44-339A5266EF9F}" destId="{183BFDC7-B5A1-4BCB-9C15-1F31D8A5C010}" srcOrd="2" destOrd="0" presId="urn:microsoft.com/office/officeart/2008/layout/SquareAccentList"/>
    <dgm:cxn modelId="{B13A0E13-165A-40EF-853A-440F18C72E1F}" type="presParOf" srcId="{605E0AF2-1E4E-4949-AF99-4587029A6877}" destId="{0BC6F803-F8FD-43E1-B735-8A02D4632840}" srcOrd="1" destOrd="0" presId="urn:microsoft.com/office/officeart/2008/layout/SquareAccentList"/>
    <dgm:cxn modelId="{3991ED62-CB97-4972-8C4D-BEE6B38E9AD2}" type="presParOf" srcId="{0BC6F803-F8FD-43E1-B735-8A02D4632840}" destId="{6820CF8D-EB9D-48AA-97E1-C11CC4B4512D}" srcOrd="0" destOrd="0" presId="urn:microsoft.com/office/officeart/2008/layout/SquareAccentList"/>
    <dgm:cxn modelId="{CCCEBA1B-C1D9-4818-9240-04230C38805E}" type="presParOf" srcId="{6820CF8D-EB9D-48AA-97E1-C11CC4B4512D}" destId="{02CD9947-3562-490C-A94B-C81423FAF7B5}" srcOrd="0" destOrd="0" presId="urn:microsoft.com/office/officeart/2008/layout/SquareAccentList"/>
    <dgm:cxn modelId="{D40B64DF-5752-454B-A397-3A9528166081}" type="presParOf" srcId="{6820CF8D-EB9D-48AA-97E1-C11CC4B4512D}" destId="{D22DBB16-0186-44D4-B555-D9784D865EFC}" srcOrd="1" destOrd="0" presId="urn:microsoft.com/office/officeart/2008/layout/SquareAccentList"/>
    <dgm:cxn modelId="{8D36D105-65DA-4EF9-91D8-D1D9C81D3E9C}" type="presParOf" srcId="{0BC6F803-F8FD-43E1-B735-8A02D4632840}" destId="{2296C2AF-1A76-4CEA-A75C-2B74703666F1}" srcOrd="1" destOrd="0" presId="urn:microsoft.com/office/officeart/2008/layout/SquareAccentList"/>
    <dgm:cxn modelId="{371680FA-170B-48F4-8B1D-40CAA2986328}" type="presParOf" srcId="{2296C2AF-1A76-4CEA-A75C-2B74703666F1}" destId="{36280426-996A-40AE-A2F3-9CB9947E5FA5}" srcOrd="0" destOrd="0" presId="urn:microsoft.com/office/officeart/2008/layout/SquareAccentList"/>
    <dgm:cxn modelId="{F65F29F3-9709-49FB-9044-E7D2F13F5BF7}" type="presParOf" srcId="{2296C2AF-1A76-4CEA-A75C-2B74703666F1}" destId="{E31CB58F-F03F-4A30-822E-DAF1A57880DD}" srcOrd="1" destOrd="0" presId="urn:microsoft.com/office/officeart/2008/layout/SquareAccentList"/>
    <dgm:cxn modelId="{4C94D9CD-73E8-434E-A816-5E2026A9C96B}" type="presParOf" srcId="{0BC6F803-F8FD-43E1-B735-8A02D4632840}" destId="{E4859ACF-D936-494A-AD64-CAB9A02A64F5}" srcOrd="2" destOrd="0" presId="urn:microsoft.com/office/officeart/2008/layout/SquareAccentList"/>
    <dgm:cxn modelId="{A3E7FBB0-18F9-4826-B697-96FBB101A041}" type="presParOf" srcId="{E4859ACF-D936-494A-AD64-CAB9A02A64F5}" destId="{119F5171-8E2A-43FA-BEE2-B1B028B1F797}" srcOrd="0" destOrd="0" presId="urn:microsoft.com/office/officeart/2008/layout/SquareAccentList"/>
    <dgm:cxn modelId="{F82B0243-A546-46B2-931F-7642C140E321}" type="presParOf" srcId="{E4859ACF-D936-494A-AD64-CAB9A02A64F5}" destId="{A176FA20-D22D-4385-A0AE-6F7D99EDA9D2}" srcOrd="1" destOrd="0" presId="urn:microsoft.com/office/officeart/2008/layout/SquareAccentList"/>
    <dgm:cxn modelId="{ED78763B-200E-4222-99AC-83E36DB9AA4C}" type="presParOf" srcId="{0BC6F803-F8FD-43E1-B735-8A02D4632840}" destId="{2316A852-D6E3-4835-A2ED-E25B0BA54D20}" srcOrd="3" destOrd="0" presId="urn:microsoft.com/office/officeart/2008/layout/SquareAccentList"/>
    <dgm:cxn modelId="{85260C6F-A2FE-4372-BFDE-99E9B025FABB}" type="presParOf" srcId="{2316A852-D6E3-4835-A2ED-E25B0BA54D20}" destId="{A662CDDC-02A5-4DF1-9A61-38040CE68E9A}" srcOrd="0" destOrd="0" presId="urn:microsoft.com/office/officeart/2008/layout/SquareAccentList"/>
    <dgm:cxn modelId="{E3E11B8B-D35E-44AC-AB8F-BC32C1EF117B}" type="presParOf" srcId="{2316A852-D6E3-4835-A2ED-E25B0BA54D20}" destId="{A6116876-9E30-46A2-9A67-EA9797744539}" srcOrd="1" destOrd="0" presId="urn:microsoft.com/office/officeart/2008/layout/SquareAccentList"/>
    <dgm:cxn modelId="{1947A476-2F45-4F1E-886A-E1F272090F71}" type="presParOf" srcId="{0BC6F803-F8FD-43E1-B735-8A02D4632840}" destId="{B0B8994C-3EC7-4716-B7DC-CECBB137BDB3}" srcOrd="4" destOrd="0" presId="urn:microsoft.com/office/officeart/2008/layout/SquareAccentList"/>
    <dgm:cxn modelId="{7250626F-7515-466D-97A9-1AEAC9542137}" type="presParOf" srcId="{B0B8994C-3EC7-4716-B7DC-CECBB137BDB3}" destId="{EAB44BB5-2456-40A5-9B7D-C6F05E592B0B}" srcOrd="0" destOrd="0" presId="urn:microsoft.com/office/officeart/2008/layout/SquareAccentList"/>
    <dgm:cxn modelId="{4860BB5F-69A2-4D4B-A982-EA0EECC58EB1}" type="presParOf" srcId="{B0B8994C-3EC7-4716-B7DC-CECBB137BDB3}" destId="{BD1E62D2-239F-4F01-B7C2-E46FD70D3C15}" srcOrd="1" destOrd="0" presId="urn:microsoft.com/office/officeart/2008/layout/SquareAccentList"/>
    <dgm:cxn modelId="{DD30D46C-FD68-4844-87A9-A463AEE7B5F6}" type="presParOf" srcId="{0BC6F803-F8FD-43E1-B735-8A02D4632840}" destId="{F625B5BE-4CEC-4325-9831-8398E7EB25FC}" srcOrd="5" destOrd="0" presId="urn:microsoft.com/office/officeart/2008/layout/SquareAccentList"/>
    <dgm:cxn modelId="{9EE804A4-4D4B-49C7-A50A-DD96372C50F3}" type="presParOf" srcId="{F625B5BE-4CEC-4325-9831-8398E7EB25FC}" destId="{CBA78360-4FB6-4687-8130-AF25BE2F5D06}" srcOrd="0" destOrd="0" presId="urn:microsoft.com/office/officeart/2008/layout/SquareAccentList"/>
    <dgm:cxn modelId="{A546F57C-1769-4450-9EDB-E31F01BD8018}" type="presParOf" srcId="{F625B5BE-4CEC-4325-9831-8398E7EB25FC}" destId="{62CDEE12-AE0A-4AA4-9AE0-A66C05C6101C}" srcOrd="1" destOrd="0" presId="urn:microsoft.com/office/officeart/2008/layout/SquareAccentList"/>
    <dgm:cxn modelId="{AC66860C-7BE7-48AF-986A-2CE1C18C8B69}" type="presParOf" srcId="{1124D4AF-EF6C-4584-9B4D-05D5A0F6ECE8}" destId="{0527467E-3FF8-49E2-AEBF-43F6F59423D2}" srcOrd="2" destOrd="0" presId="urn:microsoft.com/office/officeart/2008/layout/SquareAccentList"/>
    <dgm:cxn modelId="{F8CBB7F7-9942-4B48-B19B-A1D51E42F5A9}" type="presParOf" srcId="{0527467E-3FF8-49E2-AEBF-43F6F59423D2}" destId="{E0C1D035-2EF1-400E-9F0E-903F6E2EE236}" srcOrd="0" destOrd="0" presId="urn:microsoft.com/office/officeart/2008/layout/SquareAccentList"/>
    <dgm:cxn modelId="{A0B2D117-FD3C-4B2C-BA05-191FD52900FF}" type="presParOf" srcId="{E0C1D035-2EF1-400E-9F0E-903F6E2EE236}" destId="{0AFFE318-7FA7-4168-956B-C7426CE66DC7}" srcOrd="0" destOrd="0" presId="urn:microsoft.com/office/officeart/2008/layout/SquareAccentList"/>
    <dgm:cxn modelId="{6E6DCBD7-483C-44F6-9D9B-B3EB3368F0E5}" type="presParOf" srcId="{E0C1D035-2EF1-400E-9F0E-903F6E2EE236}" destId="{81EBCD2C-1034-4076-86A4-6445B74831E8}" srcOrd="1" destOrd="0" presId="urn:microsoft.com/office/officeart/2008/layout/SquareAccentList"/>
    <dgm:cxn modelId="{5B771F88-6D6B-4951-91B1-0A149E483EA9}" type="presParOf" srcId="{E0C1D035-2EF1-400E-9F0E-903F6E2EE236}" destId="{1CF23BF4-98F2-424D-86A2-0494B1545456}" srcOrd="2" destOrd="0" presId="urn:microsoft.com/office/officeart/2008/layout/SquareAccentList"/>
    <dgm:cxn modelId="{13F75FFD-42CC-46B5-AA4F-11EC7219F83C}" type="presParOf" srcId="{0527467E-3FF8-49E2-AEBF-43F6F59423D2}" destId="{E9EAA783-262B-4A33-99CF-6519554BB744}" srcOrd="1" destOrd="0" presId="urn:microsoft.com/office/officeart/2008/layout/SquareAccentList"/>
    <dgm:cxn modelId="{F4D92A92-01B0-4CAC-8360-4047C0127CE9}" type="presParOf" srcId="{E9EAA783-262B-4A33-99CF-6519554BB744}" destId="{3E24760D-93E8-4DED-B3F6-6B9E227CCED4}" srcOrd="0" destOrd="0" presId="urn:microsoft.com/office/officeart/2008/layout/SquareAccentList"/>
    <dgm:cxn modelId="{5508393F-D39D-4282-A4E9-03BBBB7EA784}" type="presParOf" srcId="{3E24760D-93E8-4DED-B3F6-6B9E227CCED4}" destId="{215A2CA3-405D-43AA-AE43-FD5EE1CFB3C7}" srcOrd="0" destOrd="0" presId="urn:microsoft.com/office/officeart/2008/layout/SquareAccentList"/>
    <dgm:cxn modelId="{B0FAFB86-0C0D-480E-8AD9-66159FE75C90}" type="presParOf" srcId="{3E24760D-93E8-4DED-B3F6-6B9E227CCED4}" destId="{DF91C26C-0EF6-4F3A-B5AB-387634027114}" srcOrd="1" destOrd="0" presId="urn:microsoft.com/office/officeart/2008/layout/SquareAccentList"/>
    <dgm:cxn modelId="{729329E7-69D3-4346-8FCD-E370DD6CB567}" type="presParOf" srcId="{E9EAA783-262B-4A33-99CF-6519554BB744}" destId="{60A82B0B-999C-49DC-AE50-FCDA8329B786}" srcOrd="1" destOrd="0" presId="urn:microsoft.com/office/officeart/2008/layout/SquareAccentList"/>
    <dgm:cxn modelId="{F7EBF8E4-B8F2-4D5A-9957-A121930EEC8A}" type="presParOf" srcId="{60A82B0B-999C-49DC-AE50-FCDA8329B786}" destId="{34CBF2C4-BD61-4800-A7FA-7996B45F0667}" srcOrd="0" destOrd="0" presId="urn:microsoft.com/office/officeart/2008/layout/SquareAccentList"/>
    <dgm:cxn modelId="{8F5B1CEC-21C0-4D08-9102-886ACF822EE2}" type="presParOf" srcId="{60A82B0B-999C-49DC-AE50-FCDA8329B786}" destId="{C57E7FC6-1799-4709-9858-4524E0004A23}" srcOrd="1" destOrd="0" presId="urn:microsoft.com/office/officeart/2008/layout/SquareAccentList"/>
    <dgm:cxn modelId="{C2AC11E2-4B5E-46E9-A6C3-A04DDCB44277}" type="presParOf" srcId="{E9EAA783-262B-4A33-99CF-6519554BB744}" destId="{D96BA015-AD85-4BCE-8852-AB5CCD16D244}" srcOrd="2" destOrd="0" presId="urn:microsoft.com/office/officeart/2008/layout/SquareAccentList"/>
    <dgm:cxn modelId="{385914E5-CA6B-4674-A3E9-5199AEC2266F}" type="presParOf" srcId="{D96BA015-AD85-4BCE-8852-AB5CCD16D244}" destId="{1C4620BE-461F-4C59-AA1D-233406CA9C1C}" srcOrd="0" destOrd="0" presId="urn:microsoft.com/office/officeart/2008/layout/SquareAccentList"/>
    <dgm:cxn modelId="{E3502BF3-43EF-4B1B-8250-542FE73D5E8D}" type="presParOf" srcId="{D96BA015-AD85-4BCE-8852-AB5CCD16D244}" destId="{8D5E8971-F932-44A5-BE13-4A712C50C6EC}" srcOrd="1" destOrd="0" presId="urn:microsoft.com/office/officeart/2008/layout/SquareAccent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07DD27D-6275-462F-B6B1-6E82E7734E13}">
      <dsp:nvSpPr>
        <dsp:cNvPr id="0" name=""/>
        <dsp:cNvSpPr/>
      </dsp:nvSpPr>
      <dsp:spPr>
        <a:xfrm>
          <a:off x="0" y="24256"/>
          <a:ext cx="11127913" cy="889958"/>
        </a:xfrm>
        <a:prstGeom prst="roundRect">
          <a:avLst>
            <a:gd name="adj" fmla="val 10000"/>
          </a:avLst>
        </a:prstGeom>
        <a:gradFill rotWithShape="0">
          <a:gsLst>
            <a:gs pos="0">
              <a:schemeClr val="accent1">
                <a:hueOff val="0"/>
                <a:satOff val="0"/>
                <a:lumOff val="0"/>
                <a:alphaOff val="0"/>
                <a:tint val="65000"/>
                <a:lumMod val="110000"/>
              </a:schemeClr>
            </a:gs>
            <a:gs pos="88000">
              <a:schemeClr val="accent1">
                <a:hueOff val="0"/>
                <a:satOff val="0"/>
                <a:lumOff val="0"/>
                <a:alphaOff val="0"/>
                <a:tint val="90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sr-Latn-ME" sz="2400" b="1" kern="1200" dirty="0">
              <a:latin typeface="Arial" panose="020B0604020202020204" pitchFamily="34" charset="0"/>
              <a:cs typeface="Arial" panose="020B0604020202020204" pitchFamily="34" charset="0"/>
            </a:rPr>
            <a:t>Organizacija Direktorata državnog trezora</a:t>
          </a:r>
          <a:endParaRPr lang="en-US" sz="2400" b="1" kern="1200" dirty="0">
            <a:latin typeface="Arial" panose="020B0604020202020204" pitchFamily="34" charset="0"/>
            <a:cs typeface="Arial" panose="020B0604020202020204" pitchFamily="34" charset="0"/>
          </a:endParaRPr>
        </a:p>
      </dsp:txBody>
      <dsp:txXfrm>
        <a:off x="26066" y="50322"/>
        <a:ext cx="11075781" cy="837826"/>
      </dsp:txXfrm>
    </dsp:sp>
    <dsp:sp modelId="{90798C5A-4449-420D-B098-AB8A1EC70618}">
      <dsp:nvSpPr>
        <dsp:cNvPr id="0" name=""/>
        <dsp:cNvSpPr/>
      </dsp:nvSpPr>
      <dsp:spPr>
        <a:xfrm>
          <a:off x="54" y="1346243"/>
          <a:ext cx="1733319" cy="3618746"/>
        </a:xfrm>
        <a:prstGeom prst="roundRect">
          <a:avLst>
            <a:gd name="adj" fmla="val 10000"/>
          </a:avLst>
        </a:prstGeom>
        <a:gradFill rotWithShape="0">
          <a:gsLst>
            <a:gs pos="0">
              <a:schemeClr val="accent1">
                <a:hueOff val="0"/>
                <a:satOff val="0"/>
                <a:lumOff val="0"/>
                <a:alphaOff val="0"/>
                <a:tint val="65000"/>
                <a:lumMod val="110000"/>
              </a:schemeClr>
            </a:gs>
            <a:gs pos="88000">
              <a:schemeClr val="accent1">
                <a:hueOff val="0"/>
                <a:satOff val="0"/>
                <a:lumOff val="0"/>
                <a:alphaOff val="0"/>
                <a:tint val="90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sr-Latn-ME" sz="2000" kern="1200" dirty="0">
              <a:latin typeface="Arial" panose="020B0604020202020204" pitchFamily="34" charset="0"/>
              <a:cs typeface="Arial" panose="020B0604020202020204" pitchFamily="34" charset="0"/>
            </a:rPr>
            <a:t>Direkcija za računovodstvene usluge i izvršenje budžeta</a:t>
          </a:r>
          <a:endParaRPr lang="en-US" sz="2000" kern="1200" dirty="0">
            <a:latin typeface="Arial" panose="020B0604020202020204" pitchFamily="34" charset="0"/>
            <a:cs typeface="Arial" panose="020B0604020202020204" pitchFamily="34" charset="0"/>
          </a:endParaRPr>
        </a:p>
      </dsp:txBody>
      <dsp:txXfrm>
        <a:off x="50821" y="1397010"/>
        <a:ext cx="1631785" cy="3517212"/>
      </dsp:txXfrm>
    </dsp:sp>
    <dsp:sp modelId="{BCF7BDE5-46D7-4A5E-8AC8-6D2F6F49FD8D}">
      <dsp:nvSpPr>
        <dsp:cNvPr id="0" name=""/>
        <dsp:cNvSpPr/>
      </dsp:nvSpPr>
      <dsp:spPr>
        <a:xfrm>
          <a:off x="1878973" y="1346243"/>
          <a:ext cx="1733319" cy="3618746"/>
        </a:xfrm>
        <a:prstGeom prst="roundRect">
          <a:avLst>
            <a:gd name="adj" fmla="val 10000"/>
          </a:avLst>
        </a:prstGeom>
        <a:gradFill rotWithShape="0">
          <a:gsLst>
            <a:gs pos="0">
              <a:schemeClr val="accent1">
                <a:hueOff val="0"/>
                <a:satOff val="0"/>
                <a:lumOff val="0"/>
                <a:alphaOff val="0"/>
                <a:tint val="65000"/>
                <a:lumMod val="110000"/>
              </a:schemeClr>
            </a:gs>
            <a:gs pos="88000">
              <a:schemeClr val="accent1">
                <a:hueOff val="0"/>
                <a:satOff val="0"/>
                <a:lumOff val="0"/>
                <a:alphaOff val="0"/>
                <a:tint val="90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sr-Latn-ME" sz="2000" kern="1200" dirty="0">
              <a:latin typeface="Arial" panose="020B0604020202020204" pitchFamily="34" charset="0"/>
              <a:cs typeface="Arial" panose="020B0604020202020204" pitchFamily="34" charset="0"/>
            </a:rPr>
            <a:t>Direkcija za budžetsko računovodstvo i izvještavanje</a:t>
          </a:r>
          <a:endParaRPr lang="en-US" sz="2000" kern="1200" dirty="0">
            <a:latin typeface="Arial" panose="020B0604020202020204" pitchFamily="34" charset="0"/>
            <a:cs typeface="Arial" panose="020B0604020202020204" pitchFamily="34" charset="0"/>
          </a:endParaRPr>
        </a:p>
      </dsp:txBody>
      <dsp:txXfrm>
        <a:off x="1929740" y="1397010"/>
        <a:ext cx="1631785" cy="3517212"/>
      </dsp:txXfrm>
    </dsp:sp>
    <dsp:sp modelId="{EEC14B6F-FADB-4C41-B78A-0BCFE9EB7EAA}">
      <dsp:nvSpPr>
        <dsp:cNvPr id="0" name=""/>
        <dsp:cNvSpPr/>
      </dsp:nvSpPr>
      <dsp:spPr>
        <a:xfrm>
          <a:off x="3757891" y="1346243"/>
          <a:ext cx="1733319" cy="3618746"/>
        </a:xfrm>
        <a:prstGeom prst="roundRect">
          <a:avLst>
            <a:gd name="adj" fmla="val 10000"/>
          </a:avLst>
        </a:prstGeom>
        <a:gradFill rotWithShape="0">
          <a:gsLst>
            <a:gs pos="0">
              <a:schemeClr val="accent1">
                <a:hueOff val="0"/>
                <a:satOff val="0"/>
                <a:lumOff val="0"/>
                <a:alphaOff val="0"/>
                <a:tint val="65000"/>
                <a:lumMod val="110000"/>
              </a:schemeClr>
            </a:gs>
            <a:gs pos="88000">
              <a:schemeClr val="accent1">
                <a:hueOff val="0"/>
                <a:satOff val="0"/>
                <a:lumOff val="0"/>
                <a:alphaOff val="0"/>
                <a:tint val="90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sr-Latn-ME" sz="2000" kern="1200" dirty="0">
              <a:latin typeface="Arial" panose="020B0604020202020204" pitchFamily="34" charset="0"/>
              <a:cs typeface="Arial" panose="020B0604020202020204" pitchFamily="34" charset="0"/>
            </a:rPr>
            <a:t>Direkcija za upravljanje dugom analizu, zaduženosti i odnose sa inostranstvom (front office)</a:t>
          </a:r>
          <a:endParaRPr lang="en-US" sz="2000" kern="1200" dirty="0">
            <a:latin typeface="Arial" panose="020B0604020202020204" pitchFamily="34" charset="0"/>
            <a:cs typeface="Arial" panose="020B0604020202020204" pitchFamily="34" charset="0"/>
          </a:endParaRPr>
        </a:p>
      </dsp:txBody>
      <dsp:txXfrm>
        <a:off x="3808658" y="1397010"/>
        <a:ext cx="1631785" cy="3517212"/>
      </dsp:txXfrm>
    </dsp:sp>
    <dsp:sp modelId="{4539BF80-DF8B-43B7-AA99-332857F4A480}">
      <dsp:nvSpPr>
        <dsp:cNvPr id="0" name=""/>
        <dsp:cNvSpPr/>
      </dsp:nvSpPr>
      <dsp:spPr>
        <a:xfrm>
          <a:off x="5636810" y="1346243"/>
          <a:ext cx="1733319" cy="3618746"/>
        </a:xfrm>
        <a:prstGeom prst="roundRect">
          <a:avLst>
            <a:gd name="adj" fmla="val 10000"/>
          </a:avLst>
        </a:prstGeom>
        <a:gradFill rotWithShape="0">
          <a:gsLst>
            <a:gs pos="0">
              <a:schemeClr val="accent1">
                <a:hueOff val="0"/>
                <a:satOff val="0"/>
                <a:lumOff val="0"/>
                <a:alphaOff val="0"/>
                <a:tint val="65000"/>
                <a:lumMod val="110000"/>
              </a:schemeClr>
            </a:gs>
            <a:gs pos="88000">
              <a:schemeClr val="accent1">
                <a:hueOff val="0"/>
                <a:satOff val="0"/>
                <a:lumOff val="0"/>
                <a:alphaOff val="0"/>
                <a:tint val="90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sr-Latn-ME" sz="2000" kern="1200" dirty="0">
              <a:latin typeface="Arial" panose="020B0604020202020204" pitchFamily="34" charset="0"/>
              <a:cs typeface="Arial" panose="020B0604020202020204" pitchFamily="34" charset="0"/>
            </a:rPr>
            <a:t>Direkcija zaupravljanje gotovinom, servisiranje duga, evidenciju državnog i javnog duga (back office)</a:t>
          </a:r>
          <a:endParaRPr lang="en-US" sz="2000" kern="1200" dirty="0">
            <a:latin typeface="Arial" panose="020B0604020202020204" pitchFamily="34" charset="0"/>
            <a:cs typeface="Arial" panose="020B0604020202020204" pitchFamily="34" charset="0"/>
          </a:endParaRPr>
        </a:p>
      </dsp:txBody>
      <dsp:txXfrm>
        <a:off x="5687577" y="1397010"/>
        <a:ext cx="1631785" cy="3517212"/>
      </dsp:txXfrm>
    </dsp:sp>
    <dsp:sp modelId="{6CBBDD31-C8FE-4416-9196-FC1FD8A0B413}">
      <dsp:nvSpPr>
        <dsp:cNvPr id="0" name=""/>
        <dsp:cNvSpPr/>
      </dsp:nvSpPr>
      <dsp:spPr>
        <a:xfrm>
          <a:off x="7515729" y="1346243"/>
          <a:ext cx="1733319" cy="3618746"/>
        </a:xfrm>
        <a:prstGeom prst="roundRect">
          <a:avLst>
            <a:gd name="adj" fmla="val 10000"/>
          </a:avLst>
        </a:prstGeom>
        <a:gradFill rotWithShape="0">
          <a:gsLst>
            <a:gs pos="0">
              <a:schemeClr val="accent1">
                <a:hueOff val="0"/>
                <a:satOff val="0"/>
                <a:lumOff val="0"/>
                <a:alphaOff val="0"/>
                <a:tint val="65000"/>
                <a:lumMod val="110000"/>
              </a:schemeClr>
            </a:gs>
            <a:gs pos="88000">
              <a:schemeClr val="accent1">
                <a:hueOff val="0"/>
                <a:satOff val="0"/>
                <a:lumOff val="0"/>
                <a:alphaOff val="0"/>
                <a:tint val="90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sr-Latn-ME" sz="2000" kern="1200" dirty="0">
              <a:latin typeface="Arial" panose="020B0604020202020204" pitchFamily="34" charset="0"/>
              <a:cs typeface="Arial" panose="020B0604020202020204" pitchFamily="34" charset="0"/>
            </a:rPr>
            <a:t>Direkcija za održavanje SAP-a i drugih informatičkih  sistema državnog trezora</a:t>
          </a:r>
          <a:endParaRPr lang="en-US" sz="2000" kern="1200" dirty="0">
            <a:latin typeface="Arial" panose="020B0604020202020204" pitchFamily="34" charset="0"/>
            <a:cs typeface="Arial" panose="020B0604020202020204" pitchFamily="34" charset="0"/>
          </a:endParaRPr>
        </a:p>
      </dsp:txBody>
      <dsp:txXfrm>
        <a:off x="7566496" y="1397010"/>
        <a:ext cx="1631785" cy="3517212"/>
      </dsp:txXfrm>
    </dsp:sp>
    <dsp:sp modelId="{6AEF8F50-71A4-4370-96C9-1708F47D8CD3}">
      <dsp:nvSpPr>
        <dsp:cNvPr id="0" name=""/>
        <dsp:cNvSpPr/>
      </dsp:nvSpPr>
      <dsp:spPr>
        <a:xfrm>
          <a:off x="9394647" y="1348540"/>
          <a:ext cx="1733319" cy="3618746"/>
        </a:xfrm>
        <a:prstGeom prst="roundRect">
          <a:avLst>
            <a:gd name="adj" fmla="val 10000"/>
          </a:avLst>
        </a:prstGeom>
        <a:gradFill rotWithShape="0">
          <a:gsLst>
            <a:gs pos="0">
              <a:schemeClr val="accent1">
                <a:hueOff val="0"/>
                <a:satOff val="0"/>
                <a:lumOff val="0"/>
                <a:alphaOff val="0"/>
                <a:tint val="65000"/>
                <a:lumMod val="110000"/>
              </a:schemeClr>
            </a:gs>
            <a:gs pos="88000">
              <a:schemeClr val="accent1">
                <a:hueOff val="0"/>
                <a:satOff val="0"/>
                <a:lumOff val="0"/>
                <a:alphaOff val="0"/>
                <a:tint val="90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sr-Latn-ME" sz="2000" kern="1200" dirty="0">
              <a:latin typeface="Arial" panose="020B0604020202020204" pitchFamily="34" charset="0"/>
              <a:cs typeface="Arial" panose="020B0604020202020204" pitchFamily="34" charset="0"/>
            </a:rPr>
            <a:t>Direkcija za obračun i kontrolu zarada</a:t>
          </a:r>
          <a:endParaRPr lang="en-US" sz="2000" kern="1200" dirty="0">
            <a:latin typeface="Arial" panose="020B0604020202020204" pitchFamily="34" charset="0"/>
            <a:cs typeface="Arial" panose="020B0604020202020204" pitchFamily="34" charset="0"/>
          </a:endParaRPr>
        </a:p>
      </dsp:txBody>
      <dsp:txXfrm>
        <a:off x="9445414" y="1399307"/>
        <a:ext cx="1631785" cy="3517212"/>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E7EAADB-53E1-48BF-A1F8-85E9EAB88111}">
      <dsp:nvSpPr>
        <dsp:cNvPr id="0" name=""/>
        <dsp:cNvSpPr/>
      </dsp:nvSpPr>
      <dsp:spPr>
        <a:xfrm>
          <a:off x="5438" y="733385"/>
          <a:ext cx="3470110" cy="408248"/>
        </a:xfrm>
        <a:prstGeom prst="rect">
          <a:avLst/>
        </a:prstGeom>
        <a:solidFill>
          <a:schemeClr val="accent1">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31E5984-6683-423F-A51A-C7B1A0D1C1BD}">
      <dsp:nvSpPr>
        <dsp:cNvPr id="0" name=""/>
        <dsp:cNvSpPr/>
      </dsp:nvSpPr>
      <dsp:spPr>
        <a:xfrm>
          <a:off x="5438" y="886707"/>
          <a:ext cx="254926" cy="254926"/>
        </a:xfrm>
        <a:prstGeom prst="rect">
          <a:avLst/>
        </a:prstGeom>
        <a:solidFill>
          <a:schemeClr val="lt1">
            <a:alpha val="90000"/>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14F7B74A-3DFE-4C05-BECA-54FC4DA4188B}">
      <dsp:nvSpPr>
        <dsp:cNvPr id="0" name=""/>
        <dsp:cNvSpPr/>
      </dsp:nvSpPr>
      <dsp:spPr>
        <a:xfrm>
          <a:off x="5438" y="0"/>
          <a:ext cx="3470110" cy="73338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8100" tIns="25400" rIns="38100" bIns="25400" numCol="1" spcCol="1270" anchor="ctr" anchorCtr="0">
          <a:noAutofit/>
        </a:bodyPr>
        <a:lstStyle/>
        <a:p>
          <a:pPr marL="0" lvl="0" indent="0" algn="l" defTabSz="889000">
            <a:lnSpc>
              <a:spcPct val="90000"/>
            </a:lnSpc>
            <a:spcBef>
              <a:spcPct val="0"/>
            </a:spcBef>
            <a:spcAft>
              <a:spcPct val="35000"/>
            </a:spcAft>
            <a:buNone/>
          </a:pPr>
          <a:endParaRPr lang="en-US" sz="2000" kern="1200" dirty="0">
            <a:latin typeface="Arial" panose="020B0604020202020204" pitchFamily="34" charset="0"/>
            <a:cs typeface="Arial" panose="020B0604020202020204" pitchFamily="34" charset="0"/>
          </a:endParaRPr>
        </a:p>
      </dsp:txBody>
      <dsp:txXfrm>
        <a:off x="5438" y="0"/>
        <a:ext cx="3470110" cy="733385"/>
      </dsp:txXfrm>
    </dsp:sp>
    <dsp:sp modelId="{88C10D93-9E96-4420-B558-05711925AE7F}">
      <dsp:nvSpPr>
        <dsp:cNvPr id="0" name=""/>
        <dsp:cNvSpPr/>
      </dsp:nvSpPr>
      <dsp:spPr>
        <a:xfrm>
          <a:off x="5438" y="1480933"/>
          <a:ext cx="254920" cy="254920"/>
        </a:xfrm>
        <a:prstGeom prst="rect">
          <a:avLst/>
        </a:prstGeom>
        <a:solidFill>
          <a:schemeClr val="lt1">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17EFCA35-B970-4332-8115-E76D14B75383}">
      <dsp:nvSpPr>
        <dsp:cNvPr id="0" name=""/>
        <dsp:cNvSpPr/>
      </dsp:nvSpPr>
      <dsp:spPr>
        <a:xfrm>
          <a:off x="248346" y="1311283"/>
          <a:ext cx="3227202" cy="59422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2240" tIns="142240" rIns="142240" bIns="142240" numCol="1" spcCol="1270" anchor="ctr" anchorCtr="0">
          <a:noAutofit/>
        </a:bodyPr>
        <a:lstStyle/>
        <a:p>
          <a:pPr marL="0" lvl="0" indent="0" algn="l" defTabSz="889000">
            <a:lnSpc>
              <a:spcPct val="90000"/>
            </a:lnSpc>
            <a:spcBef>
              <a:spcPct val="0"/>
            </a:spcBef>
            <a:spcAft>
              <a:spcPct val="35000"/>
            </a:spcAft>
            <a:buNone/>
          </a:pPr>
          <a:r>
            <a:rPr lang="sr-Latn-ME" sz="2000" kern="1200" dirty="0">
              <a:latin typeface="Arial" panose="020B0604020202020204" pitchFamily="34" charset="0"/>
              <a:cs typeface="Arial" panose="020B0604020202020204" pitchFamily="34" charset="0"/>
            </a:rPr>
            <a:t>Planiranje budžeta (BMIS)</a:t>
          </a:r>
          <a:endParaRPr lang="en-US" sz="2000" kern="1200" dirty="0">
            <a:latin typeface="Arial" panose="020B0604020202020204" pitchFamily="34" charset="0"/>
            <a:cs typeface="Arial" panose="020B0604020202020204" pitchFamily="34" charset="0"/>
          </a:endParaRPr>
        </a:p>
      </dsp:txBody>
      <dsp:txXfrm>
        <a:off x="248346" y="1311283"/>
        <a:ext cx="3227202" cy="594220"/>
      </dsp:txXfrm>
    </dsp:sp>
    <dsp:sp modelId="{1CA19B9F-EB08-4FA8-B69F-DC0C1DAC6B1E}">
      <dsp:nvSpPr>
        <dsp:cNvPr id="0" name=""/>
        <dsp:cNvSpPr/>
      </dsp:nvSpPr>
      <dsp:spPr>
        <a:xfrm>
          <a:off x="5438" y="2075154"/>
          <a:ext cx="254920" cy="254920"/>
        </a:xfrm>
        <a:prstGeom prst="rect">
          <a:avLst/>
        </a:prstGeom>
        <a:solidFill>
          <a:schemeClr val="lt1">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F9136735-405C-4FA7-ACE7-8600B4008764}">
      <dsp:nvSpPr>
        <dsp:cNvPr id="0" name=""/>
        <dsp:cNvSpPr/>
      </dsp:nvSpPr>
      <dsp:spPr>
        <a:xfrm>
          <a:off x="248346" y="1905504"/>
          <a:ext cx="3227202" cy="59422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2240" tIns="142240" rIns="142240" bIns="142240" numCol="1" spcCol="1270" anchor="ctr" anchorCtr="0">
          <a:noAutofit/>
        </a:bodyPr>
        <a:lstStyle/>
        <a:p>
          <a:pPr marL="0" lvl="0" indent="0" algn="l" defTabSz="889000">
            <a:lnSpc>
              <a:spcPct val="90000"/>
            </a:lnSpc>
            <a:spcBef>
              <a:spcPct val="0"/>
            </a:spcBef>
            <a:spcAft>
              <a:spcPct val="35000"/>
            </a:spcAft>
            <a:buNone/>
          </a:pPr>
          <a:r>
            <a:rPr lang="sr-Latn-ME" sz="2000" kern="1200" dirty="0">
              <a:latin typeface="Arial" panose="020B0604020202020204" pitchFamily="34" charset="0"/>
              <a:cs typeface="Arial" panose="020B0604020202020204" pitchFamily="34" charset="0"/>
            </a:rPr>
            <a:t>Centralni obračun zarada (COZ)</a:t>
          </a:r>
          <a:endParaRPr lang="en-US" sz="2000" kern="1200" dirty="0">
            <a:latin typeface="Arial" panose="020B0604020202020204" pitchFamily="34" charset="0"/>
            <a:cs typeface="Arial" panose="020B0604020202020204" pitchFamily="34" charset="0"/>
          </a:endParaRPr>
        </a:p>
      </dsp:txBody>
      <dsp:txXfrm>
        <a:off x="248346" y="1905504"/>
        <a:ext cx="3227202" cy="594220"/>
      </dsp:txXfrm>
    </dsp:sp>
    <dsp:sp modelId="{53ACD445-7C31-4B37-8BB7-3E380EDCB099}">
      <dsp:nvSpPr>
        <dsp:cNvPr id="0" name=""/>
        <dsp:cNvSpPr/>
      </dsp:nvSpPr>
      <dsp:spPr>
        <a:xfrm>
          <a:off x="5438" y="2910547"/>
          <a:ext cx="254920" cy="254920"/>
        </a:xfrm>
        <a:prstGeom prst="rect">
          <a:avLst/>
        </a:prstGeom>
        <a:solidFill>
          <a:schemeClr val="lt1">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692432B6-C3AB-4722-BA91-DA6D7D0CE5EE}">
      <dsp:nvSpPr>
        <dsp:cNvPr id="0" name=""/>
        <dsp:cNvSpPr/>
      </dsp:nvSpPr>
      <dsp:spPr>
        <a:xfrm>
          <a:off x="248346" y="2499724"/>
          <a:ext cx="3227202" cy="107656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2240" tIns="142240" rIns="142240" bIns="142240" numCol="1" spcCol="1270" anchor="ctr" anchorCtr="0">
          <a:noAutofit/>
        </a:bodyPr>
        <a:lstStyle/>
        <a:p>
          <a:pPr marL="0" lvl="0" indent="0" algn="l" defTabSz="889000">
            <a:lnSpc>
              <a:spcPct val="90000"/>
            </a:lnSpc>
            <a:spcBef>
              <a:spcPct val="0"/>
            </a:spcBef>
            <a:spcAft>
              <a:spcPct val="35000"/>
            </a:spcAft>
            <a:buNone/>
          </a:pPr>
          <a:r>
            <a:rPr lang="sr-Latn-ME" sz="2000" kern="1200" dirty="0">
              <a:latin typeface="Arial" panose="020B0604020202020204" pitchFamily="34" charset="0"/>
              <a:cs typeface="Arial" panose="020B0604020202020204" pitchFamily="34" charset="0"/>
            </a:rPr>
            <a:t>Uprava prihoda i carina, Ministarstvo unutrašnjih poslova i Uprava policije</a:t>
          </a:r>
          <a:endParaRPr lang="en-US" sz="2000" kern="1200" dirty="0">
            <a:latin typeface="Arial" panose="020B0604020202020204" pitchFamily="34" charset="0"/>
            <a:cs typeface="Arial" panose="020B0604020202020204" pitchFamily="34" charset="0"/>
          </a:endParaRPr>
        </a:p>
      </dsp:txBody>
      <dsp:txXfrm>
        <a:off x="248346" y="2499724"/>
        <a:ext cx="3227202" cy="1076566"/>
      </dsp:txXfrm>
    </dsp:sp>
    <dsp:sp modelId="{AF4C0EF3-39F6-402A-BA6C-060E32463206}">
      <dsp:nvSpPr>
        <dsp:cNvPr id="0" name=""/>
        <dsp:cNvSpPr/>
      </dsp:nvSpPr>
      <dsp:spPr>
        <a:xfrm>
          <a:off x="4187025" y="733385"/>
          <a:ext cx="3470110" cy="408248"/>
        </a:xfrm>
        <a:prstGeom prst="rect">
          <a:avLst/>
        </a:prstGeom>
        <a:solidFill>
          <a:schemeClr val="accent1">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47560D8-91AA-4141-8179-0C1E1BE2D84A}">
      <dsp:nvSpPr>
        <dsp:cNvPr id="0" name=""/>
        <dsp:cNvSpPr/>
      </dsp:nvSpPr>
      <dsp:spPr>
        <a:xfrm>
          <a:off x="4187025" y="886707"/>
          <a:ext cx="254926" cy="254926"/>
        </a:xfrm>
        <a:prstGeom prst="rect">
          <a:avLst/>
        </a:prstGeom>
        <a:solidFill>
          <a:schemeClr val="lt1">
            <a:alpha val="90000"/>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183BFDC7-B5A1-4BCB-9C15-1F31D8A5C010}">
      <dsp:nvSpPr>
        <dsp:cNvPr id="0" name=""/>
        <dsp:cNvSpPr/>
      </dsp:nvSpPr>
      <dsp:spPr>
        <a:xfrm>
          <a:off x="3649054" y="0"/>
          <a:ext cx="4546052" cy="73338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8100" tIns="25400" rIns="38100" bIns="25400" numCol="1" spcCol="1270" anchor="ctr" anchorCtr="0">
          <a:noAutofit/>
        </a:bodyPr>
        <a:lstStyle/>
        <a:p>
          <a:pPr marL="0" lvl="0" indent="0" algn="l" defTabSz="889000">
            <a:lnSpc>
              <a:spcPct val="90000"/>
            </a:lnSpc>
            <a:spcBef>
              <a:spcPct val="0"/>
            </a:spcBef>
            <a:spcAft>
              <a:spcPct val="35000"/>
            </a:spcAft>
            <a:buNone/>
          </a:pPr>
          <a:r>
            <a:rPr lang="sr-Latn-BA" sz="2000" b="1" kern="1200" dirty="0">
              <a:effectLst>
                <a:glow>
                  <a:srgbClr val="000000"/>
                </a:glow>
                <a:outerShdw sx="0" sy="0">
                  <a:srgbClr val="000000"/>
                </a:outerShdw>
                <a:reflection stA="0" endPos="0" fadeDir="0" sx="0" sy="0"/>
              </a:effectLst>
              <a:latin typeface="Arial" panose="020B0604020202020204" pitchFamily="34" charset="0"/>
              <a:cs typeface="Arial" panose="020B0604020202020204" pitchFamily="34" charset="0"/>
            </a:rPr>
            <a:t>Aplikativna rješenja  u </a:t>
          </a:r>
          <a:r>
            <a:rPr lang="sr-Latn-ME" sz="2000" b="1" kern="1200" dirty="0">
              <a:latin typeface="Arial" panose="020B0604020202020204" pitchFamily="34" charset="0"/>
              <a:cs typeface="Arial" panose="020B0604020202020204" pitchFamily="34" charset="0"/>
            </a:rPr>
            <a:t>Direktoratu državnog trezora </a:t>
          </a:r>
          <a:endParaRPr lang="en-US" sz="2000" b="1" kern="1200" dirty="0">
            <a:latin typeface="Arial" panose="020B0604020202020204" pitchFamily="34" charset="0"/>
            <a:cs typeface="Arial" panose="020B0604020202020204" pitchFamily="34" charset="0"/>
          </a:endParaRPr>
        </a:p>
      </dsp:txBody>
      <dsp:txXfrm>
        <a:off x="3649054" y="0"/>
        <a:ext cx="4546052" cy="733385"/>
      </dsp:txXfrm>
    </dsp:sp>
    <dsp:sp modelId="{02CD9947-3562-490C-A94B-C81423FAF7B5}">
      <dsp:nvSpPr>
        <dsp:cNvPr id="0" name=""/>
        <dsp:cNvSpPr/>
      </dsp:nvSpPr>
      <dsp:spPr>
        <a:xfrm>
          <a:off x="3649054" y="1480933"/>
          <a:ext cx="254920" cy="254920"/>
        </a:xfrm>
        <a:prstGeom prst="rect">
          <a:avLst/>
        </a:prstGeom>
        <a:solidFill>
          <a:schemeClr val="lt1">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D22DBB16-0186-44D4-B555-D9784D865EFC}">
      <dsp:nvSpPr>
        <dsp:cNvPr id="0" name=""/>
        <dsp:cNvSpPr/>
      </dsp:nvSpPr>
      <dsp:spPr>
        <a:xfrm>
          <a:off x="3891961" y="1311283"/>
          <a:ext cx="3227202" cy="59422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2240" tIns="142240" rIns="142240" bIns="142240" numCol="1" spcCol="1270" anchor="ctr" anchorCtr="0">
          <a:noAutofit/>
        </a:bodyPr>
        <a:lstStyle/>
        <a:p>
          <a:pPr marL="0" lvl="0" indent="0" algn="l" defTabSz="889000">
            <a:lnSpc>
              <a:spcPct val="90000"/>
            </a:lnSpc>
            <a:spcBef>
              <a:spcPct val="0"/>
            </a:spcBef>
            <a:spcAft>
              <a:spcPct val="35000"/>
            </a:spcAft>
            <a:buNone/>
          </a:pPr>
          <a:r>
            <a:rPr lang="sr-Latn-ME" sz="2000" kern="1200" dirty="0">
              <a:latin typeface="Arial" panose="020B0604020202020204" pitchFamily="34" charset="0"/>
              <a:cs typeface="Arial" panose="020B0604020202020204" pitchFamily="34" charset="0"/>
            </a:rPr>
            <a:t>SAP sistem za izvršenje budžeta i javni dug</a:t>
          </a:r>
          <a:endParaRPr lang="en-US" sz="2000" kern="1200" dirty="0">
            <a:latin typeface="Arial" panose="020B0604020202020204" pitchFamily="34" charset="0"/>
            <a:cs typeface="Arial" panose="020B0604020202020204" pitchFamily="34" charset="0"/>
          </a:endParaRPr>
        </a:p>
      </dsp:txBody>
      <dsp:txXfrm>
        <a:off x="3891961" y="1311283"/>
        <a:ext cx="3227202" cy="594220"/>
      </dsp:txXfrm>
    </dsp:sp>
    <dsp:sp modelId="{36280426-996A-40AE-A2F3-9CB9947E5FA5}">
      <dsp:nvSpPr>
        <dsp:cNvPr id="0" name=""/>
        <dsp:cNvSpPr/>
      </dsp:nvSpPr>
      <dsp:spPr>
        <a:xfrm>
          <a:off x="3649054" y="2075154"/>
          <a:ext cx="254920" cy="254920"/>
        </a:xfrm>
        <a:prstGeom prst="rect">
          <a:avLst/>
        </a:prstGeom>
        <a:solidFill>
          <a:schemeClr val="lt1">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E31CB58F-F03F-4A30-822E-DAF1A57880DD}">
      <dsp:nvSpPr>
        <dsp:cNvPr id="0" name=""/>
        <dsp:cNvSpPr/>
      </dsp:nvSpPr>
      <dsp:spPr>
        <a:xfrm>
          <a:off x="3891961" y="1905504"/>
          <a:ext cx="3227202" cy="59422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2240" tIns="142240" rIns="142240" bIns="142240" numCol="1" spcCol="1270" anchor="ctr" anchorCtr="0">
          <a:noAutofit/>
        </a:bodyPr>
        <a:lstStyle/>
        <a:p>
          <a:pPr marL="0" lvl="0" indent="0" algn="l" defTabSz="889000">
            <a:lnSpc>
              <a:spcPct val="90000"/>
            </a:lnSpc>
            <a:spcBef>
              <a:spcPct val="0"/>
            </a:spcBef>
            <a:spcAft>
              <a:spcPct val="35000"/>
            </a:spcAft>
            <a:buNone/>
          </a:pPr>
          <a:r>
            <a:rPr lang="sr-Latn-ME" sz="2000" kern="1200" dirty="0">
              <a:latin typeface="Arial" panose="020B0604020202020204" pitchFamily="34" charset="0"/>
              <a:cs typeface="Arial" panose="020B0604020202020204" pitchFamily="34" charset="0"/>
            </a:rPr>
            <a:t>SAP sistem za praćenje IPA fondova </a:t>
          </a:r>
          <a:endParaRPr lang="en-US" sz="2000" kern="1200" dirty="0">
            <a:latin typeface="Arial" panose="020B0604020202020204" pitchFamily="34" charset="0"/>
            <a:cs typeface="Arial" panose="020B0604020202020204" pitchFamily="34" charset="0"/>
          </a:endParaRPr>
        </a:p>
      </dsp:txBody>
      <dsp:txXfrm>
        <a:off x="3891961" y="1905504"/>
        <a:ext cx="3227202" cy="594220"/>
      </dsp:txXfrm>
    </dsp:sp>
    <dsp:sp modelId="{119F5171-8E2A-43FA-BEE2-B1B028B1F797}">
      <dsp:nvSpPr>
        <dsp:cNvPr id="0" name=""/>
        <dsp:cNvSpPr/>
      </dsp:nvSpPr>
      <dsp:spPr>
        <a:xfrm>
          <a:off x="3649054" y="2669374"/>
          <a:ext cx="254920" cy="254920"/>
        </a:xfrm>
        <a:prstGeom prst="rect">
          <a:avLst/>
        </a:prstGeom>
        <a:solidFill>
          <a:schemeClr val="lt1">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A176FA20-D22D-4385-A0AE-6F7D99EDA9D2}">
      <dsp:nvSpPr>
        <dsp:cNvPr id="0" name=""/>
        <dsp:cNvSpPr/>
      </dsp:nvSpPr>
      <dsp:spPr>
        <a:xfrm>
          <a:off x="3891961" y="2499724"/>
          <a:ext cx="3227202" cy="59422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2240" tIns="142240" rIns="142240" bIns="142240" numCol="1" spcCol="1270" anchor="ctr" anchorCtr="0">
          <a:noAutofit/>
        </a:bodyPr>
        <a:lstStyle/>
        <a:p>
          <a:pPr marL="0" lvl="0" indent="0" algn="l" defTabSz="889000">
            <a:lnSpc>
              <a:spcPct val="90000"/>
            </a:lnSpc>
            <a:spcBef>
              <a:spcPct val="0"/>
            </a:spcBef>
            <a:spcAft>
              <a:spcPct val="35000"/>
            </a:spcAft>
            <a:buNone/>
          </a:pPr>
          <a:r>
            <a:rPr lang="sr-Latn-ME" sz="2000" kern="1200" dirty="0">
              <a:latin typeface="Arial" panose="020B0604020202020204" pitchFamily="34" charset="0"/>
              <a:cs typeface="Arial" panose="020B0604020202020204" pitchFamily="34" charset="0"/>
            </a:rPr>
            <a:t>Obrada prihoda Prihodni modul</a:t>
          </a:r>
          <a:endParaRPr lang="en-US" sz="2000" kern="1200" dirty="0">
            <a:latin typeface="Arial" panose="020B0604020202020204" pitchFamily="34" charset="0"/>
            <a:cs typeface="Arial" panose="020B0604020202020204" pitchFamily="34" charset="0"/>
          </a:endParaRPr>
        </a:p>
      </dsp:txBody>
      <dsp:txXfrm>
        <a:off x="3891961" y="2499724"/>
        <a:ext cx="3227202" cy="594220"/>
      </dsp:txXfrm>
    </dsp:sp>
    <dsp:sp modelId="{A662CDDC-02A5-4DF1-9A61-38040CE68E9A}">
      <dsp:nvSpPr>
        <dsp:cNvPr id="0" name=""/>
        <dsp:cNvSpPr/>
      </dsp:nvSpPr>
      <dsp:spPr>
        <a:xfrm>
          <a:off x="3649054" y="3263595"/>
          <a:ext cx="254920" cy="254920"/>
        </a:xfrm>
        <a:prstGeom prst="rect">
          <a:avLst/>
        </a:prstGeom>
        <a:solidFill>
          <a:schemeClr val="lt1">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A6116876-9E30-46A2-9A67-EA9797744539}">
      <dsp:nvSpPr>
        <dsp:cNvPr id="0" name=""/>
        <dsp:cNvSpPr/>
      </dsp:nvSpPr>
      <dsp:spPr>
        <a:xfrm>
          <a:off x="3891961" y="3093945"/>
          <a:ext cx="3227202" cy="59422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2240" tIns="142240" rIns="142240" bIns="142240" numCol="1" spcCol="1270" anchor="ctr" anchorCtr="0">
          <a:noAutofit/>
        </a:bodyPr>
        <a:lstStyle/>
        <a:p>
          <a:pPr marL="0" lvl="0" indent="0" algn="l" defTabSz="889000">
            <a:lnSpc>
              <a:spcPct val="90000"/>
            </a:lnSpc>
            <a:spcBef>
              <a:spcPct val="0"/>
            </a:spcBef>
            <a:spcAft>
              <a:spcPct val="35000"/>
            </a:spcAft>
            <a:buNone/>
          </a:pPr>
          <a:r>
            <a:rPr lang="sr-Latn-ME" sz="2000" kern="1200" dirty="0">
              <a:latin typeface="Arial" panose="020B0604020202020204" pitchFamily="34" charset="0"/>
              <a:cs typeface="Arial" panose="020B0604020202020204" pitchFamily="34" charset="0"/>
            </a:rPr>
            <a:t>Plaćanja iz SAP-a</a:t>
          </a:r>
          <a:endParaRPr lang="en-US" sz="2000" kern="1200" dirty="0">
            <a:latin typeface="Arial" panose="020B0604020202020204" pitchFamily="34" charset="0"/>
            <a:cs typeface="Arial" panose="020B0604020202020204" pitchFamily="34" charset="0"/>
          </a:endParaRPr>
        </a:p>
      </dsp:txBody>
      <dsp:txXfrm>
        <a:off x="3891961" y="3093945"/>
        <a:ext cx="3227202" cy="594220"/>
      </dsp:txXfrm>
    </dsp:sp>
    <dsp:sp modelId="{EAB44BB5-2456-40A5-9B7D-C6F05E592B0B}">
      <dsp:nvSpPr>
        <dsp:cNvPr id="0" name=""/>
        <dsp:cNvSpPr/>
      </dsp:nvSpPr>
      <dsp:spPr>
        <a:xfrm>
          <a:off x="3649054" y="3857815"/>
          <a:ext cx="254920" cy="254920"/>
        </a:xfrm>
        <a:prstGeom prst="rect">
          <a:avLst/>
        </a:prstGeom>
        <a:solidFill>
          <a:schemeClr val="lt1">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BD1E62D2-239F-4F01-B7C2-E46FD70D3C15}">
      <dsp:nvSpPr>
        <dsp:cNvPr id="0" name=""/>
        <dsp:cNvSpPr/>
      </dsp:nvSpPr>
      <dsp:spPr>
        <a:xfrm>
          <a:off x="3891961" y="3688165"/>
          <a:ext cx="3227202" cy="59422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2240" tIns="142240" rIns="142240" bIns="142240" numCol="1" spcCol="1270" anchor="ctr" anchorCtr="0">
          <a:noAutofit/>
        </a:bodyPr>
        <a:lstStyle/>
        <a:p>
          <a:pPr marL="0" lvl="0" indent="0" algn="l" defTabSz="889000">
            <a:lnSpc>
              <a:spcPct val="90000"/>
            </a:lnSpc>
            <a:spcBef>
              <a:spcPct val="0"/>
            </a:spcBef>
            <a:spcAft>
              <a:spcPct val="35000"/>
            </a:spcAft>
            <a:buNone/>
          </a:pPr>
          <a:r>
            <a:rPr lang="sr-Latn-ME" sz="2000" kern="1200" dirty="0">
              <a:latin typeface="Arial" panose="020B0604020202020204" pitchFamily="34" charset="0"/>
              <a:cs typeface="Arial" panose="020B0604020202020204" pitchFamily="34" charset="0"/>
            </a:rPr>
            <a:t>Plaćanja sa računa Ministarstva finansija kod Centralne banke</a:t>
          </a:r>
        </a:p>
      </dsp:txBody>
      <dsp:txXfrm>
        <a:off x="3891961" y="3688165"/>
        <a:ext cx="3227202" cy="594220"/>
      </dsp:txXfrm>
    </dsp:sp>
    <dsp:sp modelId="{CBA78360-4FB6-4687-8130-AF25BE2F5D06}">
      <dsp:nvSpPr>
        <dsp:cNvPr id="0" name=""/>
        <dsp:cNvSpPr/>
      </dsp:nvSpPr>
      <dsp:spPr>
        <a:xfrm>
          <a:off x="3649054" y="4782978"/>
          <a:ext cx="254920" cy="254920"/>
        </a:xfrm>
        <a:prstGeom prst="rect">
          <a:avLst/>
        </a:prstGeom>
        <a:solidFill>
          <a:schemeClr val="lt1">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62CDEE12-AE0A-4AA4-9AE0-A66C05C6101C}">
      <dsp:nvSpPr>
        <dsp:cNvPr id="0" name=""/>
        <dsp:cNvSpPr/>
      </dsp:nvSpPr>
      <dsp:spPr>
        <a:xfrm>
          <a:off x="3891961" y="4282385"/>
          <a:ext cx="3227202" cy="125610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2240" tIns="142240" rIns="142240" bIns="142240" numCol="1" spcCol="1270" anchor="ctr" anchorCtr="0">
          <a:noAutofit/>
        </a:bodyPr>
        <a:lstStyle/>
        <a:p>
          <a:pPr marL="0" lvl="0" indent="0" algn="l" defTabSz="889000">
            <a:lnSpc>
              <a:spcPct val="90000"/>
            </a:lnSpc>
            <a:spcBef>
              <a:spcPct val="0"/>
            </a:spcBef>
            <a:spcAft>
              <a:spcPct val="35000"/>
            </a:spcAft>
            <a:buNone/>
          </a:pPr>
          <a:r>
            <a:rPr lang="sr-Latn-ME" sz="2000" kern="1200" dirty="0">
              <a:latin typeface="Arial" panose="020B0604020202020204" pitchFamily="34" charset="0"/>
              <a:cs typeface="Arial" panose="020B0604020202020204" pitchFamily="34" charset="0"/>
            </a:rPr>
            <a:t>Obrada dnevnih izvoda i uplata na račune Ministarstva </a:t>
          </a:r>
          <a:endParaRPr lang="en-US" sz="2000" kern="1200" dirty="0">
            <a:latin typeface="Arial" panose="020B0604020202020204" pitchFamily="34" charset="0"/>
            <a:cs typeface="Arial" panose="020B0604020202020204" pitchFamily="34" charset="0"/>
          </a:endParaRPr>
        </a:p>
      </dsp:txBody>
      <dsp:txXfrm>
        <a:off x="3891961" y="4282385"/>
        <a:ext cx="3227202" cy="1256104"/>
      </dsp:txXfrm>
    </dsp:sp>
    <dsp:sp modelId="{0AFFE318-7FA7-4168-956B-C7426CE66DC7}">
      <dsp:nvSpPr>
        <dsp:cNvPr id="0" name=""/>
        <dsp:cNvSpPr/>
      </dsp:nvSpPr>
      <dsp:spPr>
        <a:xfrm>
          <a:off x="8368612" y="733385"/>
          <a:ext cx="3470110" cy="408248"/>
        </a:xfrm>
        <a:prstGeom prst="rect">
          <a:avLst/>
        </a:prstGeom>
        <a:solidFill>
          <a:schemeClr val="accent1">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1EBCD2C-1034-4076-86A4-6445B74831E8}">
      <dsp:nvSpPr>
        <dsp:cNvPr id="0" name=""/>
        <dsp:cNvSpPr/>
      </dsp:nvSpPr>
      <dsp:spPr>
        <a:xfrm>
          <a:off x="8368612" y="886707"/>
          <a:ext cx="254926" cy="254926"/>
        </a:xfrm>
        <a:prstGeom prst="rect">
          <a:avLst/>
        </a:prstGeom>
        <a:solidFill>
          <a:schemeClr val="lt1">
            <a:alpha val="90000"/>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1CF23BF4-98F2-424D-86A2-0494B1545456}">
      <dsp:nvSpPr>
        <dsp:cNvPr id="0" name=""/>
        <dsp:cNvSpPr/>
      </dsp:nvSpPr>
      <dsp:spPr>
        <a:xfrm>
          <a:off x="8368612" y="0"/>
          <a:ext cx="3470110" cy="73338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8100" tIns="25400" rIns="38100" bIns="25400" numCol="1" spcCol="1270" anchor="ctr" anchorCtr="0">
          <a:noAutofit/>
        </a:bodyPr>
        <a:lstStyle/>
        <a:p>
          <a:pPr marL="0" lvl="0" indent="0" algn="l" defTabSz="889000">
            <a:lnSpc>
              <a:spcPct val="90000"/>
            </a:lnSpc>
            <a:spcBef>
              <a:spcPct val="0"/>
            </a:spcBef>
            <a:spcAft>
              <a:spcPct val="35000"/>
            </a:spcAft>
            <a:buNone/>
          </a:pPr>
          <a:endParaRPr lang="en-US" sz="2000" kern="1200" dirty="0">
            <a:latin typeface="Arial" panose="020B0604020202020204" pitchFamily="34" charset="0"/>
            <a:cs typeface="Arial" panose="020B0604020202020204" pitchFamily="34" charset="0"/>
          </a:endParaRPr>
        </a:p>
      </dsp:txBody>
      <dsp:txXfrm>
        <a:off x="8368612" y="0"/>
        <a:ext cx="3470110" cy="733385"/>
      </dsp:txXfrm>
    </dsp:sp>
    <dsp:sp modelId="{215A2CA3-405D-43AA-AE43-FD5EE1CFB3C7}">
      <dsp:nvSpPr>
        <dsp:cNvPr id="0" name=""/>
        <dsp:cNvSpPr/>
      </dsp:nvSpPr>
      <dsp:spPr>
        <a:xfrm>
          <a:off x="8368612" y="1480933"/>
          <a:ext cx="254920" cy="254920"/>
        </a:xfrm>
        <a:prstGeom prst="rect">
          <a:avLst/>
        </a:prstGeom>
        <a:solidFill>
          <a:schemeClr val="lt1">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DF91C26C-0EF6-4F3A-B5AB-387634027114}">
      <dsp:nvSpPr>
        <dsp:cNvPr id="0" name=""/>
        <dsp:cNvSpPr/>
      </dsp:nvSpPr>
      <dsp:spPr>
        <a:xfrm>
          <a:off x="8611520" y="1311283"/>
          <a:ext cx="3227202" cy="59422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2240" tIns="142240" rIns="142240" bIns="142240" numCol="1" spcCol="1270" anchor="ctr" anchorCtr="0">
          <a:noAutofit/>
        </a:bodyPr>
        <a:lstStyle/>
        <a:p>
          <a:pPr marL="0" lvl="0" indent="0" algn="l" defTabSz="889000">
            <a:lnSpc>
              <a:spcPct val="90000"/>
            </a:lnSpc>
            <a:spcBef>
              <a:spcPct val="0"/>
            </a:spcBef>
            <a:spcAft>
              <a:spcPct val="35000"/>
            </a:spcAft>
            <a:buNone/>
          </a:pPr>
          <a:r>
            <a:rPr lang="sr-Latn-ME" sz="2000" kern="1200" dirty="0">
              <a:latin typeface="Arial" panose="020B0604020202020204" pitchFamily="34" charset="0"/>
              <a:cs typeface="Arial" panose="020B0604020202020204" pitchFamily="34" charset="0"/>
            </a:rPr>
            <a:t>Centralna banka (RTGS sistem)</a:t>
          </a:r>
          <a:endParaRPr lang="en-US" sz="2000" kern="1200" dirty="0">
            <a:latin typeface="Arial" panose="020B0604020202020204" pitchFamily="34" charset="0"/>
            <a:cs typeface="Arial" panose="020B0604020202020204" pitchFamily="34" charset="0"/>
          </a:endParaRPr>
        </a:p>
      </dsp:txBody>
      <dsp:txXfrm>
        <a:off x="8611520" y="1311283"/>
        <a:ext cx="3227202" cy="594220"/>
      </dsp:txXfrm>
    </dsp:sp>
    <dsp:sp modelId="{34CBF2C4-BD61-4800-A7FA-7996B45F0667}">
      <dsp:nvSpPr>
        <dsp:cNvPr id="0" name=""/>
        <dsp:cNvSpPr/>
      </dsp:nvSpPr>
      <dsp:spPr>
        <a:xfrm>
          <a:off x="8368612" y="2454552"/>
          <a:ext cx="254920" cy="254920"/>
        </a:xfrm>
        <a:prstGeom prst="rect">
          <a:avLst/>
        </a:prstGeom>
        <a:solidFill>
          <a:schemeClr val="lt1">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C57E7FC6-1799-4709-9858-4524E0004A23}">
      <dsp:nvSpPr>
        <dsp:cNvPr id="0" name=""/>
        <dsp:cNvSpPr/>
      </dsp:nvSpPr>
      <dsp:spPr>
        <a:xfrm>
          <a:off x="8611520" y="1905504"/>
          <a:ext cx="3227202" cy="135301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2240" tIns="142240" rIns="142240" bIns="142240" numCol="1" spcCol="1270" anchor="ctr" anchorCtr="0">
          <a:noAutofit/>
        </a:bodyPr>
        <a:lstStyle/>
        <a:p>
          <a:pPr marL="0" lvl="0" indent="0" algn="l" defTabSz="889000">
            <a:lnSpc>
              <a:spcPct val="90000"/>
            </a:lnSpc>
            <a:spcBef>
              <a:spcPct val="0"/>
            </a:spcBef>
            <a:spcAft>
              <a:spcPct val="35000"/>
            </a:spcAft>
            <a:buNone/>
          </a:pPr>
          <a:r>
            <a:rPr lang="sr-Latn-ME" sz="2000" kern="1200" dirty="0">
              <a:latin typeface="Arial" panose="020B0604020202020204" pitchFamily="34" charset="0"/>
              <a:cs typeface="Arial" panose="020B0604020202020204" pitchFamily="34" charset="0"/>
            </a:rPr>
            <a:t>Izvještavanje o raspodijeljenim prihodima – Opštine, Egalizacioni fond itd.</a:t>
          </a:r>
          <a:endParaRPr lang="en-US" sz="2000" kern="1200" dirty="0">
            <a:latin typeface="Arial" panose="020B0604020202020204" pitchFamily="34" charset="0"/>
            <a:cs typeface="Arial" panose="020B0604020202020204" pitchFamily="34" charset="0"/>
          </a:endParaRPr>
        </a:p>
      </dsp:txBody>
      <dsp:txXfrm>
        <a:off x="8611520" y="1905504"/>
        <a:ext cx="3227202" cy="1353016"/>
      </dsp:txXfrm>
    </dsp:sp>
    <dsp:sp modelId="{1C4620BE-461F-4C59-AA1D-233406CA9C1C}">
      <dsp:nvSpPr>
        <dsp:cNvPr id="0" name=""/>
        <dsp:cNvSpPr/>
      </dsp:nvSpPr>
      <dsp:spPr>
        <a:xfrm>
          <a:off x="8368612" y="3700768"/>
          <a:ext cx="254920" cy="254920"/>
        </a:xfrm>
        <a:prstGeom prst="rect">
          <a:avLst/>
        </a:prstGeom>
        <a:solidFill>
          <a:schemeClr val="lt1">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8D5E8971-F932-44A5-BE13-4A712C50C6EC}">
      <dsp:nvSpPr>
        <dsp:cNvPr id="0" name=""/>
        <dsp:cNvSpPr/>
      </dsp:nvSpPr>
      <dsp:spPr>
        <a:xfrm>
          <a:off x="8611520" y="3258520"/>
          <a:ext cx="3227202" cy="113941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2240" tIns="142240" rIns="142240" bIns="142240" numCol="1" spcCol="1270" anchor="ctr" anchorCtr="0">
          <a:noAutofit/>
        </a:bodyPr>
        <a:lstStyle/>
        <a:p>
          <a:pPr marL="0" lvl="0" indent="0" algn="l" defTabSz="889000">
            <a:lnSpc>
              <a:spcPct val="90000"/>
            </a:lnSpc>
            <a:spcBef>
              <a:spcPct val="0"/>
            </a:spcBef>
            <a:spcAft>
              <a:spcPct val="35000"/>
            </a:spcAft>
            <a:buNone/>
          </a:pPr>
          <a:r>
            <a:rPr lang="sr-Latn-ME" sz="2000" kern="1200" dirty="0">
              <a:latin typeface="Arial" panose="020B0604020202020204" pitchFamily="34" charset="0"/>
              <a:cs typeface="Arial" panose="020B0604020202020204" pitchFamily="34" charset="0"/>
            </a:rPr>
            <a:t>Izvještavanje o uplatama na evidencione podračune</a:t>
          </a:r>
          <a:endParaRPr lang="en-US" sz="2000" kern="1200" dirty="0">
            <a:latin typeface="Arial" panose="020B0604020202020204" pitchFamily="34" charset="0"/>
            <a:cs typeface="Arial" panose="020B0604020202020204" pitchFamily="34" charset="0"/>
          </a:endParaRPr>
        </a:p>
      </dsp:txBody>
      <dsp:txXfrm>
        <a:off x="8611520" y="3258520"/>
        <a:ext cx="3227202" cy="1139417"/>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4">
  <dgm:title val=""/>
  <dgm:desc val=""/>
  <dgm:catLst>
    <dgm:cat type="hierarchy" pri="4000"/>
    <dgm:cat type="list" pri="24000"/>
    <dgm:cat type="relationship" pri="10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Name0">
    <dgm:varLst>
      <dgm:chPref val="1"/>
      <dgm:dir/>
      <dgm:animOne val="branch"/>
      <dgm:animLvl val="lvl"/>
      <dgm:resizeHandles/>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w" for="ch" forName="vertOne" refType="w"/>
      <dgm:constr type="w" for="des" forName="horzOne" refType="w"/>
      <dgm:constr type="w" for="des" forName="txOne" refType="w"/>
      <dgm:constr type="w" for="des" forName="vertTwo" refType="w"/>
      <dgm:constr type="w" for="des" forName="horzTwo" refType="w"/>
      <dgm:constr type="w" for="des" forName="txTwo" refType="w"/>
      <dgm:constr type="w" for="des" forName="vertThree" refType="w"/>
      <dgm:constr type="w" for="des" forName="horzThree" refType="w"/>
      <dgm:constr type="w" for="des" forName="txThree" refType="w"/>
      <dgm:constr type="w" for="des" forName="vertFour" refType="w"/>
      <dgm:constr type="w" for="des" forName="horzFour" refType="w"/>
      <dgm:constr type="w" for="des" forName="txFour" refType="w"/>
      <dgm:constr type="h" for="des" ptType="node" op="equ"/>
      <dgm:constr type="h" for="des" forName="txOne" refType="h"/>
      <dgm:constr type="userH" for="des" ptType="node" refType="h" refFor="des" refForName="txOne"/>
      <dgm:constr type="primFontSz" for="des" forName="txOne" val="65"/>
      <dgm:constr type="primFontSz" for="des" forName="txTwo" val="65"/>
      <dgm:constr type="primFontSz" for="des" forName="txTwo" refType="primFontSz" refFor="des" refForName="txOne" op="lte"/>
      <dgm:constr type="primFontSz" for="des" forName="txThree" val="65"/>
      <dgm:constr type="primFontSz" for="des" forName="txThree" refType="primFontSz" refFor="des" refForName="txOne" op="lte"/>
      <dgm:constr type="primFontSz" for="des" forName="txThree" refType="primFontSz" refFor="des" refForName="txTwo" op="lte"/>
      <dgm:constr type="primFontSz" for="des" forName="txFour" val="65"/>
      <dgm:constr type="primFontSz" for="des" forName="txFour" refType="primFontSz" refFor="des" refForName="txOne" op="lte"/>
      <dgm:constr type="primFontSz" for="des" forName="txFour" refType="primFontSz" refFor="des" refForName="txTwo" op="lte"/>
      <dgm:constr type="primFontSz" for="des" forName="txFour" refType="primFontSz" refFor="des" refForName="txThree" op="lte"/>
      <dgm:constr type="w" for="des" forName="sibSpaceOne" refType="w" fact="0.168"/>
      <dgm:constr type="w" for="des" forName="sibSpaceTwo" refType="w" refFor="des" refForName="sibSpaceOne" op="equ" fact="0.5"/>
      <dgm:constr type="w" for="des" forName="sibSpaceThree" refType="w" refFor="des" refForName="sibSpaceTwo" op="equ" fact="0.5"/>
      <dgm:constr type="w" for="des" forName="sibSpaceFour" refType="w" refFor="des" refForName="sibSpaceThree" op="equ" fact="0.5"/>
      <dgm:constr type="h" for="des" forName="parTransOne" refType="w" fact="0.056"/>
      <dgm:constr type="h" for="des" forName="parTransTwo" refType="h" refFor="des" refForName="parTransOne" op="equ"/>
      <dgm:constr type="h" for="des" forName="parTransThree" refType="h" refFor="des" refForName="parTransTwo" op="equ"/>
      <dgm:constr type="h" for="des" forName="parTransFour" refType="h" refFor="des" refForName="parTransThree" op="equ"/>
    </dgm:constrLst>
    <dgm:ruleLst/>
    <dgm:forEach name="Name4" axis="ch" ptType="node">
      <dgm:layoutNode name="vertOne">
        <dgm:alg type="lin">
          <dgm:param type="linDir" val="fromT"/>
        </dgm:alg>
        <dgm:shape xmlns:r="http://schemas.openxmlformats.org/officeDocument/2006/relationships" r:blip="">
          <dgm:adjLst/>
        </dgm:shape>
        <dgm:presOf/>
        <dgm:constrLst>
          <dgm:constr type="w" for="ch" forName="txOne" refType="w" refFor="ch" refForName="horzOne" op="gte"/>
        </dgm:constrLst>
        <dgm:ruleLst/>
        <dgm:layoutNode name="txOn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5">
          <dgm:if name="Name6" axis="des" ptType="node" func="cnt" op="gt" val="0">
            <dgm:layoutNode name="parTransOne">
              <dgm:alg type="sp"/>
              <dgm:shape xmlns:r="http://schemas.openxmlformats.org/officeDocument/2006/relationships" r:blip="">
                <dgm:adjLst/>
              </dgm:shape>
              <dgm:presOf/>
              <dgm:constrLst/>
              <dgm:ruleLst/>
            </dgm:layoutNode>
          </dgm:if>
          <dgm:else name="Name7"/>
        </dgm:choose>
        <dgm:layoutNode name="horzOne">
          <dgm:choose name="Name8">
            <dgm:if name="Name9" func="var" arg="dir" op="equ" val="norm">
              <dgm:alg type="lin">
                <dgm:param type="linDir" val="fromL"/>
                <dgm:param type="nodeVertAlign" val="t"/>
              </dgm:alg>
            </dgm:if>
            <dgm:else name="Name1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1" axis="ch" ptType="node">
            <dgm:layoutNode name="vertTwo">
              <dgm:alg type="lin">
                <dgm:param type="linDir" val="fromT"/>
              </dgm:alg>
              <dgm:shape xmlns:r="http://schemas.openxmlformats.org/officeDocument/2006/relationships" r:blip="">
                <dgm:adjLst/>
              </dgm:shape>
              <dgm:presOf/>
              <dgm:constrLst>
                <dgm:constr type="w" for="ch" forName="txTwo" refType="w" refFor="ch" refForName="horzTwo" op="gte"/>
              </dgm:constrLst>
              <dgm:ruleLst/>
              <dgm:layoutNode name="txTwo">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2">
                <dgm:if name="Name13" axis="des" ptType="node" func="cnt" op="gt" val="0">
                  <dgm:layoutNode name="parTransTwo">
                    <dgm:alg type="sp"/>
                    <dgm:shape xmlns:r="http://schemas.openxmlformats.org/officeDocument/2006/relationships" r:blip="">
                      <dgm:adjLst/>
                    </dgm:shape>
                    <dgm:presOf/>
                    <dgm:constrLst/>
                    <dgm:ruleLst/>
                  </dgm:layoutNode>
                </dgm:if>
                <dgm:else name="Name14"/>
              </dgm:choose>
              <dgm:layoutNode name="horzTwo">
                <dgm:choose name="Name15">
                  <dgm:if name="Name16" func="var" arg="dir" op="equ" val="norm">
                    <dgm:alg type="lin">
                      <dgm:param type="linDir" val="fromL"/>
                      <dgm:param type="nodeVertAlign" val="t"/>
                    </dgm:alg>
                  </dgm:if>
                  <dgm:else name="Name17">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8" axis="ch" ptType="node">
                  <dgm:layoutNode name="vertThree">
                    <dgm:alg type="lin">
                      <dgm:param type="linDir" val="fromT"/>
                    </dgm:alg>
                    <dgm:shape xmlns:r="http://schemas.openxmlformats.org/officeDocument/2006/relationships" r:blip="">
                      <dgm:adjLst/>
                    </dgm:shape>
                    <dgm:presOf/>
                    <dgm:constrLst>
                      <dgm:constr type="w" for="ch" forName="txThree" refType="w" refFor="ch" refForName="horzThree" op="gte"/>
                    </dgm:constrLst>
                    <dgm:ruleLst/>
                    <dgm:layoutNode name="txThree">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9">
                      <dgm:if name="Name20" axis="des" ptType="node" func="cnt" op="gt" val="0">
                        <dgm:layoutNode name="parTransThree">
                          <dgm:alg type="sp"/>
                          <dgm:shape xmlns:r="http://schemas.openxmlformats.org/officeDocument/2006/relationships" r:blip="">
                            <dgm:adjLst/>
                          </dgm:shape>
                          <dgm:presOf/>
                          <dgm:constrLst/>
                          <dgm:ruleLst/>
                        </dgm:layoutNode>
                      </dgm:if>
                      <dgm:else name="Name21"/>
                    </dgm:choose>
                    <dgm:layoutNode name="horzThree">
                      <dgm:choose name="Name22">
                        <dgm:if name="Name23" func="var" arg="dir" op="equ" val="norm">
                          <dgm:alg type="lin">
                            <dgm:param type="linDir" val="fromL"/>
                            <dgm:param type="nodeVertAlign" val="t"/>
                          </dgm:alg>
                        </dgm:if>
                        <dgm:else name="Name24">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repeat" axis="ch" ptType="node">
                        <dgm:layoutNode name="vertFour">
                          <dgm:varLst>
                            <dgm:chPref val="3"/>
                          </dgm:varLst>
                          <dgm:alg type="lin">
                            <dgm:param type="linDir" val="fromT"/>
                          </dgm:alg>
                          <dgm:shape xmlns:r="http://schemas.openxmlformats.org/officeDocument/2006/relationships" r:blip="">
                            <dgm:adjLst/>
                          </dgm:shape>
                          <dgm:presOf/>
                          <dgm:constrLst>
                            <dgm:constr type="w" for="ch" forName="txFour" refType="w" refFor="ch" refForName="horzFour" op="gte"/>
                          </dgm:constrLst>
                          <dgm:ruleLst/>
                          <dgm:layoutNode name="txFour">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25">
                            <dgm:if name="Name26" axis="des" ptType="node" func="cnt" op="gt" val="0">
                              <dgm:layoutNode name="parTransFour">
                                <dgm:alg type="sp"/>
                                <dgm:shape xmlns:r="http://schemas.openxmlformats.org/officeDocument/2006/relationships" r:blip="">
                                  <dgm:adjLst/>
                                </dgm:shape>
                                <dgm:presOf/>
                                <dgm:constrLst/>
                                <dgm:ruleLst/>
                              </dgm:layoutNode>
                            </dgm:if>
                            <dgm:else name="Name27"/>
                          </dgm:choose>
                          <dgm:layoutNode name="horzFour">
                            <dgm:choose name="Name28">
                              <dgm:if name="Name29" func="var" arg="dir" op="equ" val="norm">
                                <dgm:alg type="lin">
                                  <dgm:param type="linDir" val="fromL"/>
                                  <dgm:param type="nodeVertAlign" val="t"/>
                                </dgm:alg>
                              </dgm:if>
                              <dgm:else name="Name3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31" ref="repeat"/>
                          </dgm:layoutNode>
                        </dgm:layoutNode>
                        <dgm:choose name="Name32">
                          <dgm:if name="Name33" axis="self" ptType="node" func="revPos" op="gte" val="2">
                            <dgm:forEach name="Name34" axis="followSib" ptType="sibTrans" cnt="1">
                              <dgm:layoutNode name="sibSpaceFour">
                                <dgm:alg type="sp"/>
                                <dgm:shape xmlns:r="http://schemas.openxmlformats.org/officeDocument/2006/relationships" r:blip="">
                                  <dgm:adjLst/>
                                </dgm:shape>
                                <dgm:presOf/>
                                <dgm:constrLst/>
                                <dgm:ruleLst/>
                              </dgm:layoutNode>
                            </dgm:forEach>
                          </dgm:if>
                          <dgm:else name="Name35"/>
                        </dgm:choose>
                      </dgm:forEach>
                    </dgm:layoutNode>
                  </dgm:layoutNode>
                  <dgm:choose name="Name36">
                    <dgm:if name="Name37" axis="self" ptType="node" func="revPos" op="gte" val="2">
                      <dgm:forEach name="Name38" axis="followSib" ptType="sibTrans" cnt="1">
                        <dgm:layoutNode name="sibSpaceThree">
                          <dgm:alg type="sp"/>
                          <dgm:shape xmlns:r="http://schemas.openxmlformats.org/officeDocument/2006/relationships" r:blip="">
                            <dgm:adjLst/>
                          </dgm:shape>
                          <dgm:presOf/>
                          <dgm:constrLst/>
                          <dgm:ruleLst/>
                        </dgm:layoutNode>
                      </dgm:forEach>
                    </dgm:if>
                    <dgm:else name="Name39"/>
                  </dgm:choose>
                </dgm:forEach>
              </dgm:layoutNode>
            </dgm:layoutNode>
            <dgm:choose name="Name40">
              <dgm:if name="Name41" axis="self" ptType="node" func="revPos" op="gte" val="2">
                <dgm:forEach name="Name42" axis="followSib" ptType="sibTrans" cnt="1">
                  <dgm:layoutNode name="sibSpaceTwo">
                    <dgm:alg type="sp"/>
                    <dgm:shape xmlns:r="http://schemas.openxmlformats.org/officeDocument/2006/relationships" r:blip="">
                      <dgm:adjLst/>
                    </dgm:shape>
                    <dgm:presOf/>
                    <dgm:constrLst/>
                    <dgm:ruleLst/>
                  </dgm:layoutNode>
                </dgm:forEach>
              </dgm:if>
              <dgm:else name="Name43"/>
            </dgm:choose>
          </dgm:forEach>
        </dgm:layoutNode>
      </dgm:layoutNode>
      <dgm:choose name="Name44">
        <dgm:if name="Name45" axis="self" ptType="node" func="revPos" op="gte" val="2">
          <dgm:forEach name="Name46" axis="followSib" ptType="sibTrans" cnt="1">
            <dgm:layoutNode name="sibSpaceOne">
              <dgm:alg type="sp"/>
              <dgm:shape xmlns:r="http://schemas.openxmlformats.org/officeDocument/2006/relationships" r:blip="">
                <dgm:adjLst/>
              </dgm:shape>
              <dgm:presOf/>
              <dgm:constrLst/>
              <dgm:ruleLst/>
            </dgm:layoutNode>
          </dgm:forEach>
        </dgm:if>
        <dgm:else name="Name47"/>
      </dgm:choose>
    </dgm:forEach>
  </dgm:layoutNode>
</dgm:layoutDef>
</file>

<file path=ppt/diagrams/layout2.xml><?xml version="1.0" encoding="utf-8"?>
<dgm:layoutDef xmlns:dgm="http://schemas.openxmlformats.org/drawingml/2006/diagram" xmlns:a="http://schemas.openxmlformats.org/drawingml/2006/main" uniqueId="urn:microsoft.com/office/officeart/2008/layout/SquareAccentList">
  <dgm:title val=""/>
  <dgm:desc val=""/>
  <dgm:catLst>
    <dgm:cat type="list" pri="5500"/>
  </dgm:catLst>
  <dgm:sampData>
    <dgm:dataModel>
      <dgm:ptLst>
        <dgm:pt modelId="0" type="doc"/>
        <dgm:pt modelId="10">
          <dgm:prSet phldr="1"/>
        </dgm:pt>
        <dgm:pt modelId="11">
          <dgm:prSet phldr="1"/>
        </dgm:pt>
        <dgm:pt modelId="12">
          <dgm:prSet phldr="1"/>
        </dgm:pt>
        <dgm:pt modelId="13">
          <dgm:prSet phldr="1"/>
        </dgm:pt>
        <dgm:pt modelId="20">
          <dgm:prSet phldr="1"/>
        </dgm:pt>
        <dgm:pt modelId="21">
          <dgm:prSet phldr="1"/>
        </dgm:pt>
        <dgm:pt modelId="22">
          <dgm:prSet phldr="1"/>
        </dgm:pt>
        <dgm:pt modelId="23">
          <dgm:prSet phldr="1"/>
        </dgm:pt>
      </dgm:ptLst>
      <dgm:cxnLst>
        <dgm:cxn modelId="1" srcId="0" destId="10" srcOrd="0" destOrd="0"/>
        <dgm:cxn modelId="2" srcId="10" destId="11" srcOrd="0" destOrd="0"/>
        <dgm:cxn modelId="3" srcId="10" destId="12" srcOrd="1" destOrd="0"/>
        <dgm:cxn modelId="4" srcId="10" destId="13" srcOrd="2" destOrd="0"/>
        <dgm:cxn modelId="5" srcId="0" destId="20" srcOrd="0" destOrd="0"/>
        <dgm:cxn modelId="6" srcId="20" destId="21" srcOrd="0" destOrd="0"/>
        <dgm:cxn modelId="7" srcId="20" destId="22" srcOrd="1" destOrd="0"/>
        <dgm:cxn modelId="8" srcId="20" destId="23" srcOrd="2" destOrd="0"/>
      </dgm:cxnLst>
      <dgm:bg/>
      <dgm:whole/>
    </dgm:dataModel>
  </dgm:sampData>
  <dgm:styleData>
    <dgm:dataModel>
      <dgm:ptLst>
        <dgm:pt modelId="0" type="doc"/>
        <dgm:pt modelId="10">
          <dgm:prSet phldr="1"/>
        </dgm:pt>
        <dgm:pt modelId="11">
          <dgm:prSet phldr="1"/>
        </dgm:pt>
        <dgm:pt modelId="12">
          <dgm:prSet phldr="1"/>
        </dgm:pt>
        <dgm:pt modelId="13">
          <dgm:prSet phldr="1"/>
        </dgm:pt>
        <dgm:pt modelId="20">
          <dgm:prSet phldr="1"/>
        </dgm:pt>
        <dgm:pt modelId="21">
          <dgm:prSet phldr="1"/>
        </dgm:pt>
        <dgm:pt modelId="22">
          <dgm:prSet phldr="1"/>
        </dgm:pt>
        <dgm:pt modelId="23">
          <dgm:prSet phldr="1"/>
        </dgm:pt>
      </dgm:ptLst>
      <dgm:cxnLst>
        <dgm:cxn modelId="1" srcId="0" destId="10" srcOrd="0" destOrd="0"/>
        <dgm:cxn modelId="2" srcId="10" destId="11" srcOrd="0" destOrd="0"/>
        <dgm:cxn modelId="3" srcId="10" destId="12" srcOrd="1" destOrd="0"/>
        <dgm:cxn modelId="4" srcId="10" destId="13" srcOrd="2" destOrd="0"/>
        <dgm:cxn modelId="5" srcId="0" destId="20" srcOrd="0" destOrd="0"/>
        <dgm:cxn modelId="6" srcId="20" destId="21" srcOrd="0" destOrd="0"/>
        <dgm:cxn modelId="7" srcId="20" destId="22" srcOrd="1" destOrd="0"/>
        <dgm:cxn modelId="8" srcId="20" destId="23" srcOrd="2" destOrd="0"/>
      </dgm:cxnLst>
      <dgm:bg/>
      <dgm:whole/>
    </dgm:dataModel>
  </dgm:styleData>
  <dgm:clrData>
    <dgm:dataModel>
      <dgm:ptLst>
        <dgm:pt modelId="0" type="doc"/>
        <dgm:pt modelId="10">
          <dgm:prSet phldr="1"/>
        </dgm:pt>
        <dgm:pt modelId="11">
          <dgm:prSet phldr="1"/>
        </dgm:pt>
        <dgm:pt modelId="12">
          <dgm:prSet phldr="1"/>
        </dgm:pt>
        <dgm:pt modelId="13">
          <dgm:prSet phldr="1"/>
        </dgm:pt>
        <dgm:pt modelId="20">
          <dgm:prSet phldr="1"/>
        </dgm:pt>
        <dgm:pt modelId="21">
          <dgm:prSet phldr="1"/>
        </dgm:pt>
        <dgm:pt modelId="22">
          <dgm:prSet phldr="1"/>
        </dgm:pt>
        <dgm:pt modelId="23">
          <dgm:prSet phldr="1"/>
        </dgm:pt>
      </dgm:ptLst>
      <dgm:cxnLst>
        <dgm:cxn modelId="1" srcId="0" destId="10" srcOrd="0" destOrd="0"/>
        <dgm:cxn modelId="2" srcId="10" destId="11" srcOrd="0" destOrd="0"/>
        <dgm:cxn modelId="3" srcId="10" destId="12" srcOrd="1" destOrd="0"/>
        <dgm:cxn modelId="4" srcId="10" destId="13" srcOrd="2" destOrd="0"/>
        <dgm:cxn modelId="5" srcId="0" destId="20" srcOrd="0" destOrd="0"/>
        <dgm:cxn modelId="6" srcId="20" destId="21" srcOrd="0" destOrd="0"/>
        <dgm:cxn modelId="7" srcId="20" destId="22" srcOrd="1" destOrd="0"/>
        <dgm:cxn modelId="8" srcId="20" destId="23" srcOrd="2" destOrd="0"/>
      </dgm:cxnLst>
      <dgm:bg/>
      <dgm:whole/>
    </dgm:dataModel>
  </dgm:clrData>
  <dgm:layoutNode name="layout">
    <dgm:varLst>
      <dgm:chMax/>
      <dgm:chPref/>
      <dgm:dir/>
      <dgm:resizeHandles/>
    </dgm:varLst>
    <dgm:choose name="Name0">
      <dgm:if name="Name1" func="var" arg="dir" op="equ" val="norm">
        <dgm:alg type="hierChild">
          <dgm:param type="linDir" val="fromL"/>
          <dgm:param type="vertAlign" val="t"/>
          <dgm:param type="nodeVertAlign" val="t"/>
          <dgm:param type="horzAlign" val="ctr"/>
          <dgm:param type="fallback" val="1D"/>
        </dgm:alg>
      </dgm:if>
      <dgm:else name="Name2">
        <dgm:alg type="hierChild">
          <dgm:param type="linDir" val="fromR"/>
          <dgm:param type="vertAlign" val="t"/>
          <dgm:param type="nodeVertAlign" val="t"/>
          <dgm:param type="horzAlign" val="ctr"/>
          <dgm:param type="fallback" val="1D"/>
        </dgm:alg>
      </dgm:else>
    </dgm:choose>
    <dgm:shape xmlns:r="http://schemas.openxmlformats.org/officeDocument/2006/relationships" r:blip="">
      <dgm:adjLst/>
    </dgm:shape>
    <dgm:presOf/>
    <dgm:constrLst>
      <dgm:constr type="primFontSz" for="des" forName="Parent" op="equ" val="65"/>
      <dgm:constr type="primFontSz" for="des" forName="Child" op="equ" val="65"/>
      <dgm:constr type="primFontSz" for="des" forName="Child" refType="primFontSz" refFor="des" refForName="Parent" op="lte"/>
      <dgm:constr type="w" for="des" forName="rootComposite" refType="h" refFor="des" refForName="rootComposite" fact="3.0396"/>
      <dgm:constr type="h" for="des" forName="rootComposite" refType="h"/>
      <dgm:constr type="w" for="des" forName="childComposite" refType="w" refFor="des" refForName="rootComposite"/>
      <dgm:constr type="h" for="des" forName="childComposite" refType="h" refFor="des" refForName="rootComposite" fact="0.5205"/>
      <dgm:constr type="sibSp" refType="w" refFor="des" refForName="rootComposite" fact="0.05"/>
      <dgm:constr type="sp" for="des" forName="root" refType="h" refFor="des" refForName="childComposite" fact="0.2855"/>
    </dgm:constrLst>
    <dgm:ruleLst/>
    <dgm:forEach name="Name3" axis="ch">
      <dgm:forEach name="Name4" axis="self" ptType="node" cnt="1">
        <dgm:layoutNode name="root">
          <dgm:varLst>
            <dgm:chMax/>
            <dgm:chPref/>
          </dgm:varLst>
          <dgm:alg type="hierRoot">
            <dgm:param type="hierAlign" val="tL"/>
          </dgm:alg>
          <dgm:shape xmlns:r="http://schemas.openxmlformats.org/officeDocument/2006/relationships" r:blip="">
            <dgm:adjLst/>
          </dgm:shape>
          <dgm:presOf/>
          <dgm:constrLst/>
          <dgm:ruleLst/>
          <dgm:layoutNode name="rootComposite">
            <dgm:varLst/>
            <dgm:alg type="composite"/>
            <dgm:shape xmlns:r="http://schemas.openxmlformats.org/officeDocument/2006/relationships" r:blip="">
              <dgm:adjLst/>
            </dgm:shape>
            <dgm:presOf axis="self" ptType="node" cnt="1"/>
            <dgm:choose name="Name5">
              <dgm:if name="Name6" func="var" arg="dir" op="equ" val="norm">
                <dgm:constrLst>
                  <dgm:constr type="l" for="ch" forName="Parent" refType="w" fact="0"/>
                  <dgm:constr type="t" for="ch" forName="Parent" refType="h" fact="0"/>
                  <dgm:constr type="w" for="ch" forName="Parent" refType="w"/>
                  <dgm:constr type="h" for="ch" forName="Parent" refType="h" fact="0.6424"/>
                  <dgm:constr type="l" for="ch" forName="ParentAccent" refType="w" fact="0"/>
                  <dgm:constr type="b" for="ch" forName="ParentAccent" refType="h"/>
                  <dgm:constr type="w" for="ch" forName="ParentAccent" refType="w"/>
                  <dgm:constr type="h" for="ch" forName="ParentAccent" refType="h" fact="0.3576"/>
                  <dgm:constr type="l" for="ch" forName="ParentSmallAccent" refType="w" fact="0"/>
                  <dgm:constr type="b" for="ch" forName="ParentSmallAccent" refType="h"/>
                  <dgm:constr type="w" for="ch" forName="ParentSmallAccent" refType="h" fact="0.2233"/>
                  <dgm:constr type="h" for="ch" forName="ParentSmallAccent" refType="h" fact="0.2233"/>
                </dgm:constrLst>
              </dgm:if>
              <dgm:else name="Name7">
                <dgm:constrLst>
                  <dgm:constr type="l" for="ch" forName="Parent" refType="w" fact="0"/>
                  <dgm:constr type="t" for="ch" forName="Parent" refType="h" fact="0"/>
                  <dgm:constr type="w" for="ch" forName="Parent" refType="w"/>
                  <dgm:constr type="h" for="ch" forName="Parent" refType="h" fact="0.6424"/>
                  <dgm:constr type="l" for="ch" forName="ParentAccent" refType="w" fact="0"/>
                  <dgm:constr type="b" for="ch" forName="ParentAccent" refType="h"/>
                  <dgm:constr type="w" for="ch" forName="ParentAccent" refType="w"/>
                  <dgm:constr type="h" for="ch" forName="ParentAccent" refType="h" fact="0.3576"/>
                  <dgm:constr type="r" for="ch" forName="ParentSmallAccent" refType="w"/>
                  <dgm:constr type="b" for="ch" forName="ParentSmallAccent" refType="h"/>
                  <dgm:constr type="w" for="ch" forName="ParentSmallAccent" refType="h" fact="0.2233"/>
                  <dgm:constr type="h" for="ch" forName="ParentSmallAccent" refType="h" fact="0.2233"/>
                </dgm:constrLst>
              </dgm:else>
            </dgm:choose>
            <dgm:ruleLst/>
            <dgm:layoutNode name="ParentAccent" styleLbl="alignNode1">
              <dgm:alg type="sp"/>
              <dgm:shape xmlns:r="http://schemas.openxmlformats.org/officeDocument/2006/relationships" type="rect" r:blip="">
                <dgm:adjLst/>
              </dgm:shape>
              <dgm:presOf/>
            </dgm:layoutNode>
            <dgm:layoutNode name="ParentSmallAccent" styleLbl="fgAcc1">
              <dgm:alg type="sp"/>
              <dgm:shape xmlns:r="http://schemas.openxmlformats.org/officeDocument/2006/relationships" type="rect" r:blip="">
                <dgm:adjLst/>
              </dgm:shape>
              <dgm:presOf/>
            </dgm:layoutNode>
            <dgm:layoutNode name="Parent" styleLbl="revTx">
              <dgm:varLst>
                <dgm:chMax/>
                <dgm:chPref val="4"/>
                <dgm:bulletEnabled val="1"/>
              </dgm:varLst>
              <dgm:choose name="Name8">
                <dgm:if name="Name9" func="var" arg="dir" op="equ" val="norm">
                  <dgm:alg type="tx">
                    <dgm:param type="txAnchorVertCh" val="mid"/>
                    <dgm:param type="parTxLTRAlign" val="l"/>
                  </dgm:alg>
                </dgm:if>
                <dgm:else name="Name10">
                  <dgm:alg type="tx">
                    <dgm:param type="txAnchorVertCh" val="mid"/>
                    <dgm:param type="parTxLTRAlign" val="r"/>
                  </dgm:alg>
                </dgm:else>
              </dgm:choose>
              <dgm:shape xmlns:r="http://schemas.openxmlformats.org/officeDocument/2006/relationships" type="rect" r:blip="">
                <dgm:adjLst/>
              </dgm:shape>
              <dgm:presOf axis="self" ptType="node"/>
              <dgm:constrLst>
                <dgm:constr type="tMarg" refType="primFontSz" fact="0.1"/>
                <dgm:constr type="bMarg" refType="primFontSz" fact="0.1"/>
                <dgm:constr type="lMarg" refType="primFontSz" fact="0.15"/>
                <dgm:constr type="rMarg" refType="primFontSz" fact="0.15"/>
              </dgm:constrLst>
              <dgm:ruleLst>
                <dgm:rule type="primFontSz" val="5" fact="NaN" max="NaN"/>
                <dgm:rule type="primFontSz" val="65" fact="NaN" max="NaN"/>
              </dgm:ruleLst>
            </dgm:layoutNode>
          </dgm:layoutNode>
          <dgm:layoutNode name="childShape">
            <dgm:varLst>
              <dgm:chMax val="0"/>
              <dgm:chPref val="0"/>
            </dgm:varLst>
            <dgm:alg type="hierChild">
              <dgm:param type="chAlign" val="r"/>
              <dgm:param type="linDir" val="fromT"/>
              <dgm:param type="fallback" val="2D"/>
            </dgm:alg>
            <dgm:shape xmlns:r="http://schemas.openxmlformats.org/officeDocument/2006/relationships" r:blip="">
              <dgm:adjLst/>
            </dgm:shape>
            <dgm:presOf/>
            <dgm:constrLst/>
            <dgm:ruleLst/>
            <dgm:forEach name="Name11" axis="ch">
              <dgm:forEach name="Name12" axis="self" ptType="node">
                <dgm:layoutNode name="childComposite">
                  <dgm:varLst>
                    <dgm:chMax val="0"/>
                    <dgm:chPref val="0"/>
                  </dgm:varLst>
                  <dgm:alg type="composite"/>
                  <dgm:shape xmlns:r="http://schemas.openxmlformats.org/officeDocument/2006/relationships" r:blip="">
                    <dgm:adjLst/>
                  </dgm:shape>
                  <dgm:presOf/>
                  <dgm:choose name="Name13">
                    <dgm:if name="Name14" func="var" arg="dir" op="equ" val="norm">
                      <dgm:constrLst>
                        <dgm:constr type="w" for="ch" forName="ChildAccent" refType="h" fact="0.429"/>
                        <dgm:constr type="h" for="ch" forName="ChildAccent" refType="h" fact="0.429"/>
                        <dgm:constr type="l" for="ch" forName="ChildAccent" refType="w" fact="0"/>
                        <dgm:constr type="t" for="ch" forName="ChildAccent" refType="h" fact="0.2855"/>
                        <dgm:constr type="w" for="ch" forName="Child" refType="w" fact="0.93"/>
                        <dgm:constr type="h" for="ch" forName="Child" refType="h"/>
                        <dgm:constr type="l" for="ch" forName="Child" refType="w" fact="0.07"/>
                        <dgm:constr type="t" for="ch" forName="Child" refType="h" fact="0"/>
                      </dgm:constrLst>
                    </dgm:if>
                    <dgm:else name="Name15">
                      <dgm:constrLst>
                        <dgm:constr type="w" for="ch" forName="ChildAccent" refType="h" fact="0.429"/>
                        <dgm:constr type="h" for="ch" forName="ChildAccent" refType="h" fact="0.429"/>
                        <dgm:constr type="r" for="ch" forName="ChildAccent" refType="w"/>
                        <dgm:constr type="t" for="ch" forName="ChildAccent" refType="h" fact="0.2855"/>
                        <dgm:constr type="w" for="ch" forName="Child" refType="w" fact="0.93"/>
                        <dgm:constr type="h" for="ch" forName="Child" refType="h"/>
                        <dgm:constr type="r" for="ch" forName="Child" refType="w" fact="0.93"/>
                        <dgm:constr type="t" for="ch" forName="Child" refType="h" fact="0"/>
                      </dgm:constrLst>
                    </dgm:else>
                  </dgm:choose>
                  <dgm:ruleLst/>
                  <dgm:layoutNode name="ChildAccent" styleLbl="solidFgAcc1">
                    <dgm:alg type="sp"/>
                    <dgm:shape xmlns:r="http://schemas.openxmlformats.org/officeDocument/2006/relationships" type="rect" r:blip="">
                      <dgm:adjLst/>
                    </dgm:shape>
                    <dgm:presOf/>
                  </dgm:layoutNode>
                  <dgm:layoutNode name="Child" styleLbl="revTx">
                    <dgm:varLst>
                      <dgm:chMax val="0"/>
                      <dgm:chPref val="0"/>
                      <dgm:bulletEnabled val="1"/>
                    </dgm:varLst>
                    <dgm:choose name="Name16">
                      <dgm:if name="Name17" func="var" arg="dir" op="equ" val="norm">
                        <dgm:alg type="tx">
                          <dgm:param type="txAnchorVertCh" val="mid"/>
                          <dgm:param type="parTxLTRAlign" val="l"/>
                        </dgm:alg>
                      </dgm:if>
                      <dgm:else name="Name18">
                        <dgm:alg type="tx">
                          <dgm:param type="txAnchorVertCh" val="mid"/>
                          <dgm:param type="parTxLTRAlign" val="r"/>
                        </dgm:alg>
                      </dgm:else>
                    </dgm:choose>
                    <dgm:shape xmlns:r="http://schemas.openxmlformats.org/officeDocument/2006/relationships" type="rect" r:blip="">
                      <dgm:adjLst/>
                    </dgm:shape>
                    <dgm:presOf axis="desOrSelf" ptType="node node"/>
                    <dgm:ruleLst>
                      <dgm:rule type="primFontSz" val="5" fact="NaN" max="NaN"/>
                    </dgm:ruleLst>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8135"/>
          </a:xfrm>
          <a:prstGeom prst="rect">
            <a:avLst/>
          </a:prstGeom>
        </p:spPr>
        <p:txBody>
          <a:bodyPr vert="horz" lIns="91440" tIns="45720" rIns="91440" bIns="45720" rtlCol="0"/>
          <a:lstStyle>
            <a:lvl1pPr algn="l">
              <a:defRPr sz="1200"/>
            </a:lvl1pPr>
          </a:lstStyle>
          <a:p>
            <a:r>
              <a:rPr lang="sr-Latn-ME"/>
              <a:t>Ministarstvo finansija i socijalnog staranja Crne Gore</a:t>
            </a:r>
          </a:p>
        </p:txBody>
      </p:sp>
      <p:sp>
        <p:nvSpPr>
          <p:cNvPr id="3" name="Date Placeholder 2"/>
          <p:cNvSpPr>
            <a:spLocks noGrp="1"/>
          </p:cNvSpPr>
          <p:nvPr>
            <p:ph type="dt" sz="quarter" idx="1"/>
          </p:nvPr>
        </p:nvSpPr>
        <p:spPr>
          <a:xfrm>
            <a:off x="3850443" y="0"/>
            <a:ext cx="2945659" cy="498135"/>
          </a:xfrm>
          <a:prstGeom prst="rect">
            <a:avLst/>
          </a:prstGeom>
        </p:spPr>
        <p:txBody>
          <a:bodyPr vert="horz" lIns="91440" tIns="45720" rIns="91440" bIns="45720" rtlCol="0"/>
          <a:lstStyle>
            <a:lvl1pPr algn="r">
              <a:defRPr sz="1200"/>
            </a:lvl1pPr>
          </a:lstStyle>
          <a:p>
            <a:fld id="{474C0C81-AB92-424B-976A-1D51F8521E29}" type="datetimeFigureOut">
              <a:rPr lang="sr-Latn-ME" smtClean="0"/>
              <a:t>13.5.2023.</a:t>
            </a:fld>
            <a:endParaRPr lang="sr-Latn-ME"/>
          </a:p>
        </p:txBody>
      </p:sp>
      <p:sp>
        <p:nvSpPr>
          <p:cNvPr id="4" name="Footer Placeholder 3"/>
          <p:cNvSpPr>
            <a:spLocks noGrp="1"/>
          </p:cNvSpPr>
          <p:nvPr>
            <p:ph type="ftr" sz="quarter" idx="2"/>
          </p:nvPr>
        </p:nvSpPr>
        <p:spPr>
          <a:xfrm>
            <a:off x="0" y="9430091"/>
            <a:ext cx="2945659" cy="498134"/>
          </a:xfrm>
          <a:prstGeom prst="rect">
            <a:avLst/>
          </a:prstGeom>
        </p:spPr>
        <p:txBody>
          <a:bodyPr vert="horz" lIns="91440" tIns="45720" rIns="91440" bIns="45720" rtlCol="0" anchor="b"/>
          <a:lstStyle>
            <a:lvl1pPr algn="l">
              <a:defRPr sz="1200"/>
            </a:lvl1pPr>
          </a:lstStyle>
          <a:p>
            <a:r>
              <a:rPr lang="sr-Latn-ME"/>
              <a:t>Autor- Zorica Tadic</a:t>
            </a:r>
          </a:p>
        </p:txBody>
      </p:sp>
      <p:sp>
        <p:nvSpPr>
          <p:cNvPr id="5" name="Slide Number Placeholder 4"/>
          <p:cNvSpPr>
            <a:spLocks noGrp="1"/>
          </p:cNvSpPr>
          <p:nvPr>
            <p:ph type="sldNum" sz="quarter" idx="3"/>
          </p:nvPr>
        </p:nvSpPr>
        <p:spPr>
          <a:xfrm>
            <a:off x="3850443" y="9430091"/>
            <a:ext cx="2945659" cy="498134"/>
          </a:xfrm>
          <a:prstGeom prst="rect">
            <a:avLst/>
          </a:prstGeom>
        </p:spPr>
        <p:txBody>
          <a:bodyPr vert="horz" lIns="91440" tIns="45720" rIns="91440" bIns="45720" rtlCol="0" anchor="b"/>
          <a:lstStyle>
            <a:lvl1pPr algn="r">
              <a:defRPr sz="1200"/>
            </a:lvl1pPr>
          </a:lstStyle>
          <a:p>
            <a:fld id="{97AA1AFA-E9B5-4F32-80A3-08DB4923C8E3}" type="slidenum">
              <a:rPr lang="sr-Latn-ME" smtClean="0"/>
              <a:t>‹#›</a:t>
            </a:fld>
            <a:endParaRPr lang="sr-Latn-ME"/>
          </a:p>
        </p:txBody>
      </p:sp>
    </p:spTree>
    <p:extLst>
      <p:ext uri="{BB962C8B-B14F-4D97-AF65-F5344CB8AC3E}">
        <p14:creationId xmlns:p14="http://schemas.microsoft.com/office/powerpoint/2010/main" val="396402089"/>
      </p:ext>
    </p:extLst>
  </p:cSld>
  <p:clrMap bg1="lt1" tx1="dk1" bg2="lt2" tx2="dk2" accent1="accent1" accent2="accent2" accent3="accent3" accent4="accent4" accent5="accent5" accent6="accent6" hlink="hlink" folHlink="folHlink"/>
  <p:hf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8135"/>
          </a:xfrm>
          <a:prstGeom prst="rect">
            <a:avLst/>
          </a:prstGeom>
        </p:spPr>
        <p:txBody>
          <a:bodyPr vert="horz" lIns="91440" tIns="45720" rIns="91440" bIns="45720" rtlCol="0"/>
          <a:lstStyle>
            <a:lvl1pPr algn="l">
              <a:defRPr sz="1200"/>
            </a:lvl1pPr>
          </a:lstStyle>
          <a:p>
            <a:r>
              <a:rPr lang="sr-Latn-ME"/>
              <a:t>Ministarstvo finansija i socijalnog staranja Crne Gore</a:t>
            </a:r>
          </a:p>
        </p:txBody>
      </p:sp>
      <p:sp>
        <p:nvSpPr>
          <p:cNvPr id="3" name="Date Placeholder 2"/>
          <p:cNvSpPr>
            <a:spLocks noGrp="1"/>
          </p:cNvSpPr>
          <p:nvPr>
            <p:ph type="dt" idx="1"/>
          </p:nvPr>
        </p:nvSpPr>
        <p:spPr>
          <a:xfrm>
            <a:off x="3850443" y="0"/>
            <a:ext cx="2945659" cy="498135"/>
          </a:xfrm>
          <a:prstGeom prst="rect">
            <a:avLst/>
          </a:prstGeom>
        </p:spPr>
        <p:txBody>
          <a:bodyPr vert="horz" lIns="91440" tIns="45720" rIns="91440" bIns="45720" rtlCol="0"/>
          <a:lstStyle>
            <a:lvl1pPr algn="r">
              <a:defRPr sz="1200"/>
            </a:lvl1pPr>
          </a:lstStyle>
          <a:p>
            <a:fld id="{B113CD84-8FFB-47D9-AED8-62B97B591A99}" type="datetimeFigureOut">
              <a:rPr lang="sr-Latn-ME" smtClean="0"/>
              <a:t>13.5.2023.</a:t>
            </a:fld>
            <a:endParaRPr lang="sr-Latn-ME"/>
          </a:p>
        </p:txBody>
      </p:sp>
      <p:sp>
        <p:nvSpPr>
          <p:cNvPr id="4" name="Slide Image Placeholder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sr-Latn-ME"/>
          </a:p>
        </p:txBody>
      </p:sp>
      <p:sp>
        <p:nvSpPr>
          <p:cNvPr id="5" name="Notes Placeholder 4"/>
          <p:cNvSpPr>
            <a:spLocks noGrp="1"/>
          </p:cNvSpPr>
          <p:nvPr>
            <p:ph type="body" sz="quarter" idx="3"/>
          </p:nvPr>
        </p:nvSpPr>
        <p:spPr>
          <a:xfrm>
            <a:off x="679768" y="4777958"/>
            <a:ext cx="5438140" cy="3909239"/>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sr-Latn-ME"/>
          </a:p>
        </p:txBody>
      </p:sp>
      <p:sp>
        <p:nvSpPr>
          <p:cNvPr id="6" name="Footer Placeholder 5"/>
          <p:cNvSpPr>
            <a:spLocks noGrp="1"/>
          </p:cNvSpPr>
          <p:nvPr>
            <p:ph type="ftr" sz="quarter" idx="4"/>
          </p:nvPr>
        </p:nvSpPr>
        <p:spPr>
          <a:xfrm>
            <a:off x="0" y="9430091"/>
            <a:ext cx="2945659" cy="498134"/>
          </a:xfrm>
          <a:prstGeom prst="rect">
            <a:avLst/>
          </a:prstGeom>
        </p:spPr>
        <p:txBody>
          <a:bodyPr vert="horz" lIns="91440" tIns="45720" rIns="91440" bIns="45720" rtlCol="0" anchor="b"/>
          <a:lstStyle>
            <a:lvl1pPr algn="l">
              <a:defRPr sz="1200"/>
            </a:lvl1pPr>
          </a:lstStyle>
          <a:p>
            <a:r>
              <a:rPr lang="sr-Latn-ME"/>
              <a:t>Autor- Zorica Tadic</a:t>
            </a:r>
          </a:p>
        </p:txBody>
      </p:sp>
      <p:sp>
        <p:nvSpPr>
          <p:cNvPr id="7" name="Slide Number Placeholder 6"/>
          <p:cNvSpPr>
            <a:spLocks noGrp="1"/>
          </p:cNvSpPr>
          <p:nvPr>
            <p:ph type="sldNum" sz="quarter" idx="5"/>
          </p:nvPr>
        </p:nvSpPr>
        <p:spPr>
          <a:xfrm>
            <a:off x="3850443" y="9430091"/>
            <a:ext cx="2945659" cy="498134"/>
          </a:xfrm>
          <a:prstGeom prst="rect">
            <a:avLst/>
          </a:prstGeom>
        </p:spPr>
        <p:txBody>
          <a:bodyPr vert="horz" lIns="91440" tIns="45720" rIns="91440" bIns="45720" rtlCol="0" anchor="b"/>
          <a:lstStyle>
            <a:lvl1pPr algn="r">
              <a:defRPr sz="1200"/>
            </a:lvl1pPr>
          </a:lstStyle>
          <a:p>
            <a:fld id="{926E586D-9AFB-415E-8BCE-FB856FD0B730}" type="slidenum">
              <a:rPr lang="sr-Latn-ME" smtClean="0"/>
              <a:t>‹#›</a:t>
            </a:fld>
            <a:endParaRPr lang="sr-Latn-ME"/>
          </a:p>
        </p:txBody>
      </p:sp>
    </p:spTree>
    <p:extLst>
      <p:ext uri="{BB962C8B-B14F-4D97-AF65-F5344CB8AC3E}">
        <p14:creationId xmlns:p14="http://schemas.microsoft.com/office/powerpoint/2010/main" val="2511976770"/>
      </p:ext>
    </p:extLst>
  </p:cSld>
  <p:clrMap bg1="lt1" tx1="dk1" bg2="lt2" tx2="dk2" accent1="accent1" accent2="accent2" accent3="accent3" accent4="accent4" accent5="accent5" accent6="accent6" hlink="hlink" folHlink="folHlink"/>
  <p:hf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E773BE67-B0EC-4427-B737-4A31AB7534A8}" type="datetimeFigureOut">
              <a:rPr lang="sr-Latn-ME" smtClean="0"/>
              <a:t>13.5.2023.</a:t>
            </a:fld>
            <a:endParaRPr lang="sr-Latn-ME"/>
          </a:p>
        </p:txBody>
      </p:sp>
      <p:sp>
        <p:nvSpPr>
          <p:cNvPr id="5" name="Footer Placeholder 4"/>
          <p:cNvSpPr>
            <a:spLocks noGrp="1"/>
          </p:cNvSpPr>
          <p:nvPr>
            <p:ph type="ftr" sz="quarter" idx="11"/>
          </p:nvPr>
        </p:nvSpPr>
        <p:spPr/>
        <p:txBody>
          <a:bodyPr/>
          <a:lstStyle/>
          <a:p>
            <a:endParaRPr lang="sr-Latn-ME"/>
          </a:p>
        </p:txBody>
      </p:sp>
      <p:sp>
        <p:nvSpPr>
          <p:cNvPr id="6" name="Slide Number Placeholder 5"/>
          <p:cNvSpPr>
            <a:spLocks noGrp="1"/>
          </p:cNvSpPr>
          <p:nvPr>
            <p:ph type="sldNum" sz="quarter" idx="12"/>
          </p:nvPr>
        </p:nvSpPr>
        <p:spPr/>
        <p:txBody>
          <a:bodyPr/>
          <a:lstStyle/>
          <a:p>
            <a:fld id="{E4C06C0E-5538-4ABF-88FD-FCCCC62F76DF}" type="slidenum">
              <a:rPr lang="sr-Latn-ME" smtClean="0"/>
              <a:t>‹#›</a:t>
            </a:fld>
            <a:endParaRPr lang="sr-Latn-ME"/>
          </a:p>
        </p:txBody>
      </p:sp>
    </p:spTree>
    <p:extLst>
      <p:ext uri="{BB962C8B-B14F-4D97-AF65-F5344CB8AC3E}">
        <p14:creationId xmlns:p14="http://schemas.microsoft.com/office/powerpoint/2010/main" val="7551424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E773BE67-B0EC-4427-B737-4A31AB7534A8}" type="datetimeFigureOut">
              <a:rPr lang="sr-Latn-ME" smtClean="0"/>
              <a:t>13.5.2023.</a:t>
            </a:fld>
            <a:endParaRPr lang="sr-Latn-ME"/>
          </a:p>
        </p:txBody>
      </p:sp>
      <p:sp>
        <p:nvSpPr>
          <p:cNvPr id="5" name="Footer Placeholder 4"/>
          <p:cNvSpPr>
            <a:spLocks noGrp="1"/>
          </p:cNvSpPr>
          <p:nvPr>
            <p:ph type="ftr" sz="quarter" idx="11"/>
          </p:nvPr>
        </p:nvSpPr>
        <p:spPr/>
        <p:txBody>
          <a:bodyPr/>
          <a:lstStyle/>
          <a:p>
            <a:endParaRPr lang="sr-Latn-ME"/>
          </a:p>
        </p:txBody>
      </p:sp>
      <p:sp>
        <p:nvSpPr>
          <p:cNvPr id="6" name="Slide Number Placeholder 5"/>
          <p:cNvSpPr>
            <a:spLocks noGrp="1"/>
          </p:cNvSpPr>
          <p:nvPr>
            <p:ph type="sldNum" sz="quarter" idx="12"/>
          </p:nvPr>
        </p:nvSpPr>
        <p:spPr/>
        <p:txBody>
          <a:bodyPr/>
          <a:lstStyle/>
          <a:p>
            <a:fld id="{E4C06C0E-5538-4ABF-88FD-FCCCC62F76DF}" type="slidenum">
              <a:rPr lang="sr-Latn-ME" smtClean="0"/>
              <a:t>‹#›</a:t>
            </a:fld>
            <a:endParaRPr lang="sr-Latn-ME"/>
          </a:p>
        </p:txBody>
      </p:sp>
    </p:spTree>
    <p:extLst>
      <p:ext uri="{BB962C8B-B14F-4D97-AF65-F5344CB8AC3E}">
        <p14:creationId xmlns:p14="http://schemas.microsoft.com/office/powerpoint/2010/main" val="894656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E773BE67-B0EC-4427-B737-4A31AB7534A8}" type="datetimeFigureOut">
              <a:rPr lang="sr-Latn-ME" smtClean="0"/>
              <a:t>13.5.2023.</a:t>
            </a:fld>
            <a:endParaRPr lang="sr-Latn-ME"/>
          </a:p>
        </p:txBody>
      </p:sp>
      <p:sp>
        <p:nvSpPr>
          <p:cNvPr id="5" name="Footer Placeholder 4"/>
          <p:cNvSpPr>
            <a:spLocks noGrp="1"/>
          </p:cNvSpPr>
          <p:nvPr>
            <p:ph type="ftr" sz="quarter" idx="11"/>
          </p:nvPr>
        </p:nvSpPr>
        <p:spPr/>
        <p:txBody>
          <a:bodyPr/>
          <a:lstStyle/>
          <a:p>
            <a:endParaRPr lang="sr-Latn-ME"/>
          </a:p>
        </p:txBody>
      </p:sp>
      <p:sp>
        <p:nvSpPr>
          <p:cNvPr id="6" name="Slide Number Placeholder 5"/>
          <p:cNvSpPr>
            <a:spLocks noGrp="1"/>
          </p:cNvSpPr>
          <p:nvPr>
            <p:ph type="sldNum" sz="quarter" idx="12"/>
          </p:nvPr>
        </p:nvSpPr>
        <p:spPr/>
        <p:txBody>
          <a:bodyPr/>
          <a:lstStyle/>
          <a:p>
            <a:fld id="{E4C06C0E-5538-4ABF-88FD-FCCCC62F76DF}" type="slidenum">
              <a:rPr lang="sr-Latn-ME" smtClean="0"/>
              <a:t>‹#›</a:t>
            </a:fld>
            <a:endParaRPr lang="sr-Latn-ME"/>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16230152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E773BE67-B0EC-4427-B737-4A31AB7534A8}" type="datetimeFigureOut">
              <a:rPr lang="sr-Latn-ME" smtClean="0"/>
              <a:t>13.5.2023.</a:t>
            </a:fld>
            <a:endParaRPr lang="sr-Latn-ME"/>
          </a:p>
        </p:txBody>
      </p:sp>
      <p:sp>
        <p:nvSpPr>
          <p:cNvPr id="5" name="Footer Placeholder 4"/>
          <p:cNvSpPr>
            <a:spLocks noGrp="1"/>
          </p:cNvSpPr>
          <p:nvPr>
            <p:ph type="ftr" sz="quarter" idx="11"/>
          </p:nvPr>
        </p:nvSpPr>
        <p:spPr/>
        <p:txBody>
          <a:bodyPr/>
          <a:lstStyle/>
          <a:p>
            <a:endParaRPr lang="sr-Latn-ME"/>
          </a:p>
        </p:txBody>
      </p:sp>
      <p:sp>
        <p:nvSpPr>
          <p:cNvPr id="6" name="Slide Number Placeholder 5"/>
          <p:cNvSpPr>
            <a:spLocks noGrp="1"/>
          </p:cNvSpPr>
          <p:nvPr>
            <p:ph type="sldNum" sz="quarter" idx="12"/>
          </p:nvPr>
        </p:nvSpPr>
        <p:spPr/>
        <p:txBody>
          <a:bodyPr/>
          <a:lstStyle/>
          <a:p>
            <a:fld id="{E4C06C0E-5538-4ABF-88FD-FCCCC62F76DF}" type="slidenum">
              <a:rPr lang="sr-Latn-ME" smtClean="0"/>
              <a:t>‹#›</a:t>
            </a:fld>
            <a:endParaRPr lang="sr-Latn-ME"/>
          </a:p>
        </p:txBody>
      </p:sp>
    </p:spTree>
    <p:extLst>
      <p:ext uri="{BB962C8B-B14F-4D97-AF65-F5344CB8AC3E}">
        <p14:creationId xmlns:p14="http://schemas.microsoft.com/office/powerpoint/2010/main" val="250071252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E773BE67-B0EC-4427-B737-4A31AB7534A8}" type="datetimeFigureOut">
              <a:rPr lang="sr-Latn-ME" smtClean="0"/>
              <a:t>13.5.2023.</a:t>
            </a:fld>
            <a:endParaRPr lang="sr-Latn-ME"/>
          </a:p>
        </p:txBody>
      </p:sp>
      <p:sp>
        <p:nvSpPr>
          <p:cNvPr id="5" name="Footer Placeholder 4"/>
          <p:cNvSpPr>
            <a:spLocks noGrp="1"/>
          </p:cNvSpPr>
          <p:nvPr>
            <p:ph type="ftr" sz="quarter" idx="11"/>
          </p:nvPr>
        </p:nvSpPr>
        <p:spPr/>
        <p:txBody>
          <a:bodyPr/>
          <a:lstStyle/>
          <a:p>
            <a:endParaRPr lang="sr-Latn-ME"/>
          </a:p>
        </p:txBody>
      </p:sp>
      <p:sp>
        <p:nvSpPr>
          <p:cNvPr id="6" name="Slide Number Placeholder 5"/>
          <p:cNvSpPr>
            <a:spLocks noGrp="1"/>
          </p:cNvSpPr>
          <p:nvPr>
            <p:ph type="sldNum" sz="quarter" idx="12"/>
          </p:nvPr>
        </p:nvSpPr>
        <p:spPr/>
        <p:txBody>
          <a:bodyPr/>
          <a:lstStyle/>
          <a:p>
            <a:fld id="{E4C06C0E-5538-4ABF-88FD-FCCCC62F76DF}" type="slidenum">
              <a:rPr lang="sr-Latn-ME" smtClean="0"/>
              <a:t>‹#›</a:t>
            </a:fld>
            <a:endParaRPr lang="sr-Latn-ME"/>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40126282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E773BE67-B0EC-4427-B737-4A31AB7534A8}" type="datetimeFigureOut">
              <a:rPr lang="sr-Latn-ME" smtClean="0"/>
              <a:t>13.5.2023.</a:t>
            </a:fld>
            <a:endParaRPr lang="sr-Latn-ME"/>
          </a:p>
        </p:txBody>
      </p:sp>
      <p:sp>
        <p:nvSpPr>
          <p:cNvPr id="5" name="Footer Placeholder 4"/>
          <p:cNvSpPr>
            <a:spLocks noGrp="1"/>
          </p:cNvSpPr>
          <p:nvPr>
            <p:ph type="ftr" sz="quarter" idx="11"/>
          </p:nvPr>
        </p:nvSpPr>
        <p:spPr/>
        <p:txBody>
          <a:bodyPr/>
          <a:lstStyle/>
          <a:p>
            <a:endParaRPr lang="sr-Latn-ME"/>
          </a:p>
        </p:txBody>
      </p:sp>
      <p:sp>
        <p:nvSpPr>
          <p:cNvPr id="6" name="Slide Number Placeholder 5"/>
          <p:cNvSpPr>
            <a:spLocks noGrp="1"/>
          </p:cNvSpPr>
          <p:nvPr>
            <p:ph type="sldNum" sz="quarter" idx="12"/>
          </p:nvPr>
        </p:nvSpPr>
        <p:spPr/>
        <p:txBody>
          <a:bodyPr/>
          <a:lstStyle/>
          <a:p>
            <a:fld id="{E4C06C0E-5538-4ABF-88FD-FCCCC62F76DF}" type="slidenum">
              <a:rPr lang="sr-Latn-ME" smtClean="0"/>
              <a:t>‹#›</a:t>
            </a:fld>
            <a:endParaRPr lang="sr-Latn-ME"/>
          </a:p>
        </p:txBody>
      </p:sp>
    </p:spTree>
    <p:extLst>
      <p:ext uri="{BB962C8B-B14F-4D97-AF65-F5344CB8AC3E}">
        <p14:creationId xmlns:p14="http://schemas.microsoft.com/office/powerpoint/2010/main" val="321174703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773BE67-B0EC-4427-B737-4A31AB7534A8}" type="datetimeFigureOut">
              <a:rPr lang="sr-Latn-ME" smtClean="0"/>
              <a:t>13.5.2023.</a:t>
            </a:fld>
            <a:endParaRPr lang="sr-Latn-ME"/>
          </a:p>
        </p:txBody>
      </p:sp>
      <p:sp>
        <p:nvSpPr>
          <p:cNvPr id="5" name="Footer Placeholder 4"/>
          <p:cNvSpPr>
            <a:spLocks noGrp="1"/>
          </p:cNvSpPr>
          <p:nvPr>
            <p:ph type="ftr" sz="quarter" idx="11"/>
          </p:nvPr>
        </p:nvSpPr>
        <p:spPr/>
        <p:txBody>
          <a:bodyPr/>
          <a:lstStyle/>
          <a:p>
            <a:endParaRPr lang="sr-Latn-ME"/>
          </a:p>
        </p:txBody>
      </p:sp>
      <p:sp>
        <p:nvSpPr>
          <p:cNvPr id="6" name="Slide Number Placeholder 5"/>
          <p:cNvSpPr>
            <a:spLocks noGrp="1"/>
          </p:cNvSpPr>
          <p:nvPr>
            <p:ph type="sldNum" sz="quarter" idx="12"/>
          </p:nvPr>
        </p:nvSpPr>
        <p:spPr/>
        <p:txBody>
          <a:bodyPr/>
          <a:lstStyle/>
          <a:p>
            <a:fld id="{E4C06C0E-5538-4ABF-88FD-FCCCC62F76DF}" type="slidenum">
              <a:rPr lang="sr-Latn-ME" smtClean="0"/>
              <a:t>‹#›</a:t>
            </a:fld>
            <a:endParaRPr lang="sr-Latn-ME"/>
          </a:p>
        </p:txBody>
      </p:sp>
    </p:spTree>
    <p:extLst>
      <p:ext uri="{BB962C8B-B14F-4D97-AF65-F5344CB8AC3E}">
        <p14:creationId xmlns:p14="http://schemas.microsoft.com/office/powerpoint/2010/main" val="218942427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773BE67-B0EC-4427-B737-4A31AB7534A8}" type="datetimeFigureOut">
              <a:rPr lang="sr-Latn-ME" smtClean="0"/>
              <a:t>13.5.2023.</a:t>
            </a:fld>
            <a:endParaRPr lang="sr-Latn-ME"/>
          </a:p>
        </p:txBody>
      </p:sp>
      <p:sp>
        <p:nvSpPr>
          <p:cNvPr id="5" name="Footer Placeholder 4"/>
          <p:cNvSpPr>
            <a:spLocks noGrp="1"/>
          </p:cNvSpPr>
          <p:nvPr>
            <p:ph type="ftr" sz="quarter" idx="11"/>
          </p:nvPr>
        </p:nvSpPr>
        <p:spPr/>
        <p:txBody>
          <a:bodyPr/>
          <a:lstStyle/>
          <a:p>
            <a:endParaRPr lang="sr-Latn-ME"/>
          </a:p>
        </p:txBody>
      </p:sp>
      <p:sp>
        <p:nvSpPr>
          <p:cNvPr id="6" name="Slide Number Placeholder 5"/>
          <p:cNvSpPr>
            <a:spLocks noGrp="1"/>
          </p:cNvSpPr>
          <p:nvPr>
            <p:ph type="sldNum" sz="quarter" idx="12"/>
          </p:nvPr>
        </p:nvSpPr>
        <p:spPr/>
        <p:txBody>
          <a:bodyPr/>
          <a:lstStyle/>
          <a:p>
            <a:fld id="{E4C06C0E-5538-4ABF-88FD-FCCCC62F76DF}" type="slidenum">
              <a:rPr lang="sr-Latn-ME" smtClean="0"/>
              <a:t>‹#›</a:t>
            </a:fld>
            <a:endParaRPr lang="sr-Latn-ME"/>
          </a:p>
        </p:txBody>
      </p:sp>
    </p:spTree>
    <p:extLst>
      <p:ext uri="{BB962C8B-B14F-4D97-AF65-F5344CB8AC3E}">
        <p14:creationId xmlns:p14="http://schemas.microsoft.com/office/powerpoint/2010/main" val="41553785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773BE67-B0EC-4427-B737-4A31AB7534A8}" type="datetimeFigureOut">
              <a:rPr lang="sr-Latn-ME" smtClean="0"/>
              <a:t>13.5.2023.</a:t>
            </a:fld>
            <a:endParaRPr lang="sr-Latn-ME"/>
          </a:p>
        </p:txBody>
      </p:sp>
      <p:sp>
        <p:nvSpPr>
          <p:cNvPr id="5" name="Footer Placeholder 4"/>
          <p:cNvSpPr>
            <a:spLocks noGrp="1"/>
          </p:cNvSpPr>
          <p:nvPr>
            <p:ph type="ftr" sz="quarter" idx="11"/>
          </p:nvPr>
        </p:nvSpPr>
        <p:spPr/>
        <p:txBody>
          <a:bodyPr/>
          <a:lstStyle/>
          <a:p>
            <a:endParaRPr lang="sr-Latn-ME"/>
          </a:p>
        </p:txBody>
      </p:sp>
      <p:sp>
        <p:nvSpPr>
          <p:cNvPr id="6" name="Slide Number Placeholder 5"/>
          <p:cNvSpPr>
            <a:spLocks noGrp="1"/>
          </p:cNvSpPr>
          <p:nvPr>
            <p:ph type="sldNum" sz="quarter" idx="12"/>
          </p:nvPr>
        </p:nvSpPr>
        <p:spPr/>
        <p:txBody>
          <a:bodyPr/>
          <a:lstStyle/>
          <a:p>
            <a:fld id="{E4C06C0E-5538-4ABF-88FD-FCCCC62F76DF}" type="slidenum">
              <a:rPr lang="sr-Latn-ME" smtClean="0"/>
              <a:t>‹#›</a:t>
            </a:fld>
            <a:endParaRPr lang="sr-Latn-ME"/>
          </a:p>
        </p:txBody>
      </p:sp>
    </p:spTree>
    <p:extLst>
      <p:ext uri="{BB962C8B-B14F-4D97-AF65-F5344CB8AC3E}">
        <p14:creationId xmlns:p14="http://schemas.microsoft.com/office/powerpoint/2010/main" val="28470864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E773BE67-B0EC-4427-B737-4A31AB7534A8}" type="datetimeFigureOut">
              <a:rPr lang="sr-Latn-ME" smtClean="0"/>
              <a:t>13.5.2023.</a:t>
            </a:fld>
            <a:endParaRPr lang="sr-Latn-ME"/>
          </a:p>
        </p:txBody>
      </p:sp>
      <p:sp>
        <p:nvSpPr>
          <p:cNvPr id="5" name="Footer Placeholder 4"/>
          <p:cNvSpPr>
            <a:spLocks noGrp="1"/>
          </p:cNvSpPr>
          <p:nvPr>
            <p:ph type="ftr" sz="quarter" idx="11"/>
          </p:nvPr>
        </p:nvSpPr>
        <p:spPr/>
        <p:txBody>
          <a:bodyPr/>
          <a:lstStyle/>
          <a:p>
            <a:endParaRPr lang="sr-Latn-ME"/>
          </a:p>
        </p:txBody>
      </p:sp>
      <p:sp>
        <p:nvSpPr>
          <p:cNvPr id="6" name="Slide Number Placeholder 5"/>
          <p:cNvSpPr>
            <a:spLocks noGrp="1"/>
          </p:cNvSpPr>
          <p:nvPr>
            <p:ph type="sldNum" sz="quarter" idx="12"/>
          </p:nvPr>
        </p:nvSpPr>
        <p:spPr/>
        <p:txBody>
          <a:bodyPr/>
          <a:lstStyle/>
          <a:p>
            <a:fld id="{E4C06C0E-5538-4ABF-88FD-FCCCC62F76DF}" type="slidenum">
              <a:rPr lang="sr-Latn-ME" smtClean="0"/>
              <a:t>‹#›</a:t>
            </a:fld>
            <a:endParaRPr lang="sr-Latn-ME"/>
          </a:p>
        </p:txBody>
      </p:sp>
    </p:spTree>
    <p:extLst>
      <p:ext uri="{BB962C8B-B14F-4D97-AF65-F5344CB8AC3E}">
        <p14:creationId xmlns:p14="http://schemas.microsoft.com/office/powerpoint/2010/main" val="15167789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773BE67-B0EC-4427-B737-4A31AB7534A8}" type="datetimeFigureOut">
              <a:rPr lang="sr-Latn-ME" smtClean="0"/>
              <a:t>13.5.2023.</a:t>
            </a:fld>
            <a:endParaRPr lang="sr-Latn-ME"/>
          </a:p>
        </p:txBody>
      </p:sp>
      <p:sp>
        <p:nvSpPr>
          <p:cNvPr id="6" name="Footer Placeholder 5"/>
          <p:cNvSpPr>
            <a:spLocks noGrp="1"/>
          </p:cNvSpPr>
          <p:nvPr>
            <p:ph type="ftr" sz="quarter" idx="11"/>
          </p:nvPr>
        </p:nvSpPr>
        <p:spPr/>
        <p:txBody>
          <a:bodyPr/>
          <a:lstStyle/>
          <a:p>
            <a:endParaRPr lang="sr-Latn-ME"/>
          </a:p>
        </p:txBody>
      </p:sp>
      <p:sp>
        <p:nvSpPr>
          <p:cNvPr id="7" name="Slide Number Placeholder 6"/>
          <p:cNvSpPr>
            <a:spLocks noGrp="1"/>
          </p:cNvSpPr>
          <p:nvPr>
            <p:ph type="sldNum" sz="quarter" idx="12"/>
          </p:nvPr>
        </p:nvSpPr>
        <p:spPr/>
        <p:txBody>
          <a:bodyPr/>
          <a:lstStyle/>
          <a:p>
            <a:fld id="{E4C06C0E-5538-4ABF-88FD-FCCCC62F76DF}" type="slidenum">
              <a:rPr lang="sr-Latn-ME" smtClean="0"/>
              <a:t>‹#›</a:t>
            </a:fld>
            <a:endParaRPr lang="sr-Latn-ME"/>
          </a:p>
        </p:txBody>
      </p:sp>
    </p:spTree>
    <p:extLst>
      <p:ext uri="{BB962C8B-B14F-4D97-AF65-F5344CB8AC3E}">
        <p14:creationId xmlns:p14="http://schemas.microsoft.com/office/powerpoint/2010/main" val="14586373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E773BE67-B0EC-4427-B737-4A31AB7534A8}" type="datetimeFigureOut">
              <a:rPr lang="sr-Latn-ME" smtClean="0"/>
              <a:t>13.5.2023.</a:t>
            </a:fld>
            <a:endParaRPr lang="sr-Latn-ME"/>
          </a:p>
        </p:txBody>
      </p:sp>
      <p:sp>
        <p:nvSpPr>
          <p:cNvPr id="8" name="Footer Placeholder 7"/>
          <p:cNvSpPr>
            <a:spLocks noGrp="1"/>
          </p:cNvSpPr>
          <p:nvPr>
            <p:ph type="ftr" sz="quarter" idx="11"/>
          </p:nvPr>
        </p:nvSpPr>
        <p:spPr/>
        <p:txBody>
          <a:bodyPr/>
          <a:lstStyle/>
          <a:p>
            <a:endParaRPr lang="sr-Latn-ME"/>
          </a:p>
        </p:txBody>
      </p:sp>
      <p:sp>
        <p:nvSpPr>
          <p:cNvPr id="9" name="Slide Number Placeholder 8"/>
          <p:cNvSpPr>
            <a:spLocks noGrp="1"/>
          </p:cNvSpPr>
          <p:nvPr>
            <p:ph type="sldNum" sz="quarter" idx="12"/>
          </p:nvPr>
        </p:nvSpPr>
        <p:spPr/>
        <p:txBody>
          <a:bodyPr/>
          <a:lstStyle/>
          <a:p>
            <a:fld id="{E4C06C0E-5538-4ABF-88FD-FCCCC62F76DF}" type="slidenum">
              <a:rPr lang="sr-Latn-ME" smtClean="0"/>
              <a:t>‹#›</a:t>
            </a:fld>
            <a:endParaRPr lang="sr-Latn-ME"/>
          </a:p>
        </p:txBody>
      </p:sp>
    </p:spTree>
    <p:extLst>
      <p:ext uri="{BB962C8B-B14F-4D97-AF65-F5344CB8AC3E}">
        <p14:creationId xmlns:p14="http://schemas.microsoft.com/office/powerpoint/2010/main" val="37707165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E773BE67-B0EC-4427-B737-4A31AB7534A8}" type="datetimeFigureOut">
              <a:rPr lang="sr-Latn-ME" smtClean="0"/>
              <a:t>13.5.2023.</a:t>
            </a:fld>
            <a:endParaRPr lang="sr-Latn-ME"/>
          </a:p>
        </p:txBody>
      </p:sp>
      <p:sp>
        <p:nvSpPr>
          <p:cNvPr id="4" name="Footer Placeholder 3"/>
          <p:cNvSpPr>
            <a:spLocks noGrp="1"/>
          </p:cNvSpPr>
          <p:nvPr>
            <p:ph type="ftr" sz="quarter" idx="11"/>
          </p:nvPr>
        </p:nvSpPr>
        <p:spPr/>
        <p:txBody>
          <a:bodyPr/>
          <a:lstStyle/>
          <a:p>
            <a:endParaRPr lang="sr-Latn-ME"/>
          </a:p>
        </p:txBody>
      </p:sp>
      <p:sp>
        <p:nvSpPr>
          <p:cNvPr id="5" name="Slide Number Placeholder 4"/>
          <p:cNvSpPr>
            <a:spLocks noGrp="1"/>
          </p:cNvSpPr>
          <p:nvPr>
            <p:ph type="sldNum" sz="quarter" idx="12"/>
          </p:nvPr>
        </p:nvSpPr>
        <p:spPr/>
        <p:txBody>
          <a:bodyPr/>
          <a:lstStyle/>
          <a:p>
            <a:fld id="{E4C06C0E-5538-4ABF-88FD-FCCCC62F76DF}" type="slidenum">
              <a:rPr lang="sr-Latn-ME" smtClean="0"/>
              <a:t>‹#›</a:t>
            </a:fld>
            <a:endParaRPr lang="sr-Latn-ME"/>
          </a:p>
        </p:txBody>
      </p:sp>
    </p:spTree>
    <p:extLst>
      <p:ext uri="{BB962C8B-B14F-4D97-AF65-F5344CB8AC3E}">
        <p14:creationId xmlns:p14="http://schemas.microsoft.com/office/powerpoint/2010/main" val="1585822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773BE67-B0EC-4427-B737-4A31AB7534A8}" type="datetimeFigureOut">
              <a:rPr lang="sr-Latn-ME" smtClean="0"/>
              <a:t>13.5.2023.</a:t>
            </a:fld>
            <a:endParaRPr lang="sr-Latn-ME"/>
          </a:p>
        </p:txBody>
      </p:sp>
      <p:sp>
        <p:nvSpPr>
          <p:cNvPr id="3" name="Footer Placeholder 2"/>
          <p:cNvSpPr>
            <a:spLocks noGrp="1"/>
          </p:cNvSpPr>
          <p:nvPr>
            <p:ph type="ftr" sz="quarter" idx="11"/>
          </p:nvPr>
        </p:nvSpPr>
        <p:spPr/>
        <p:txBody>
          <a:bodyPr/>
          <a:lstStyle/>
          <a:p>
            <a:endParaRPr lang="sr-Latn-ME"/>
          </a:p>
        </p:txBody>
      </p:sp>
      <p:sp>
        <p:nvSpPr>
          <p:cNvPr id="4" name="Slide Number Placeholder 3"/>
          <p:cNvSpPr>
            <a:spLocks noGrp="1"/>
          </p:cNvSpPr>
          <p:nvPr>
            <p:ph type="sldNum" sz="quarter" idx="12"/>
          </p:nvPr>
        </p:nvSpPr>
        <p:spPr/>
        <p:txBody>
          <a:bodyPr/>
          <a:lstStyle/>
          <a:p>
            <a:fld id="{E4C06C0E-5538-4ABF-88FD-FCCCC62F76DF}" type="slidenum">
              <a:rPr lang="sr-Latn-ME" smtClean="0"/>
              <a:t>‹#›</a:t>
            </a:fld>
            <a:endParaRPr lang="sr-Latn-ME"/>
          </a:p>
        </p:txBody>
      </p:sp>
    </p:spTree>
    <p:extLst>
      <p:ext uri="{BB962C8B-B14F-4D97-AF65-F5344CB8AC3E}">
        <p14:creationId xmlns:p14="http://schemas.microsoft.com/office/powerpoint/2010/main" val="32626328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E773BE67-B0EC-4427-B737-4A31AB7534A8}" type="datetimeFigureOut">
              <a:rPr lang="sr-Latn-ME" smtClean="0"/>
              <a:t>13.5.2023.</a:t>
            </a:fld>
            <a:endParaRPr lang="sr-Latn-ME"/>
          </a:p>
        </p:txBody>
      </p:sp>
      <p:sp>
        <p:nvSpPr>
          <p:cNvPr id="6" name="Footer Placeholder 5"/>
          <p:cNvSpPr>
            <a:spLocks noGrp="1"/>
          </p:cNvSpPr>
          <p:nvPr>
            <p:ph type="ftr" sz="quarter" idx="11"/>
          </p:nvPr>
        </p:nvSpPr>
        <p:spPr/>
        <p:txBody>
          <a:bodyPr/>
          <a:lstStyle/>
          <a:p>
            <a:endParaRPr lang="sr-Latn-ME"/>
          </a:p>
        </p:txBody>
      </p:sp>
      <p:sp>
        <p:nvSpPr>
          <p:cNvPr id="7" name="Slide Number Placeholder 6"/>
          <p:cNvSpPr>
            <a:spLocks noGrp="1"/>
          </p:cNvSpPr>
          <p:nvPr>
            <p:ph type="sldNum" sz="quarter" idx="12"/>
          </p:nvPr>
        </p:nvSpPr>
        <p:spPr/>
        <p:txBody>
          <a:bodyPr/>
          <a:lstStyle/>
          <a:p>
            <a:fld id="{E4C06C0E-5538-4ABF-88FD-FCCCC62F76DF}" type="slidenum">
              <a:rPr lang="sr-Latn-ME" smtClean="0"/>
              <a:t>‹#›</a:t>
            </a:fld>
            <a:endParaRPr lang="sr-Latn-ME"/>
          </a:p>
        </p:txBody>
      </p:sp>
    </p:spTree>
    <p:extLst>
      <p:ext uri="{BB962C8B-B14F-4D97-AF65-F5344CB8AC3E}">
        <p14:creationId xmlns:p14="http://schemas.microsoft.com/office/powerpoint/2010/main" val="38761983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6" name="Footer Placeholder 5"/>
          <p:cNvSpPr>
            <a:spLocks noGrp="1"/>
          </p:cNvSpPr>
          <p:nvPr>
            <p:ph type="ftr" sz="quarter" idx="11"/>
          </p:nvPr>
        </p:nvSpPr>
        <p:spPr/>
        <p:txBody>
          <a:bodyPr/>
          <a:lstStyle/>
          <a:p>
            <a:endParaRPr lang="sr-Latn-ME"/>
          </a:p>
        </p:txBody>
      </p:sp>
      <p:sp>
        <p:nvSpPr>
          <p:cNvPr id="7" name="Slide Number Placeholder 6"/>
          <p:cNvSpPr>
            <a:spLocks noGrp="1"/>
          </p:cNvSpPr>
          <p:nvPr>
            <p:ph type="sldNum" sz="quarter" idx="12"/>
          </p:nvPr>
        </p:nvSpPr>
        <p:spPr/>
        <p:txBody>
          <a:bodyPr/>
          <a:lstStyle/>
          <a:p>
            <a:fld id="{E4C06C0E-5538-4ABF-88FD-FCCCC62F76DF}" type="slidenum">
              <a:rPr lang="sr-Latn-ME" smtClean="0"/>
              <a:t>‹#›</a:t>
            </a:fld>
            <a:endParaRPr lang="sr-Latn-ME"/>
          </a:p>
        </p:txBody>
      </p:sp>
      <p:sp>
        <p:nvSpPr>
          <p:cNvPr id="5" name="Date Placeholder 4"/>
          <p:cNvSpPr>
            <a:spLocks noGrp="1"/>
          </p:cNvSpPr>
          <p:nvPr>
            <p:ph type="dt" sz="half" idx="10"/>
          </p:nvPr>
        </p:nvSpPr>
        <p:spPr/>
        <p:txBody>
          <a:bodyPr/>
          <a:lstStyle/>
          <a:p>
            <a:fld id="{E773BE67-B0EC-4427-B737-4A31AB7534A8}" type="datetimeFigureOut">
              <a:rPr lang="sr-Latn-ME" smtClean="0"/>
              <a:t>13.5.2023.</a:t>
            </a:fld>
            <a:endParaRPr lang="sr-Latn-ME"/>
          </a:p>
        </p:txBody>
      </p:sp>
    </p:spTree>
    <p:extLst>
      <p:ext uri="{BB962C8B-B14F-4D97-AF65-F5344CB8AC3E}">
        <p14:creationId xmlns:p14="http://schemas.microsoft.com/office/powerpoint/2010/main" val="7198852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E773BE67-B0EC-4427-B737-4A31AB7534A8}" type="datetimeFigureOut">
              <a:rPr lang="sr-Latn-ME" smtClean="0"/>
              <a:t>13.5.2023.</a:t>
            </a:fld>
            <a:endParaRPr lang="sr-Latn-ME"/>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sr-Latn-ME"/>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E4C06C0E-5538-4ABF-88FD-FCCCC62F76DF}" type="slidenum">
              <a:rPr lang="sr-Latn-ME" smtClean="0"/>
              <a:t>‹#›</a:t>
            </a:fld>
            <a:endParaRPr lang="sr-Latn-ME"/>
          </a:p>
        </p:txBody>
      </p:sp>
    </p:spTree>
    <p:extLst>
      <p:ext uri="{BB962C8B-B14F-4D97-AF65-F5344CB8AC3E}">
        <p14:creationId xmlns:p14="http://schemas.microsoft.com/office/powerpoint/2010/main" val="2892895627"/>
      </p:ext>
    </p:extLst>
  </p:cSld>
  <p:clrMap bg1="lt1" tx1="dk1" bg2="lt2" tx2="dk2" accent1="accent1" accent2="accent2" accent3="accent3" accent4="accent4" accent5="accent5" accent6="accent6" hlink="hlink" folHlink="folHlink"/>
  <p:sldLayoutIdLst>
    <p:sldLayoutId id="2147483724" r:id="rId1"/>
    <p:sldLayoutId id="2147483725" r:id="rId2"/>
    <p:sldLayoutId id="2147483726" r:id="rId3"/>
    <p:sldLayoutId id="2147483727" r:id="rId4"/>
    <p:sldLayoutId id="2147483728" r:id="rId5"/>
    <p:sldLayoutId id="2147483729" r:id="rId6"/>
    <p:sldLayoutId id="2147483730" r:id="rId7"/>
    <p:sldLayoutId id="2147483731" r:id="rId8"/>
    <p:sldLayoutId id="2147483732" r:id="rId9"/>
    <p:sldLayoutId id="2147483733" r:id="rId10"/>
    <p:sldLayoutId id="2147483734" r:id="rId11"/>
    <p:sldLayoutId id="2147483735" r:id="rId12"/>
    <p:sldLayoutId id="2147483736" r:id="rId13"/>
    <p:sldLayoutId id="2147483737" r:id="rId14"/>
    <p:sldLayoutId id="2147483738" r:id="rId15"/>
    <p:sldLayoutId id="214748373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7" Type="http://schemas.openxmlformats.org/officeDocument/2006/relationships/image" Target="../media/image1.jpeg"/><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jpeg"/><Relationship Id="rId1" Type="http://schemas.openxmlformats.org/officeDocument/2006/relationships/slideLayout" Target="../slideLayouts/slideLayout9.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2.xml"/><Relationship Id="rId7" Type="http://schemas.openxmlformats.org/officeDocument/2006/relationships/image" Target="../media/image1.jpeg"/><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3900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2352907"/>
            <a:ext cx="9144000" cy="1483112"/>
          </a:xfrm>
        </p:spPr>
        <p:txBody>
          <a:bodyPr>
            <a:normAutofit/>
          </a:bodyPr>
          <a:lstStyle/>
          <a:p>
            <a:pPr algn="ctr"/>
            <a:r>
              <a:rPr lang="sr-Latn-ME" sz="2800" b="1" dirty="0"/>
              <a:t>Informacioni sistem</a:t>
            </a:r>
            <a:r>
              <a:rPr lang="en-US" sz="2800" b="1" dirty="0"/>
              <a:t> </a:t>
            </a:r>
            <a:r>
              <a:rPr lang="sr-Latn-BA" sz="2800" b="1" dirty="0"/>
              <a:t>u </a:t>
            </a:r>
            <a:r>
              <a:rPr lang="sr-Latn-ME" sz="2800" b="1" dirty="0">
                <a:effectLst/>
                <a:ea typeface="Times New Roman" panose="02020603050405020304" pitchFamily="18" charset="0"/>
                <a:cs typeface="Cambria,Bold"/>
              </a:rPr>
              <a:t>Direktoratu državnog trezora </a:t>
            </a:r>
            <a:r>
              <a:rPr lang="sr-Latn-BA" sz="2800" b="1" dirty="0"/>
              <a:t>u Ministarstva finansija Crne Gore</a:t>
            </a:r>
            <a:br>
              <a:rPr lang="sr-Latn-BA" sz="2800" b="1" dirty="0"/>
            </a:br>
            <a:endParaRPr lang="sr-Latn-ME" sz="2800" b="1" dirty="0"/>
          </a:p>
        </p:txBody>
      </p:sp>
      <p:pic>
        <p:nvPicPr>
          <p:cNvPr id="4" name="Picture 3"/>
          <p:cNvPicPr/>
          <p:nvPr/>
        </p:nvPicPr>
        <p:blipFill>
          <a:blip r:embed="rId2" cstate="print">
            <a:extLst>
              <a:ext uri="{28A0092B-C50C-407E-A947-70E740481C1C}">
                <a14:useLocalDpi xmlns:a14="http://schemas.microsoft.com/office/drawing/2010/main" val="0"/>
              </a:ext>
            </a:extLst>
          </a:blip>
          <a:stretch>
            <a:fillRect/>
          </a:stretch>
        </p:blipFill>
        <p:spPr>
          <a:xfrm>
            <a:off x="702527" y="100360"/>
            <a:ext cx="821473" cy="858645"/>
          </a:xfrm>
          <a:prstGeom prst="rect">
            <a:avLst/>
          </a:prstGeom>
          <a:effectLst>
            <a:glow rad="127000">
              <a:srgbClr val="FF0000"/>
            </a:glow>
          </a:effectLst>
        </p:spPr>
      </p:pic>
      <p:sp>
        <p:nvSpPr>
          <p:cNvPr id="5" name="TextBox 4"/>
          <p:cNvSpPr txBox="1"/>
          <p:nvPr/>
        </p:nvSpPr>
        <p:spPr>
          <a:xfrm>
            <a:off x="1984917" y="100361"/>
            <a:ext cx="6779942" cy="523220"/>
          </a:xfrm>
          <a:prstGeom prst="rect">
            <a:avLst/>
          </a:prstGeom>
          <a:noFill/>
        </p:spPr>
        <p:txBody>
          <a:bodyPr wrap="square" rtlCol="0">
            <a:spAutoFit/>
          </a:bodyPr>
          <a:lstStyle/>
          <a:p>
            <a:r>
              <a:rPr lang="en-US" sz="1400" i="1" dirty="0">
                <a:latin typeface="Arial" panose="020B0604020202020204" pitchFamily="34" charset="0"/>
                <a:cs typeface="Arial" panose="020B0604020202020204" pitchFamily="34" charset="0"/>
              </a:rPr>
              <a:t>Ministarstvo </a:t>
            </a:r>
            <a:r>
              <a:rPr lang="en-US" sz="1400" i="1" dirty="0" err="1">
                <a:latin typeface="Arial" panose="020B0604020202020204" pitchFamily="34" charset="0"/>
                <a:cs typeface="Arial" panose="020B0604020202020204" pitchFamily="34" charset="0"/>
              </a:rPr>
              <a:t>finansija</a:t>
            </a:r>
            <a:r>
              <a:rPr lang="en-US" sz="1400" i="1" dirty="0">
                <a:latin typeface="Arial" panose="020B0604020202020204" pitchFamily="34" charset="0"/>
                <a:cs typeface="Arial" panose="020B0604020202020204" pitchFamily="34" charset="0"/>
              </a:rPr>
              <a:t> </a:t>
            </a:r>
            <a:endParaRPr lang="sr-Latn-ME" sz="1400" i="1" dirty="0">
              <a:latin typeface="Arial" panose="020B0604020202020204" pitchFamily="34" charset="0"/>
              <a:cs typeface="Arial" panose="020B0604020202020204" pitchFamily="34" charset="0"/>
            </a:endParaRPr>
          </a:p>
          <a:p>
            <a:r>
              <a:rPr lang="sr-Latn-ME" sz="1400" i="1" dirty="0">
                <a:latin typeface="Arial" panose="020B0604020202020204" pitchFamily="34" charset="0"/>
                <a:cs typeface="Arial" panose="020B0604020202020204" pitchFamily="34" charset="0"/>
              </a:rPr>
              <a:t>Crna Gora</a:t>
            </a:r>
          </a:p>
        </p:txBody>
      </p:sp>
    </p:spTree>
    <p:extLst>
      <p:ext uri="{BB962C8B-B14F-4D97-AF65-F5344CB8AC3E}">
        <p14:creationId xmlns:p14="http://schemas.microsoft.com/office/powerpoint/2010/main" val="42226087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a:gsLst>
            <a:gs pos="3900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graphicFrame>
        <p:nvGraphicFramePr>
          <p:cNvPr id="3" name="Content Placeholder 2">
            <a:extLst>
              <a:ext uri="{FF2B5EF4-FFF2-40B4-BE49-F238E27FC236}">
                <a16:creationId xmlns:a16="http://schemas.microsoft.com/office/drawing/2014/main" id="{B03A5A14-EEDC-455D-804E-BAA779A841A6}"/>
              </a:ext>
            </a:extLst>
          </p:cNvPr>
          <p:cNvGraphicFramePr>
            <a:graphicFrameLocks noGrp="1"/>
          </p:cNvGraphicFramePr>
          <p:nvPr>
            <p:ph idx="1"/>
            <p:extLst>
              <p:ext uri="{D42A27DB-BD31-4B8C-83A1-F6EECF244321}">
                <p14:modId xmlns:p14="http://schemas.microsoft.com/office/powerpoint/2010/main" val="3260356507"/>
              </p:ext>
            </p:extLst>
          </p:nvPr>
        </p:nvGraphicFramePr>
        <p:xfrm>
          <a:off x="838201" y="1655763"/>
          <a:ext cx="11128022" cy="496728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4" name="Picture 3"/>
          <p:cNvPicPr/>
          <p:nvPr/>
        </p:nvPicPr>
        <p:blipFill>
          <a:blip r:embed="rId7" cstate="print">
            <a:extLst>
              <a:ext uri="{28A0092B-C50C-407E-A947-70E740481C1C}">
                <a14:useLocalDpi xmlns:a14="http://schemas.microsoft.com/office/drawing/2010/main" val="0"/>
              </a:ext>
            </a:extLst>
          </a:blip>
          <a:stretch>
            <a:fillRect/>
          </a:stretch>
        </p:blipFill>
        <p:spPr>
          <a:xfrm>
            <a:off x="748247" y="73437"/>
            <a:ext cx="821473" cy="858645"/>
          </a:xfrm>
          <a:prstGeom prst="rect">
            <a:avLst/>
          </a:prstGeom>
          <a:effectLst>
            <a:glow rad="127000">
              <a:srgbClr val="FF0000"/>
            </a:glow>
          </a:effectLst>
        </p:spPr>
      </p:pic>
      <p:sp>
        <p:nvSpPr>
          <p:cNvPr id="5" name="TextBox 4"/>
          <p:cNvSpPr txBox="1"/>
          <p:nvPr/>
        </p:nvSpPr>
        <p:spPr>
          <a:xfrm>
            <a:off x="1984917" y="285751"/>
            <a:ext cx="6747603" cy="523220"/>
          </a:xfrm>
          <a:prstGeom prst="rect">
            <a:avLst/>
          </a:prstGeom>
          <a:noFill/>
        </p:spPr>
        <p:txBody>
          <a:bodyPr wrap="square" rtlCol="0">
            <a:spAutoFit/>
          </a:bodyPr>
          <a:lstStyle/>
          <a:p>
            <a:r>
              <a:rPr lang="en-US" sz="1400" i="1" dirty="0">
                <a:latin typeface="Arial" panose="020B0604020202020204" pitchFamily="34" charset="0"/>
                <a:cs typeface="Arial" panose="020B0604020202020204" pitchFamily="34" charset="0"/>
              </a:rPr>
              <a:t>Ministarstvo </a:t>
            </a:r>
            <a:r>
              <a:rPr lang="en-US" sz="1400" i="1" dirty="0" err="1">
                <a:latin typeface="Arial" panose="020B0604020202020204" pitchFamily="34" charset="0"/>
                <a:cs typeface="Arial" panose="020B0604020202020204" pitchFamily="34" charset="0"/>
              </a:rPr>
              <a:t>finansija</a:t>
            </a:r>
            <a:r>
              <a:rPr lang="en-US" sz="1400" i="1" dirty="0">
                <a:latin typeface="Arial" panose="020B0604020202020204" pitchFamily="34" charset="0"/>
                <a:cs typeface="Arial" panose="020B0604020202020204" pitchFamily="34" charset="0"/>
              </a:rPr>
              <a:t> </a:t>
            </a:r>
            <a:endParaRPr lang="sr-Latn-ME" sz="1400" i="1" dirty="0">
              <a:latin typeface="Arial" panose="020B0604020202020204" pitchFamily="34" charset="0"/>
              <a:cs typeface="Arial" panose="020B0604020202020204" pitchFamily="34" charset="0"/>
            </a:endParaRPr>
          </a:p>
          <a:p>
            <a:r>
              <a:rPr lang="sr-Latn-ME" sz="1400" i="1" dirty="0">
                <a:latin typeface="Arial" panose="020B0604020202020204" pitchFamily="34" charset="0"/>
                <a:cs typeface="Arial" panose="020B0604020202020204" pitchFamily="34" charset="0"/>
              </a:rPr>
              <a:t>Crna Gora</a:t>
            </a:r>
          </a:p>
        </p:txBody>
      </p:sp>
    </p:spTree>
    <p:extLst>
      <p:ext uri="{BB962C8B-B14F-4D97-AF65-F5344CB8AC3E}">
        <p14:creationId xmlns:p14="http://schemas.microsoft.com/office/powerpoint/2010/main" val="258207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gradFill>
          <a:gsLst>
            <a:gs pos="3900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10" name="Content Placeholder 9"/>
          <p:cNvSpPr>
            <a:spLocks noGrp="1"/>
          </p:cNvSpPr>
          <p:nvPr>
            <p:ph type="body" sz="half" idx="2"/>
          </p:nvPr>
        </p:nvSpPr>
        <p:spPr>
          <a:xfrm>
            <a:off x="361244" y="1577455"/>
            <a:ext cx="6028267" cy="4994794"/>
          </a:xfrm>
        </p:spPr>
        <p:txBody>
          <a:bodyPr>
            <a:normAutofit fontScale="62500" lnSpcReduction="20000"/>
          </a:bodyPr>
          <a:lstStyle/>
          <a:p>
            <a:pPr marL="0" lvl="0" indent="0">
              <a:buNone/>
            </a:pPr>
            <a:r>
              <a:rPr lang="sr-Latn-ME" sz="2400" dirty="0">
                <a:latin typeface="Arial" panose="020B0604020202020204" pitchFamily="34" charset="0"/>
                <a:cs typeface="Arial" panose="020B0604020202020204" pitchFamily="34" charset="0"/>
              </a:rPr>
              <a:t>Hardverska infrastruktura je smještena u Data centru u prostorijama zgrade Ministarstva finansija tj, Direktorata državnog trezora. </a:t>
            </a:r>
          </a:p>
          <a:p>
            <a:pPr lvl="0"/>
            <a:r>
              <a:rPr lang="en-US" sz="2400" dirty="0" err="1">
                <a:latin typeface="Arial" panose="020B0604020202020204" pitchFamily="34" charset="0"/>
                <a:cs typeface="Arial" panose="020B0604020202020204" pitchFamily="34" charset="0"/>
              </a:rPr>
              <a:t>Pristupni</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svi</a:t>
            </a:r>
            <a:r>
              <a:rPr lang="sr-Latn-ME" sz="2400" dirty="0">
                <a:latin typeface="Arial" panose="020B0604020202020204" pitchFamily="34" charset="0"/>
                <a:cs typeface="Arial" panose="020B0604020202020204" pitchFamily="34" charset="0"/>
              </a:rPr>
              <a:t>č</a:t>
            </a:r>
            <a:r>
              <a:rPr lang="en-US" sz="2400" dirty="0" err="1">
                <a:latin typeface="Arial" panose="020B0604020202020204" pitchFamily="34" charset="0"/>
                <a:cs typeface="Arial" panose="020B0604020202020204" pitchFamily="34" charset="0"/>
              </a:rPr>
              <a:t>evi</a:t>
            </a:r>
            <a:r>
              <a:rPr lang="en-US" sz="2400" dirty="0">
                <a:latin typeface="Arial" panose="020B0604020202020204" pitchFamily="34" charset="0"/>
                <a:cs typeface="Arial" panose="020B0604020202020204" pitchFamily="34" charset="0"/>
              </a:rPr>
              <a:t> </a:t>
            </a:r>
            <a:r>
              <a:rPr lang="sr-Latn-ME" sz="2400" dirty="0">
                <a:latin typeface="Arial" panose="020B0604020202020204" pitchFamily="34" charset="0"/>
                <a:cs typeface="Arial" panose="020B0604020202020204" pitchFamily="34" charset="0"/>
              </a:rPr>
              <a:t>od strane mreže državnih organa</a:t>
            </a:r>
            <a:r>
              <a:rPr lang="en-US" sz="2400" dirty="0">
                <a:latin typeface="Arial" panose="020B0604020202020204" pitchFamily="34" charset="0"/>
                <a:cs typeface="Arial" panose="020B0604020202020204" pitchFamily="34" charset="0"/>
              </a:rPr>
              <a:t> - </a:t>
            </a:r>
            <a:r>
              <a:rPr lang="sr-Latn-ME" sz="2400" dirty="0">
                <a:latin typeface="Arial" panose="020B0604020202020204" pitchFamily="34" charset="0"/>
                <a:cs typeface="Arial" panose="020B0604020202020204" pitchFamily="34" charset="0"/>
              </a:rPr>
              <a:t>HP 2920 48 port x 2</a:t>
            </a:r>
            <a:endParaRPr lang="en-US" sz="2400" dirty="0">
              <a:latin typeface="Arial" panose="020B0604020202020204" pitchFamily="34" charset="0"/>
              <a:cs typeface="Arial" panose="020B0604020202020204" pitchFamily="34" charset="0"/>
            </a:endParaRPr>
          </a:p>
          <a:p>
            <a:pPr lvl="0"/>
            <a:r>
              <a:rPr lang="sr-Latn-ME" sz="2400" i="1" dirty="0">
                <a:latin typeface="Arial" panose="020B0604020202020204" pitchFamily="34" charset="0"/>
                <a:cs typeface="Arial" panose="020B0604020202020204" pitchFamily="34" charset="0"/>
              </a:rPr>
              <a:t>Firewall</a:t>
            </a:r>
            <a:r>
              <a:rPr lang="en-US" sz="2400" dirty="0">
                <a:latin typeface="Arial" panose="020B0604020202020204" pitchFamily="34" charset="0"/>
                <a:cs typeface="Arial" panose="020B0604020202020204" pitchFamily="34" charset="0"/>
              </a:rPr>
              <a:t>  - </a:t>
            </a:r>
            <a:r>
              <a:rPr lang="sr-Latn-ME" sz="2400" dirty="0">
                <a:latin typeface="Arial" panose="020B0604020202020204" pitchFamily="34" charset="0"/>
                <a:cs typeface="Arial" panose="020B0604020202020204" pitchFamily="34" charset="0"/>
              </a:rPr>
              <a:t>Forti Gate 100E </a:t>
            </a:r>
            <a:r>
              <a:rPr lang="en-US" sz="2400" i="1" dirty="0">
                <a:latin typeface="Arial" panose="020B0604020202020204" pitchFamily="34" charset="0"/>
                <a:cs typeface="Arial" panose="020B0604020202020204" pitchFamily="34" charset="0"/>
              </a:rPr>
              <a:t>Unified Threat Protection</a:t>
            </a:r>
            <a:r>
              <a:rPr lang="sr-Latn-ME" sz="2400" dirty="0">
                <a:latin typeface="Arial" panose="020B0604020202020204" pitchFamily="34" charset="0"/>
                <a:cs typeface="Arial" panose="020B0604020202020204" pitchFamily="34" charset="0"/>
              </a:rPr>
              <a:t> HA Cluster</a:t>
            </a:r>
            <a:endParaRPr lang="en-US" sz="2400" dirty="0">
              <a:latin typeface="Arial" panose="020B0604020202020204" pitchFamily="34" charset="0"/>
              <a:cs typeface="Arial" panose="020B0604020202020204" pitchFamily="34" charset="0"/>
            </a:endParaRPr>
          </a:p>
          <a:p>
            <a:pPr lvl="0"/>
            <a:r>
              <a:rPr lang="sr-Latn-ME" sz="2400" dirty="0">
                <a:latin typeface="Arial" panose="020B0604020202020204" pitchFamily="34" charset="0"/>
                <a:cs typeface="Arial" panose="020B0604020202020204" pitchFamily="34" charset="0"/>
              </a:rPr>
              <a:t>Serverski svičevi</a:t>
            </a:r>
            <a:r>
              <a:rPr lang="en-US" sz="2400" dirty="0">
                <a:latin typeface="Arial" panose="020B0604020202020204" pitchFamily="34" charset="0"/>
                <a:cs typeface="Arial" panose="020B0604020202020204" pitchFamily="34" charset="0"/>
              </a:rPr>
              <a:t> - </a:t>
            </a:r>
            <a:r>
              <a:rPr lang="sr-Latn-ME" sz="2400" dirty="0">
                <a:latin typeface="Arial" panose="020B0604020202020204" pitchFamily="34" charset="0"/>
                <a:cs typeface="Arial" panose="020B0604020202020204" pitchFamily="34" charset="0"/>
              </a:rPr>
              <a:t>Aruba 2920-24G X 2</a:t>
            </a:r>
            <a:endParaRPr lang="en-US" sz="2400" dirty="0">
              <a:latin typeface="Arial" panose="020B0604020202020204" pitchFamily="34" charset="0"/>
              <a:cs typeface="Arial" panose="020B0604020202020204" pitchFamily="34" charset="0"/>
            </a:endParaRPr>
          </a:p>
          <a:p>
            <a:pPr lvl="0"/>
            <a:r>
              <a:rPr lang="sr-Latn-ME" sz="2400" dirty="0">
                <a:latin typeface="Arial" panose="020B0604020202020204" pitchFamily="34" charset="0"/>
                <a:cs typeface="Arial" panose="020B0604020202020204" pitchFamily="34" charset="0"/>
              </a:rPr>
              <a:t>Rack ormar </a:t>
            </a:r>
            <a:endParaRPr lang="en-US" sz="2400" dirty="0">
              <a:latin typeface="Arial" panose="020B0604020202020204" pitchFamily="34" charset="0"/>
              <a:cs typeface="Arial" panose="020B0604020202020204" pitchFamily="34" charset="0"/>
            </a:endParaRPr>
          </a:p>
          <a:p>
            <a:pPr lvl="1"/>
            <a:r>
              <a:rPr lang="sr-Latn-ME" sz="2400" i="1" dirty="0">
                <a:latin typeface="Arial" panose="020B0604020202020204" pitchFamily="34" charset="0"/>
                <a:cs typeface="Arial" panose="020B0604020202020204" pitchFamily="34" charset="0"/>
              </a:rPr>
              <a:t>Fujitsu Primergy RX2530 M4</a:t>
            </a:r>
            <a:r>
              <a:rPr lang="sr-Latn-ME" sz="2400" dirty="0">
                <a:latin typeface="Arial" panose="020B0604020202020204" pitchFamily="34" charset="0"/>
                <a:cs typeface="Arial" panose="020B0604020202020204" pitchFamily="34" charset="0"/>
              </a:rPr>
              <a:t> serveri  3</a:t>
            </a:r>
            <a:endParaRPr lang="en-US" sz="2400" dirty="0">
              <a:latin typeface="Arial" panose="020B0604020202020204" pitchFamily="34" charset="0"/>
              <a:cs typeface="Arial" panose="020B0604020202020204" pitchFamily="34" charset="0"/>
            </a:endParaRPr>
          </a:p>
          <a:p>
            <a:pPr lvl="1"/>
            <a:r>
              <a:rPr lang="sr-Latn-ME" sz="2400" i="1" dirty="0">
                <a:latin typeface="Arial" panose="020B0604020202020204" pitchFamily="34" charset="0"/>
                <a:cs typeface="Arial" panose="020B0604020202020204" pitchFamily="34" charset="0"/>
              </a:rPr>
              <a:t>Fujitsu Eternus DX200 S4</a:t>
            </a:r>
            <a:r>
              <a:rPr lang="sr-Latn-ME" sz="2400" dirty="0">
                <a:latin typeface="Arial" panose="020B0604020202020204" pitchFamily="34" charset="0"/>
                <a:cs typeface="Arial" panose="020B0604020202020204" pitchFamily="34" charset="0"/>
              </a:rPr>
              <a:t> </a:t>
            </a:r>
            <a:endParaRPr lang="en-US" sz="2400" dirty="0">
              <a:latin typeface="Arial" panose="020B0604020202020204" pitchFamily="34" charset="0"/>
              <a:cs typeface="Arial" panose="020B0604020202020204" pitchFamily="34" charset="0"/>
            </a:endParaRPr>
          </a:p>
          <a:p>
            <a:pPr lvl="1"/>
            <a:r>
              <a:rPr lang="en-US" sz="2400" i="1" dirty="0">
                <a:latin typeface="Arial" panose="020B0604020202020204" pitchFamily="34" charset="0"/>
                <a:cs typeface="Arial" panose="020B0604020202020204" pitchFamily="34" charset="0"/>
              </a:rPr>
              <a:t>VMware vSphere 6.5</a:t>
            </a:r>
            <a:r>
              <a:rPr lang="sr-Latn-ME" sz="2400" dirty="0">
                <a:latin typeface="Arial" panose="020B0604020202020204" pitchFamily="34" charset="0"/>
                <a:cs typeface="Arial" panose="020B0604020202020204" pitchFamily="34" charset="0"/>
              </a:rPr>
              <a:t> platforma za virtualizaciju</a:t>
            </a:r>
            <a:endParaRPr lang="en-US" sz="2400" dirty="0">
              <a:latin typeface="Arial" panose="020B0604020202020204" pitchFamily="34" charset="0"/>
              <a:cs typeface="Arial" panose="020B0604020202020204" pitchFamily="34" charset="0"/>
            </a:endParaRPr>
          </a:p>
          <a:p>
            <a:pPr lvl="1"/>
            <a:r>
              <a:rPr lang="sr-Latn-ME" sz="2400" dirty="0">
                <a:latin typeface="Arial" panose="020B0604020202020204" pitchFamily="34" charset="0"/>
                <a:cs typeface="Arial" panose="020B0604020202020204" pitchFamily="34" charset="0"/>
              </a:rPr>
              <a:t>UPS APC Smart-UPS 3000</a:t>
            </a:r>
            <a:endParaRPr lang="en-US" sz="2400" dirty="0">
              <a:latin typeface="Arial" panose="020B0604020202020204" pitchFamily="34" charset="0"/>
              <a:cs typeface="Arial" panose="020B0604020202020204" pitchFamily="34" charset="0"/>
            </a:endParaRPr>
          </a:p>
          <a:p>
            <a:pPr lvl="1"/>
            <a:r>
              <a:rPr lang="sr-Latn-ME" sz="2400" dirty="0">
                <a:latin typeface="Arial" panose="020B0604020202020204" pitchFamily="34" charset="0"/>
                <a:cs typeface="Arial" panose="020B0604020202020204" pitchFamily="34" charset="0"/>
              </a:rPr>
              <a:t>UPS HP R3000 XR</a:t>
            </a:r>
          </a:p>
          <a:p>
            <a:r>
              <a:rPr lang="sr-Latn-ME" sz="2400" dirty="0">
                <a:latin typeface="Arial" panose="020B0604020202020204" pitchFamily="34" charset="0"/>
                <a:cs typeface="Arial" panose="020B0604020202020204" pitchFamily="34" charset="0"/>
              </a:rPr>
              <a:t>Rack ormar </a:t>
            </a:r>
          </a:p>
          <a:p>
            <a:pPr lvl="1"/>
            <a:r>
              <a:rPr lang="sr-Latn-ME" sz="2400" dirty="0">
                <a:latin typeface="Arial" panose="020B0604020202020204" pitchFamily="34" charset="0"/>
                <a:cs typeface="Arial" panose="020B0604020202020204" pitchFamily="34" charset="0"/>
              </a:rPr>
              <a:t>HP ProLiant DL380p G8 serveri</a:t>
            </a:r>
          </a:p>
          <a:p>
            <a:pPr lvl="1"/>
            <a:r>
              <a:rPr lang="sr-Latn-ME" sz="2400" dirty="0">
                <a:latin typeface="Arial" panose="020B0604020202020204" pitchFamily="34" charset="0"/>
                <a:cs typeface="Arial" panose="020B0604020202020204" pitchFamily="34" charset="0"/>
              </a:rPr>
              <a:t>SAN storidž sistem HP 3PAR 7200</a:t>
            </a:r>
            <a:endParaRPr lang="en-US" sz="2400" dirty="0">
              <a:latin typeface="Arial" panose="020B0604020202020204" pitchFamily="34" charset="0"/>
              <a:cs typeface="Arial" panose="020B0604020202020204" pitchFamily="34" charset="0"/>
            </a:endParaRPr>
          </a:p>
          <a:p>
            <a:pPr lvl="1"/>
            <a:endParaRPr lang="sr-Latn-RS" dirty="0"/>
          </a:p>
        </p:txBody>
      </p:sp>
      <p:pic>
        <p:nvPicPr>
          <p:cNvPr id="4" name="Picture 3"/>
          <p:cNvPicPr/>
          <p:nvPr/>
        </p:nvPicPr>
        <p:blipFill>
          <a:blip r:embed="rId2" cstate="print">
            <a:extLst>
              <a:ext uri="{28A0092B-C50C-407E-A947-70E740481C1C}">
                <a14:useLocalDpi xmlns:a14="http://schemas.microsoft.com/office/drawing/2010/main" val="0"/>
              </a:ext>
            </a:extLst>
          </a:blip>
          <a:stretch>
            <a:fillRect/>
          </a:stretch>
        </p:blipFill>
        <p:spPr>
          <a:xfrm>
            <a:off x="748247" y="73437"/>
            <a:ext cx="821473" cy="858645"/>
          </a:xfrm>
          <a:prstGeom prst="rect">
            <a:avLst/>
          </a:prstGeom>
          <a:effectLst>
            <a:glow rad="127000">
              <a:srgbClr val="FF0000"/>
            </a:glow>
          </a:effectLst>
        </p:spPr>
      </p:pic>
      <p:sp>
        <p:nvSpPr>
          <p:cNvPr id="5" name="TextBox 4"/>
          <p:cNvSpPr txBox="1"/>
          <p:nvPr/>
        </p:nvSpPr>
        <p:spPr>
          <a:xfrm>
            <a:off x="1984917" y="285751"/>
            <a:ext cx="6747603" cy="523220"/>
          </a:xfrm>
          <a:prstGeom prst="rect">
            <a:avLst/>
          </a:prstGeom>
          <a:noFill/>
        </p:spPr>
        <p:txBody>
          <a:bodyPr wrap="square" rtlCol="0">
            <a:spAutoFit/>
          </a:bodyPr>
          <a:lstStyle/>
          <a:p>
            <a:r>
              <a:rPr lang="en-US" sz="1400" i="1" dirty="0">
                <a:latin typeface="Arial" panose="020B0604020202020204" pitchFamily="34" charset="0"/>
                <a:cs typeface="Arial" panose="020B0604020202020204" pitchFamily="34" charset="0"/>
              </a:rPr>
              <a:t>Ministarstvo </a:t>
            </a:r>
            <a:r>
              <a:rPr lang="en-US" sz="1400" i="1" dirty="0" err="1">
                <a:latin typeface="Arial" panose="020B0604020202020204" pitchFamily="34" charset="0"/>
                <a:cs typeface="Arial" panose="020B0604020202020204" pitchFamily="34" charset="0"/>
              </a:rPr>
              <a:t>finansija</a:t>
            </a:r>
            <a:r>
              <a:rPr lang="en-US" sz="1400" i="1" dirty="0">
                <a:latin typeface="Arial" panose="020B0604020202020204" pitchFamily="34" charset="0"/>
                <a:cs typeface="Arial" panose="020B0604020202020204" pitchFamily="34" charset="0"/>
              </a:rPr>
              <a:t> </a:t>
            </a:r>
            <a:endParaRPr lang="sr-Latn-ME" sz="1400" i="1" dirty="0">
              <a:latin typeface="Arial" panose="020B0604020202020204" pitchFamily="34" charset="0"/>
              <a:cs typeface="Arial" panose="020B0604020202020204" pitchFamily="34" charset="0"/>
            </a:endParaRPr>
          </a:p>
          <a:p>
            <a:r>
              <a:rPr lang="sr-Latn-ME" sz="1400" i="1" dirty="0">
                <a:latin typeface="Arial" panose="020B0604020202020204" pitchFamily="34" charset="0"/>
                <a:cs typeface="Arial" panose="020B0604020202020204" pitchFamily="34" charset="0"/>
              </a:rPr>
              <a:t>Crna Gora</a:t>
            </a:r>
          </a:p>
        </p:txBody>
      </p:sp>
      <p:sp>
        <p:nvSpPr>
          <p:cNvPr id="2" name="TextBox 1"/>
          <p:cNvSpPr txBox="1"/>
          <p:nvPr/>
        </p:nvSpPr>
        <p:spPr>
          <a:xfrm>
            <a:off x="988695" y="1054235"/>
            <a:ext cx="4678327" cy="523220"/>
          </a:xfrm>
          <a:prstGeom prst="rect">
            <a:avLst/>
          </a:prstGeom>
          <a:noFill/>
        </p:spPr>
        <p:txBody>
          <a:bodyPr wrap="square" rtlCol="0">
            <a:spAutoFit/>
          </a:bodyPr>
          <a:lstStyle/>
          <a:p>
            <a:r>
              <a:rPr lang="sr-Latn-ME" sz="2800" b="1" dirty="0"/>
              <a:t>Hardverska infrastruktura</a:t>
            </a:r>
          </a:p>
        </p:txBody>
      </p:sp>
      <p:pic>
        <p:nvPicPr>
          <p:cNvPr id="8" name="Picture Placeholder 7">
            <a:extLst>
              <a:ext uri="{FF2B5EF4-FFF2-40B4-BE49-F238E27FC236}">
                <a16:creationId xmlns:a16="http://schemas.microsoft.com/office/drawing/2014/main" id="{AC69510B-FA3A-4666-A22F-D0187783B38D}"/>
              </a:ext>
            </a:extLst>
          </p:cNvPr>
          <p:cNvPicPr>
            <a:picLocks noGrp="1"/>
          </p:cNvPicPr>
          <p:nvPr>
            <p:ph type="pic" idx="1"/>
          </p:nvPr>
        </p:nvPicPr>
        <p:blipFill>
          <a:blip r:embed="rId3">
            <a:extLst>
              <a:ext uri="{28A0092B-C50C-407E-A947-70E740481C1C}">
                <a14:useLocalDpi xmlns:a14="http://schemas.microsoft.com/office/drawing/2010/main" val="0"/>
              </a:ext>
            </a:extLst>
          </a:blip>
          <a:srcRect l="8959" r="8959"/>
          <a:stretch>
            <a:fillRect/>
          </a:stretch>
        </p:blipFill>
        <p:spPr bwMode="auto">
          <a:xfrm>
            <a:off x="5780088" y="1577975"/>
            <a:ext cx="5802312" cy="4765675"/>
          </a:xfrm>
          <a:prstGeom prst="rect">
            <a:avLst/>
          </a:prstGeom>
          <a:noFill/>
          <a:ln>
            <a:noFill/>
          </a:ln>
        </p:spPr>
      </p:pic>
    </p:spTree>
    <p:extLst>
      <p:ext uri="{BB962C8B-B14F-4D97-AF65-F5344CB8AC3E}">
        <p14:creationId xmlns:p14="http://schemas.microsoft.com/office/powerpoint/2010/main" val="28997752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gradFill>
          <a:gsLst>
            <a:gs pos="3900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graphicFrame>
        <p:nvGraphicFramePr>
          <p:cNvPr id="3" name="Content Placeholder 2">
            <a:extLst>
              <a:ext uri="{FF2B5EF4-FFF2-40B4-BE49-F238E27FC236}">
                <a16:creationId xmlns:a16="http://schemas.microsoft.com/office/drawing/2014/main" id="{2FB08B49-2353-41B4-88B6-0CBDB1601562}"/>
              </a:ext>
            </a:extLst>
          </p:cNvPr>
          <p:cNvGraphicFramePr>
            <a:graphicFrameLocks noGrp="1"/>
          </p:cNvGraphicFramePr>
          <p:nvPr>
            <p:ph idx="1"/>
            <p:extLst>
              <p:ext uri="{D42A27DB-BD31-4B8C-83A1-F6EECF244321}">
                <p14:modId xmlns:p14="http://schemas.microsoft.com/office/powerpoint/2010/main" val="1118339657"/>
              </p:ext>
            </p:extLst>
          </p:nvPr>
        </p:nvGraphicFramePr>
        <p:xfrm>
          <a:off x="234950" y="932082"/>
          <a:ext cx="11844161" cy="585248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4" name="Picture 3"/>
          <p:cNvPicPr/>
          <p:nvPr/>
        </p:nvPicPr>
        <p:blipFill>
          <a:blip r:embed="rId7" cstate="print">
            <a:extLst>
              <a:ext uri="{28A0092B-C50C-407E-A947-70E740481C1C}">
                <a14:useLocalDpi xmlns:a14="http://schemas.microsoft.com/office/drawing/2010/main" val="0"/>
              </a:ext>
            </a:extLst>
          </a:blip>
          <a:stretch>
            <a:fillRect/>
          </a:stretch>
        </p:blipFill>
        <p:spPr>
          <a:xfrm>
            <a:off x="748247" y="73437"/>
            <a:ext cx="821473" cy="858645"/>
          </a:xfrm>
          <a:prstGeom prst="rect">
            <a:avLst/>
          </a:prstGeom>
          <a:effectLst>
            <a:glow rad="127000">
              <a:srgbClr val="FF0000"/>
            </a:glow>
          </a:effectLst>
        </p:spPr>
      </p:pic>
      <p:sp>
        <p:nvSpPr>
          <p:cNvPr id="5" name="TextBox 4"/>
          <p:cNvSpPr txBox="1"/>
          <p:nvPr/>
        </p:nvSpPr>
        <p:spPr>
          <a:xfrm>
            <a:off x="1984917" y="285751"/>
            <a:ext cx="6747603" cy="523220"/>
          </a:xfrm>
          <a:prstGeom prst="rect">
            <a:avLst/>
          </a:prstGeom>
          <a:noFill/>
        </p:spPr>
        <p:txBody>
          <a:bodyPr wrap="square" rtlCol="0">
            <a:spAutoFit/>
          </a:bodyPr>
          <a:lstStyle/>
          <a:p>
            <a:r>
              <a:rPr lang="en-US" sz="1400" i="1" dirty="0">
                <a:latin typeface="Arial" panose="020B0604020202020204" pitchFamily="34" charset="0"/>
                <a:cs typeface="Arial" panose="020B0604020202020204" pitchFamily="34" charset="0"/>
              </a:rPr>
              <a:t>Ministarstvo </a:t>
            </a:r>
            <a:r>
              <a:rPr lang="en-US" sz="1400" i="1" dirty="0" err="1">
                <a:latin typeface="Arial" panose="020B0604020202020204" pitchFamily="34" charset="0"/>
                <a:cs typeface="Arial" panose="020B0604020202020204" pitchFamily="34" charset="0"/>
              </a:rPr>
              <a:t>finansija</a:t>
            </a:r>
            <a:r>
              <a:rPr lang="en-US" sz="1400" i="1" dirty="0">
                <a:latin typeface="Arial" panose="020B0604020202020204" pitchFamily="34" charset="0"/>
                <a:cs typeface="Arial" panose="020B0604020202020204" pitchFamily="34" charset="0"/>
              </a:rPr>
              <a:t> </a:t>
            </a:r>
            <a:endParaRPr lang="sr-Latn-ME" sz="1400" i="1" dirty="0">
              <a:latin typeface="Arial" panose="020B0604020202020204" pitchFamily="34" charset="0"/>
              <a:cs typeface="Arial" panose="020B0604020202020204" pitchFamily="34" charset="0"/>
            </a:endParaRPr>
          </a:p>
          <a:p>
            <a:r>
              <a:rPr lang="sr-Latn-ME" sz="1400" i="1" dirty="0">
                <a:latin typeface="Arial" panose="020B0604020202020204" pitchFamily="34" charset="0"/>
                <a:cs typeface="Arial" panose="020B0604020202020204" pitchFamily="34" charset="0"/>
              </a:rPr>
              <a:t>Crna Gora</a:t>
            </a:r>
          </a:p>
        </p:txBody>
      </p:sp>
    </p:spTree>
    <p:extLst>
      <p:ext uri="{BB962C8B-B14F-4D97-AF65-F5344CB8AC3E}">
        <p14:creationId xmlns:p14="http://schemas.microsoft.com/office/powerpoint/2010/main" val="1964625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gradFill>
          <a:gsLst>
            <a:gs pos="3900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10" name="Content Placeholder 9"/>
          <p:cNvSpPr>
            <a:spLocks noGrp="1"/>
          </p:cNvSpPr>
          <p:nvPr>
            <p:ph idx="1"/>
          </p:nvPr>
        </p:nvSpPr>
        <p:spPr>
          <a:xfrm>
            <a:off x="838200" y="1847850"/>
            <a:ext cx="10515600" cy="4381501"/>
          </a:xfrm>
        </p:spPr>
        <p:txBody>
          <a:bodyPr>
            <a:normAutofit/>
          </a:bodyPr>
          <a:lstStyle/>
          <a:p>
            <a:pPr marL="0" indent="0">
              <a:buNone/>
            </a:pPr>
            <a:r>
              <a:rPr lang="sr-Latn-CS" sz="2000" dirty="0">
                <a:latin typeface="Arial" panose="020B0604020202020204" pitchFamily="34" charset="0"/>
                <a:cs typeface="Arial" panose="020B0604020202020204" pitchFamily="34" charset="0"/>
              </a:rPr>
              <a:t>SAP rješenje za praćenje realizacije budžetskih sredstava </a:t>
            </a:r>
          </a:p>
          <a:p>
            <a:r>
              <a:rPr lang="sr-Latn-CS" sz="2000" b="1" dirty="0">
                <a:latin typeface="Arial" panose="020B0604020202020204" pitchFamily="34" charset="0"/>
                <a:cs typeface="Arial" panose="020B0604020202020204" pitchFamily="34" charset="0"/>
              </a:rPr>
              <a:t>Modul Finansijskog računovodstva (FI) </a:t>
            </a:r>
            <a:r>
              <a:rPr lang="sr-Latn-CS" sz="2000" dirty="0">
                <a:latin typeface="Arial" panose="020B0604020202020204" pitchFamily="34" charset="0"/>
                <a:cs typeface="Arial" panose="020B0604020202020204" pitchFamily="34" charset="0"/>
              </a:rPr>
              <a:t>za glavnu knjigu i računovodstvo dobavljača </a:t>
            </a:r>
          </a:p>
          <a:p>
            <a:r>
              <a:rPr lang="sr-Latn-CS" sz="2000" dirty="0">
                <a:latin typeface="Arial" panose="020B0604020202020204" pitchFamily="34" charset="0"/>
                <a:cs typeface="Arial" panose="020B0604020202020204" pitchFamily="34" charset="0"/>
              </a:rPr>
              <a:t>Modul za </a:t>
            </a:r>
            <a:r>
              <a:rPr lang="sr-Latn-CS" sz="2000" b="1" dirty="0">
                <a:latin typeface="Arial" panose="020B0604020202020204" pitchFamily="34" charset="0"/>
                <a:cs typeface="Arial" panose="020B0604020202020204" pitchFamily="34" charset="0"/>
              </a:rPr>
              <a:t>Upravljanje fondovima (FM)</a:t>
            </a:r>
            <a:r>
              <a:rPr lang="sr-Latn-CS" sz="2000" dirty="0">
                <a:latin typeface="Arial" panose="020B0604020202020204" pitchFamily="34" charset="0"/>
                <a:cs typeface="Arial" panose="020B0604020202020204" pitchFamily="34" charset="0"/>
              </a:rPr>
              <a:t> </a:t>
            </a:r>
            <a:r>
              <a:rPr lang="en-US" sz="2000" dirty="0">
                <a:latin typeface="Arial" panose="020B0604020202020204" pitchFamily="34" charset="0"/>
                <a:cs typeface="Arial" panose="020B0604020202020204" pitchFamily="34" charset="0"/>
              </a:rPr>
              <a:t>za</a:t>
            </a:r>
            <a:r>
              <a:rPr lang="sr-Latn-CS" sz="2000" dirty="0">
                <a:latin typeface="Arial" panose="020B0604020202020204" pitchFamily="34" charset="0"/>
                <a:cs typeface="Arial" panose="020B0604020202020204" pitchFamily="34" charset="0"/>
              </a:rPr>
              <a:t> </a:t>
            </a:r>
            <a:r>
              <a:rPr lang="sr-Latn-BA" sz="2000" dirty="0">
                <a:latin typeface="Arial" panose="020B0604020202020204" pitchFamily="34" charset="0"/>
                <a:cs typeface="Arial" panose="020B0604020202020204" pitchFamily="34" charset="0"/>
              </a:rPr>
              <a:t>kreiranje i izvršenje budžeta i kontrolu budžeta prema izvoru sredstava, svrsi upotrebe i podrućju odgovornosti.  Funkcionalnosti ovog modula omogućavaju kontrole koje onemogućuju prekoračenje budžetiranih sredstava. </a:t>
            </a:r>
            <a:endParaRPr lang="sr-Latn-CS" sz="2000" dirty="0">
              <a:latin typeface="Arial" panose="020B0604020202020204" pitchFamily="34" charset="0"/>
              <a:cs typeface="Arial" panose="020B0604020202020204" pitchFamily="34" charset="0"/>
            </a:endParaRPr>
          </a:p>
          <a:p>
            <a:r>
              <a:rPr lang="sr-Latn-CS" sz="2000" dirty="0">
                <a:latin typeface="Arial" panose="020B0604020202020204" pitchFamily="34" charset="0"/>
                <a:cs typeface="Arial" panose="020B0604020202020204" pitchFamily="34" charset="0"/>
              </a:rPr>
              <a:t>funkcionalnosti modula za </a:t>
            </a:r>
            <a:r>
              <a:rPr lang="sr-Latn-CS" sz="2000" b="1" dirty="0">
                <a:latin typeface="Arial" panose="020B0604020202020204" pitchFamily="34" charset="0"/>
                <a:cs typeface="Arial" panose="020B0604020202020204" pitchFamily="34" charset="0"/>
              </a:rPr>
              <a:t>Upravljanje materijalima (MM)</a:t>
            </a:r>
            <a:r>
              <a:rPr lang="sr-Latn-CS" sz="2000" dirty="0">
                <a:latin typeface="Arial" panose="020B0604020202020204" pitchFamily="34" charset="0"/>
                <a:cs typeface="Arial" panose="020B0604020202020204" pitchFamily="34" charset="0"/>
              </a:rPr>
              <a:t> i </a:t>
            </a:r>
            <a:r>
              <a:rPr lang="sr-Latn-CS" sz="2000" b="1" dirty="0">
                <a:latin typeface="Arial" panose="020B0604020202020204" pitchFamily="34" charset="0"/>
                <a:cs typeface="Arial" panose="020B0604020202020204" pitchFamily="34" charset="0"/>
              </a:rPr>
              <a:t>Projektni sistem (PS) i Kontroling (CO) </a:t>
            </a:r>
            <a:r>
              <a:rPr lang="sr-Latn-CS" sz="2000" dirty="0">
                <a:latin typeface="Arial" panose="020B0604020202020204" pitchFamily="34" charset="0"/>
                <a:cs typeface="Arial" panose="020B0604020202020204" pitchFamily="34" charset="0"/>
              </a:rPr>
              <a:t>za praćenje kapitalnog budžeta </a:t>
            </a:r>
            <a:endParaRPr lang="sr-Latn-CS" sz="2000" b="1" dirty="0">
              <a:latin typeface="Arial" panose="020B0604020202020204" pitchFamily="34" charset="0"/>
              <a:cs typeface="Arial" panose="020B0604020202020204" pitchFamily="34" charset="0"/>
            </a:endParaRPr>
          </a:p>
          <a:p>
            <a:pPr marL="0" indent="0">
              <a:buNone/>
            </a:pPr>
            <a:r>
              <a:rPr lang="sr-Latn-ME" sz="2000" dirty="0">
                <a:latin typeface="Arial" panose="020B0604020202020204" pitchFamily="34" charset="0"/>
                <a:cs typeface="Arial" panose="020B0604020202020204" pitchFamily="34" charset="0"/>
              </a:rPr>
              <a:t>SAP modul </a:t>
            </a:r>
            <a:r>
              <a:rPr lang="sr-Latn-CS" sz="2000" b="1" dirty="0">
                <a:latin typeface="Arial" panose="020B0604020202020204" pitchFamily="34" charset="0"/>
                <a:cs typeface="Arial" panose="020B0604020202020204" pitchFamily="34" charset="0"/>
              </a:rPr>
              <a:t>Upravljanje trezorom i rizikom (TRM) </a:t>
            </a:r>
            <a:r>
              <a:rPr lang="sr-Latn-ME" sz="2000" dirty="0">
                <a:latin typeface="Arial" panose="020B0604020202020204" pitchFamily="34" charset="0"/>
                <a:cs typeface="Arial" panose="020B0604020202020204" pitchFamily="34" charset="0"/>
              </a:rPr>
              <a:t>za upravljanje dugom koristi se za praćenje stanja duga, evidenciju kredita, ino i domaćih obveznica, državnih zapisa, garancija kao i otplatu navedenih zajmova. Takođe, navedeni modul sadrži podatke o transfernim zajmovima sa podacima o uslovima Ugovora, kao i otplati obaveza. </a:t>
            </a:r>
            <a:endParaRPr lang="en-US" sz="2000" dirty="0">
              <a:latin typeface="Arial" panose="020B0604020202020204" pitchFamily="34" charset="0"/>
              <a:cs typeface="Arial" panose="020B0604020202020204" pitchFamily="34" charset="0"/>
            </a:endParaRPr>
          </a:p>
          <a:p>
            <a:pPr marL="0" indent="0">
              <a:buNone/>
            </a:pPr>
            <a:endParaRPr lang="sr-Latn-ME" dirty="0"/>
          </a:p>
        </p:txBody>
      </p:sp>
      <p:pic>
        <p:nvPicPr>
          <p:cNvPr id="4" name="Picture 3"/>
          <p:cNvPicPr/>
          <p:nvPr/>
        </p:nvPicPr>
        <p:blipFill>
          <a:blip r:embed="rId2" cstate="print">
            <a:extLst>
              <a:ext uri="{28A0092B-C50C-407E-A947-70E740481C1C}">
                <a14:useLocalDpi xmlns:a14="http://schemas.microsoft.com/office/drawing/2010/main" val="0"/>
              </a:ext>
            </a:extLst>
          </a:blip>
          <a:stretch>
            <a:fillRect/>
          </a:stretch>
        </p:blipFill>
        <p:spPr>
          <a:xfrm>
            <a:off x="748247" y="73437"/>
            <a:ext cx="821473" cy="858645"/>
          </a:xfrm>
          <a:prstGeom prst="rect">
            <a:avLst/>
          </a:prstGeom>
          <a:effectLst>
            <a:glow rad="127000">
              <a:srgbClr val="FF0000"/>
            </a:glow>
          </a:effectLst>
        </p:spPr>
      </p:pic>
      <p:sp>
        <p:nvSpPr>
          <p:cNvPr id="5" name="TextBox 4"/>
          <p:cNvSpPr txBox="1"/>
          <p:nvPr/>
        </p:nvSpPr>
        <p:spPr>
          <a:xfrm>
            <a:off x="1984917" y="285751"/>
            <a:ext cx="6747603" cy="523220"/>
          </a:xfrm>
          <a:prstGeom prst="rect">
            <a:avLst/>
          </a:prstGeom>
          <a:noFill/>
        </p:spPr>
        <p:txBody>
          <a:bodyPr wrap="square" rtlCol="0">
            <a:spAutoFit/>
          </a:bodyPr>
          <a:lstStyle/>
          <a:p>
            <a:r>
              <a:rPr lang="en-US" sz="1400" i="1" dirty="0">
                <a:latin typeface="Arial" panose="020B0604020202020204" pitchFamily="34" charset="0"/>
                <a:cs typeface="Arial" panose="020B0604020202020204" pitchFamily="34" charset="0"/>
              </a:rPr>
              <a:t>Ministarstvo </a:t>
            </a:r>
            <a:r>
              <a:rPr lang="en-US" sz="1400" i="1" dirty="0" err="1">
                <a:latin typeface="Arial" panose="020B0604020202020204" pitchFamily="34" charset="0"/>
                <a:cs typeface="Arial" panose="020B0604020202020204" pitchFamily="34" charset="0"/>
              </a:rPr>
              <a:t>finansija</a:t>
            </a:r>
            <a:r>
              <a:rPr lang="en-US" sz="1400" i="1" dirty="0">
                <a:latin typeface="Arial" panose="020B0604020202020204" pitchFamily="34" charset="0"/>
                <a:cs typeface="Arial" panose="020B0604020202020204" pitchFamily="34" charset="0"/>
              </a:rPr>
              <a:t> </a:t>
            </a:r>
            <a:r>
              <a:rPr lang="sr-Latn-ME" sz="1400" i="1" dirty="0">
                <a:latin typeface="Arial" panose="020B0604020202020204" pitchFamily="34" charset="0"/>
                <a:cs typeface="Arial" panose="020B0604020202020204" pitchFamily="34" charset="0"/>
              </a:rPr>
              <a:t> </a:t>
            </a:r>
          </a:p>
          <a:p>
            <a:r>
              <a:rPr lang="sr-Latn-ME" sz="1400" i="1" dirty="0">
                <a:latin typeface="Arial" panose="020B0604020202020204" pitchFamily="34" charset="0"/>
                <a:cs typeface="Arial" panose="020B0604020202020204" pitchFamily="34" charset="0"/>
              </a:rPr>
              <a:t>Crna Gora</a:t>
            </a:r>
          </a:p>
        </p:txBody>
      </p:sp>
      <p:sp>
        <p:nvSpPr>
          <p:cNvPr id="2" name="TextBox 1"/>
          <p:cNvSpPr txBox="1"/>
          <p:nvPr/>
        </p:nvSpPr>
        <p:spPr>
          <a:xfrm>
            <a:off x="838200" y="1245591"/>
            <a:ext cx="10214610" cy="677108"/>
          </a:xfrm>
          <a:prstGeom prst="rect">
            <a:avLst/>
          </a:prstGeom>
          <a:noFill/>
        </p:spPr>
        <p:txBody>
          <a:bodyPr wrap="square" rtlCol="0">
            <a:spAutoFit/>
          </a:bodyPr>
          <a:lstStyle/>
          <a:p>
            <a:r>
              <a:rPr lang="sr-Latn-BA" sz="2000" b="1" dirty="0">
                <a:effectLst>
                  <a:glow>
                    <a:srgbClr val="000000"/>
                  </a:glow>
                  <a:outerShdw sx="0" sy="0">
                    <a:srgbClr val="000000"/>
                  </a:outerShdw>
                  <a:reflection stA="0" endPos="0" fadeDir="0" sx="0" sy="0"/>
                </a:effectLst>
                <a:latin typeface="Arial" panose="020B0604020202020204" pitchFamily="34" charset="0"/>
                <a:cs typeface="Arial" panose="020B0604020202020204" pitchFamily="34" charset="0"/>
              </a:rPr>
              <a:t>Implementirani SAP moduli u </a:t>
            </a:r>
            <a:r>
              <a:rPr lang="en-US" sz="2000" b="1" dirty="0" err="1">
                <a:effectLst>
                  <a:glow>
                    <a:srgbClr val="000000"/>
                  </a:glow>
                  <a:outerShdw sx="0" sy="0">
                    <a:srgbClr val="000000"/>
                  </a:outerShdw>
                  <a:reflection stA="0" endPos="0" fadeDir="0" sx="0" sy="0"/>
                </a:effectLst>
                <a:latin typeface="Arial" panose="020B0604020202020204" pitchFamily="34" charset="0"/>
                <a:cs typeface="Arial" panose="020B0604020202020204" pitchFamily="34" charset="0"/>
              </a:rPr>
              <a:t>sistem</a:t>
            </a:r>
            <a:r>
              <a:rPr lang="sr-Latn-ME" sz="2000" b="1" dirty="0">
                <a:effectLst>
                  <a:glow>
                    <a:srgbClr val="000000"/>
                  </a:glow>
                  <a:outerShdw sx="0" sy="0">
                    <a:srgbClr val="000000"/>
                  </a:outerShdw>
                  <a:reflection stA="0" endPos="0" fadeDir="0" sx="0" sy="0"/>
                </a:effectLst>
                <a:latin typeface="Arial" panose="020B0604020202020204" pitchFamily="34" charset="0"/>
                <a:cs typeface="Arial" panose="020B0604020202020204" pitchFamily="34" charset="0"/>
              </a:rPr>
              <a:t>u</a:t>
            </a:r>
            <a:r>
              <a:rPr lang="en-US" sz="2000" b="1" dirty="0">
                <a:effectLst>
                  <a:glow>
                    <a:srgbClr val="000000"/>
                  </a:glow>
                  <a:outerShdw sx="0" sy="0">
                    <a:srgbClr val="000000"/>
                  </a:outerShdw>
                  <a:reflection stA="0" endPos="0" fadeDir="0" sx="0" sy="0"/>
                </a:effectLst>
                <a:latin typeface="Arial" panose="020B0604020202020204" pitchFamily="34" charset="0"/>
                <a:cs typeface="Arial" panose="020B0604020202020204" pitchFamily="34" charset="0"/>
              </a:rPr>
              <a:t> </a:t>
            </a:r>
            <a:r>
              <a:rPr lang="sr-Latn-ME" sz="2000" b="1" dirty="0">
                <a:effectLst>
                  <a:glow>
                    <a:srgbClr val="000000"/>
                  </a:glow>
                  <a:outerShdw sx="0" sy="0">
                    <a:srgbClr val="000000"/>
                  </a:outerShdw>
                  <a:reflection stA="0" endPos="0" fadeDir="0" sx="0" sy="0"/>
                </a:effectLst>
                <a:latin typeface="Arial" panose="020B0604020202020204" pitchFamily="34" charset="0"/>
                <a:cs typeface="Arial" panose="020B0604020202020204" pitchFamily="34" charset="0"/>
              </a:rPr>
              <a:t>z</a:t>
            </a:r>
            <a:r>
              <a:rPr lang="en-US" sz="2000" b="1" dirty="0">
                <a:effectLst>
                  <a:glow>
                    <a:srgbClr val="000000"/>
                  </a:glow>
                  <a:outerShdw sx="0" sy="0">
                    <a:srgbClr val="000000"/>
                  </a:outerShdw>
                  <a:reflection stA="0" endPos="0" fadeDir="0" sx="0" sy="0"/>
                </a:effectLst>
                <a:latin typeface="Arial" panose="020B0604020202020204" pitchFamily="34" charset="0"/>
                <a:cs typeface="Arial" panose="020B0604020202020204" pitchFamily="34" charset="0"/>
              </a:rPr>
              <a:t>a </a:t>
            </a:r>
            <a:r>
              <a:rPr lang="en-US" sz="2000" b="1" dirty="0" err="1">
                <a:effectLst>
                  <a:glow>
                    <a:srgbClr val="000000"/>
                  </a:glow>
                  <a:outerShdw sx="0" sy="0">
                    <a:srgbClr val="000000"/>
                  </a:outerShdw>
                  <a:reflection stA="0" endPos="0" fadeDir="0" sx="0" sy="0"/>
                </a:effectLst>
                <a:latin typeface="Arial" panose="020B0604020202020204" pitchFamily="34" charset="0"/>
                <a:cs typeface="Arial" panose="020B0604020202020204" pitchFamily="34" charset="0"/>
              </a:rPr>
              <a:t>i</a:t>
            </a:r>
            <a:r>
              <a:rPr lang="sr-Latn-ME" sz="2000" b="1" dirty="0">
                <a:effectLst>
                  <a:glow>
                    <a:srgbClr val="000000"/>
                  </a:glow>
                  <a:outerShdw sx="0" sy="0">
                    <a:srgbClr val="000000"/>
                  </a:outerShdw>
                  <a:reflection stA="0" endPos="0" fadeDir="0" sx="0" sy="0"/>
                </a:effectLst>
                <a:latin typeface="Arial" panose="020B0604020202020204" pitchFamily="34" charset="0"/>
                <a:cs typeface="Arial" panose="020B0604020202020204" pitchFamily="34" charset="0"/>
              </a:rPr>
              <a:t>z</a:t>
            </a:r>
            <a:r>
              <a:rPr lang="en-US" sz="2000" b="1" dirty="0" err="1">
                <a:effectLst>
                  <a:glow>
                    <a:srgbClr val="000000"/>
                  </a:glow>
                  <a:outerShdw sx="0" sy="0">
                    <a:srgbClr val="000000"/>
                  </a:outerShdw>
                  <a:reflection stA="0" endPos="0" fadeDir="0" sx="0" sy="0"/>
                </a:effectLst>
                <a:latin typeface="Arial" panose="020B0604020202020204" pitchFamily="34" charset="0"/>
                <a:cs typeface="Arial" panose="020B0604020202020204" pitchFamily="34" charset="0"/>
              </a:rPr>
              <a:t>vr</a:t>
            </a:r>
            <a:r>
              <a:rPr lang="sr-Latn-ME" sz="2000" b="1" dirty="0">
                <a:effectLst>
                  <a:glow>
                    <a:srgbClr val="000000"/>
                  </a:glow>
                  <a:outerShdw sx="0" sy="0">
                    <a:srgbClr val="000000"/>
                  </a:outerShdw>
                  <a:reflection stA="0" endPos="0" fadeDir="0" sx="0" sy="0"/>
                </a:effectLst>
                <a:latin typeface="Arial" panose="020B0604020202020204" pitchFamily="34" charset="0"/>
                <a:cs typeface="Arial" panose="020B0604020202020204" pitchFamily="34" charset="0"/>
              </a:rPr>
              <a:t>š</a:t>
            </a:r>
            <a:r>
              <a:rPr lang="en-US" sz="2000" b="1" dirty="0" err="1">
                <a:effectLst>
                  <a:glow>
                    <a:srgbClr val="000000"/>
                  </a:glow>
                  <a:outerShdw sx="0" sy="0">
                    <a:srgbClr val="000000"/>
                  </a:outerShdw>
                  <a:reflection stA="0" endPos="0" fadeDir="0" sx="0" sy="0"/>
                </a:effectLst>
                <a:latin typeface="Arial" panose="020B0604020202020204" pitchFamily="34" charset="0"/>
                <a:cs typeface="Arial" panose="020B0604020202020204" pitchFamily="34" charset="0"/>
              </a:rPr>
              <a:t>en</a:t>
            </a:r>
            <a:r>
              <a:rPr lang="sr-Latn-ME" sz="2000" b="1" dirty="0">
                <a:effectLst>
                  <a:glow>
                    <a:srgbClr val="000000"/>
                  </a:glow>
                  <a:outerShdw sx="0" sy="0">
                    <a:srgbClr val="000000"/>
                  </a:outerShdw>
                  <a:reflection stA="0" endPos="0" fadeDir="0" sx="0" sy="0"/>
                </a:effectLst>
                <a:latin typeface="Arial" panose="020B0604020202020204" pitchFamily="34" charset="0"/>
                <a:cs typeface="Arial" panose="020B0604020202020204" pitchFamily="34" charset="0"/>
              </a:rPr>
              <a:t>j</a:t>
            </a:r>
            <a:r>
              <a:rPr lang="en-US" sz="2000" b="1" dirty="0">
                <a:effectLst>
                  <a:glow>
                    <a:srgbClr val="000000"/>
                  </a:glow>
                  <a:outerShdw sx="0" sy="0">
                    <a:srgbClr val="000000"/>
                  </a:outerShdw>
                  <a:reflection stA="0" endPos="0" fadeDir="0" sx="0" sy="0"/>
                </a:effectLst>
                <a:latin typeface="Arial" panose="020B0604020202020204" pitchFamily="34" charset="0"/>
                <a:cs typeface="Arial" panose="020B0604020202020204" pitchFamily="34" charset="0"/>
              </a:rPr>
              <a:t>e</a:t>
            </a:r>
            <a:r>
              <a:rPr lang="sr-Latn-ME" sz="2000" b="1" dirty="0">
                <a:effectLst>
                  <a:glow>
                    <a:srgbClr val="000000"/>
                  </a:glow>
                  <a:outerShdw sx="0" sy="0">
                    <a:srgbClr val="000000"/>
                  </a:outerShdw>
                  <a:reflection stA="0" endPos="0" fadeDir="0" sx="0" sy="0"/>
                </a:effectLst>
                <a:latin typeface="Arial" panose="020B0604020202020204" pitchFamily="34" charset="0"/>
                <a:cs typeface="Arial" panose="020B0604020202020204" pitchFamily="34" charset="0"/>
              </a:rPr>
              <a:t> budžeta i javni dug</a:t>
            </a:r>
          </a:p>
          <a:p>
            <a:endParaRPr lang="sr-Latn-ME" dirty="0"/>
          </a:p>
        </p:txBody>
      </p:sp>
    </p:spTree>
    <p:extLst>
      <p:ext uri="{BB962C8B-B14F-4D97-AF65-F5344CB8AC3E}">
        <p14:creationId xmlns:p14="http://schemas.microsoft.com/office/powerpoint/2010/main" val="12056763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gradFill>
          <a:gsLst>
            <a:gs pos="3900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10" name="Content Placeholder 9"/>
          <p:cNvSpPr>
            <a:spLocks noGrp="1"/>
          </p:cNvSpPr>
          <p:nvPr>
            <p:ph idx="1"/>
          </p:nvPr>
        </p:nvSpPr>
        <p:spPr>
          <a:xfrm>
            <a:off x="838200" y="1399822"/>
            <a:ext cx="11631930" cy="6287911"/>
          </a:xfrm>
        </p:spPr>
        <p:txBody>
          <a:bodyPr>
            <a:noAutofit/>
          </a:bodyPr>
          <a:lstStyle/>
          <a:p>
            <a:r>
              <a:rPr lang="sr-Latn-ME" sz="2000" dirty="0">
                <a:latin typeface="Arial" panose="020B0604020202020204" pitchFamily="34" charset="0"/>
                <a:cs typeface="Arial" panose="020B0604020202020204" pitchFamily="34" charset="0"/>
              </a:rPr>
              <a:t>Zakon o budžetu i fiskalnoj odgovornosti</a:t>
            </a:r>
          </a:p>
          <a:p>
            <a:r>
              <a:rPr lang="sr-Latn-ME" sz="2000" dirty="0">
                <a:latin typeface="Arial" panose="020B0604020202020204" pitchFamily="34" charset="0"/>
                <a:cs typeface="Arial" panose="020B0604020202020204" pitchFamily="34" charset="0"/>
              </a:rPr>
              <a:t>Uputstvo radu državnog trezora</a:t>
            </a:r>
          </a:p>
          <a:p>
            <a:r>
              <a:rPr lang="sr-Latn-ME" sz="2000" dirty="0">
                <a:latin typeface="Arial" panose="020B0604020202020204" pitchFamily="34" charset="0"/>
                <a:cs typeface="Arial" panose="020B0604020202020204" pitchFamily="34" charset="0"/>
              </a:rPr>
              <a:t>Odluka o elektronskom načinu obavljanja platnog prometa u zemlji</a:t>
            </a:r>
          </a:p>
          <a:p>
            <a:r>
              <a:rPr lang="sr-Latn-ME" sz="2000" dirty="0">
                <a:latin typeface="Arial" panose="020B0604020202020204" pitchFamily="34" charset="0"/>
                <a:cs typeface="Arial" panose="020B0604020202020204" pitchFamily="34" charset="0"/>
              </a:rPr>
              <a:t>Naredba o načinu uplate javnih prihoda</a:t>
            </a:r>
          </a:p>
          <a:p>
            <a:pPr marL="0" indent="0">
              <a:buNone/>
            </a:pPr>
            <a:r>
              <a:rPr lang="sr-Latn-RS" sz="2000" dirty="0">
                <a:latin typeface="Arial" panose="020B0604020202020204" pitchFamily="34" charset="0"/>
                <a:cs typeface="Arial" panose="020B0604020202020204" pitchFamily="34" charset="0"/>
              </a:rPr>
              <a:t>Unos državnih novčanih sredstava se unosi u SAP sistem na osnovu godišnjeg Zakona o budžetu na početku godine na osnovu klasifikacija utvrđenih tim zakonom. U toku godine, mogući su rebalansi po svim pozicijama iz plana budžeta. Za Rebalans, kao i za redovni budžet, </a:t>
            </a:r>
            <a:r>
              <a:rPr lang="en-US" sz="2000" dirty="0" err="1">
                <a:latin typeface="Arial" panose="020B0604020202020204" pitchFamily="34" charset="0"/>
                <a:cs typeface="Arial" panose="020B0604020202020204" pitchFamily="34" charset="0"/>
              </a:rPr>
              <a:t>Vlada</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priprema</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Nacrt</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zakona</a:t>
            </a:r>
            <a:r>
              <a:rPr lang="en-US" sz="2000" dirty="0">
                <a:latin typeface="Arial" panose="020B0604020202020204" pitchFamily="34" charset="0"/>
                <a:cs typeface="Arial" panose="020B0604020202020204" pitchFamily="34" charset="0"/>
              </a:rPr>
              <a:t> o </a:t>
            </a:r>
            <a:r>
              <a:rPr lang="en-US" sz="2000" dirty="0" err="1">
                <a:latin typeface="Arial" panose="020B0604020202020204" pitchFamily="34" charset="0"/>
                <a:cs typeface="Arial" panose="020B0604020202020204" pitchFamily="34" charset="0"/>
              </a:rPr>
              <a:t>izmjenama</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Zakona</a:t>
            </a:r>
            <a:r>
              <a:rPr lang="en-US" sz="2000" dirty="0">
                <a:latin typeface="Arial" panose="020B0604020202020204" pitchFamily="34" charset="0"/>
                <a:cs typeface="Arial" panose="020B0604020202020204" pitchFamily="34" charset="0"/>
              </a:rPr>
              <a:t> o bud</a:t>
            </a:r>
            <a:r>
              <a:rPr lang="sr-Latn-ME" sz="2000" dirty="0">
                <a:latin typeface="Arial" panose="020B0604020202020204" pitchFamily="34" charset="0"/>
                <a:cs typeface="Arial" panose="020B0604020202020204" pitchFamily="34" charset="0"/>
              </a:rPr>
              <a:t>ž</a:t>
            </a:r>
            <a:r>
              <a:rPr lang="en-US" sz="2000" dirty="0" err="1">
                <a:latin typeface="Arial" panose="020B0604020202020204" pitchFamily="34" charset="0"/>
                <a:cs typeface="Arial" panose="020B0604020202020204" pitchFamily="34" charset="0"/>
              </a:rPr>
              <a:t>etu</a:t>
            </a:r>
            <a:r>
              <a:rPr lang="sr-Latn-ME" sz="2000" dirty="0">
                <a:latin typeface="Arial" panose="020B0604020202020204" pitchFamily="34" charset="0"/>
                <a:cs typeface="Arial" panose="020B0604020202020204" pitchFamily="34" charset="0"/>
              </a:rPr>
              <a:t>. </a:t>
            </a:r>
            <a:r>
              <a:rPr lang="sr-Latn-RS" sz="2000" dirty="0">
                <a:latin typeface="Arial" panose="020B0604020202020204" pitchFamily="34" charset="0"/>
                <a:cs typeface="Arial" panose="020B0604020202020204" pitchFamily="34" charset="0"/>
              </a:rPr>
              <a:t>U</a:t>
            </a:r>
            <a:r>
              <a:rPr lang="sr-Latn-RS" sz="2000">
                <a:latin typeface="Arial" panose="020B0604020202020204" pitchFamily="34" charset="0"/>
                <a:cs typeface="Arial" panose="020B0604020202020204" pitchFamily="34" charset="0"/>
              </a:rPr>
              <a:t>svaja </a:t>
            </a:r>
            <a:r>
              <a:rPr lang="sr-Latn-RS" sz="2000" dirty="0">
                <a:latin typeface="Arial" panose="020B0604020202020204" pitchFamily="34" charset="0"/>
                <a:cs typeface="Arial" panose="020B0604020202020204" pitchFamily="34" charset="0"/>
              </a:rPr>
              <a:t>se na Skupštini.</a:t>
            </a:r>
            <a:endParaRPr lang="sr-Latn-ME" sz="2000" dirty="0">
              <a:latin typeface="Arial" panose="020B0604020202020204" pitchFamily="34" charset="0"/>
              <a:cs typeface="Arial" panose="020B0604020202020204" pitchFamily="34" charset="0"/>
            </a:endParaRPr>
          </a:p>
          <a:p>
            <a:pPr marL="0" indent="0">
              <a:buNone/>
            </a:pPr>
            <a:r>
              <a:rPr lang="sr-Latn-RS" sz="2000" dirty="0">
                <a:latin typeface="Arial" panose="020B0604020202020204" pitchFamily="34" charset="0"/>
                <a:cs typeface="Arial" panose="020B0604020202020204" pitchFamily="34" charset="0"/>
              </a:rPr>
              <a:t>Preusmjeravanje budžeta može da se vrši najviše u iznosu od 10% ukupnog iznosa godišnjeg budžeta ili rebalansa. </a:t>
            </a:r>
            <a:r>
              <a:rPr lang="en-US" sz="2000" dirty="0" err="1">
                <a:latin typeface="Arial" panose="020B0604020202020204" pitchFamily="34" charset="0"/>
                <a:cs typeface="Arial" panose="020B0604020202020204" pitchFamily="34" charset="0"/>
              </a:rPr>
              <a:t>Vr</a:t>
            </a:r>
            <a:r>
              <a:rPr lang="sr-Latn-ME" sz="2000" dirty="0">
                <a:latin typeface="Arial" panose="020B0604020202020204" pitchFamily="34" charset="0"/>
                <a:cs typeface="Arial" panose="020B0604020202020204" pitchFamily="34" charset="0"/>
              </a:rPr>
              <a:t>š</a:t>
            </a:r>
            <a:r>
              <a:rPr lang="en-US" sz="2000" dirty="0" err="1">
                <a:latin typeface="Arial" panose="020B0604020202020204" pitchFamily="34" charset="0"/>
                <a:cs typeface="Arial" panose="020B0604020202020204" pitchFamily="34" charset="0"/>
              </a:rPr>
              <a:t>i</a:t>
            </a:r>
            <a:r>
              <a:rPr lang="en-US" sz="2000" dirty="0">
                <a:latin typeface="Arial" panose="020B0604020202020204" pitchFamily="34" charset="0"/>
                <a:cs typeface="Arial" panose="020B0604020202020204" pitchFamily="34" charset="0"/>
              </a:rPr>
              <a:t> se po </a:t>
            </a:r>
            <a:r>
              <a:rPr lang="en-US" sz="2000" dirty="0" err="1">
                <a:latin typeface="Arial" panose="020B0604020202020204" pitchFamily="34" charset="0"/>
                <a:cs typeface="Arial" panose="020B0604020202020204" pitchFamily="34" charset="0"/>
              </a:rPr>
              <a:t>odlukama</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Vlade</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i</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odlukama</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starje</a:t>
            </a:r>
            <a:r>
              <a:rPr lang="sr-Latn-ME" sz="2000" dirty="0">
                <a:latin typeface="Arial" panose="020B0604020202020204" pitchFamily="34" charset="0"/>
                <a:cs typeface="Arial" panose="020B0604020202020204" pitchFamily="34" charset="0"/>
              </a:rPr>
              <a:t>š</a:t>
            </a:r>
            <a:r>
              <a:rPr lang="en-US" sz="2000" dirty="0" err="1">
                <a:latin typeface="Arial" panose="020B0604020202020204" pitchFamily="34" charset="0"/>
                <a:cs typeface="Arial" panose="020B0604020202020204" pitchFamily="34" charset="0"/>
              </a:rPr>
              <a:t>ina</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potro</a:t>
            </a:r>
            <a:r>
              <a:rPr lang="sr-Latn-ME" sz="2000" dirty="0">
                <a:latin typeface="Arial" panose="020B0604020202020204" pitchFamily="34" charset="0"/>
                <a:cs typeface="Arial" panose="020B0604020202020204" pitchFamily="34" charset="0"/>
              </a:rPr>
              <a:t>š</a:t>
            </a:r>
            <a:r>
              <a:rPr lang="en-US" sz="2000" dirty="0">
                <a:latin typeface="Arial" panose="020B0604020202020204" pitchFamily="34" charset="0"/>
                <a:cs typeface="Arial" panose="020B0604020202020204" pitchFamily="34" charset="0"/>
              </a:rPr>
              <a:t>a</a:t>
            </a:r>
            <a:r>
              <a:rPr lang="sr-Latn-ME" sz="2000" dirty="0">
                <a:latin typeface="Arial" panose="020B0604020202020204" pitchFamily="34" charset="0"/>
                <a:cs typeface="Arial" panose="020B0604020202020204" pitchFamily="34" charset="0"/>
              </a:rPr>
              <a:t>č</a:t>
            </a:r>
            <a:r>
              <a:rPr lang="en-US" sz="2000" dirty="0" err="1">
                <a:latin typeface="Arial" panose="020B0604020202020204" pitchFamily="34" charset="0"/>
                <a:cs typeface="Arial" panose="020B0604020202020204" pitchFamily="34" charset="0"/>
              </a:rPr>
              <a:t>kih</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jedinica</a:t>
            </a:r>
            <a:r>
              <a:rPr lang="sr-Latn-ME" sz="2000" dirty="0">
                <a:latin typeface="Arial" panose="020B0604020202020204" pitchFamily="34" charset="0"/>
                <a:cs typeface="Arial" panose="020B0604020202020204" pitchFamily="34" charset="0"/>
              </a:rPr>
              <a:t>.</a:t>
            </a:r>
            <a:endParaRPr lang="en-US" sz="2000" dirty="0">
              <a:latin typeface="Arial" panose="020B0604020202020204" pitchFamily="34" charset="0"/>
              <a:cs typeface="Arial" panose="020B0604020202020204" pitchFamily="34" charset="0"/>
            </a:endParaRPr>
          </a:p>
          <a:p>
            <a:pPr marL="0" indent="0">
              <a:buNone/>
            </a:pPr>
            <a:r>
              <a:rPr lang="sr-Latn-ME" sz="2000" dirty="0">
                <a:latin typeface="Arial" panose="020B0604020202020204" pitchFamily="34" charset="0"/>
                <a:cs typeface="Arial" panose="020B0604020202020204" pitchFamily="34" charset="0"/>
              </a:rPr>
              <a:t>Korisnici SAP sistema su budžetski korisnici - subjekti javnog sektora koji se finansiraju iz državnog budžeta i koji vode evidenciju budžetskih plaćanja i obaveza u ovom sistemu. Ostali budzetski korisnici (uglavnom javne institucije), nijesu direktno povezani sa sistemom državnog trezora i imaju sopstvene uplatne račune kod poslovnih banaka.</a:t>
            </a:r>
          </a:p>
          <a:p>
            <a:pPr marL="0" indent="0">
              <a:buNone/>
            </a:pPr>
            <a:r>
              <a:rPr lang="sr-Latn-ME" sz="2000" dirty="0">
                <a:latin typeface="Arial" panose="020B0604020202020204" pitchFamily="34" charset="0"/>
                <a:cs typeface="Arial" panose="020B0604020202020204" pitchFamily="34" charset="0"/>
              </a:rPr>
              <a:t>Korisnici sistema za praćenje uplata na evidencione podračune </a:t>
            </a:r>
          </a:p>
          <a:p>
            <a:pPr marL="0" indent="0">
              <a:buNone/>
            </a:pPr>
            <a:endParaRPr lang="sr-Latn-ME" sz="2000" dirty="0">
              <a:latin typeface="Arial" panose="020B0604020202020204" pitchFamily="34" charset="0"/>
              <a:cs typeface="Arial" panose="020B0604020202020204" pitchFamily="34" charset="0"/>
            </a:endParaRPr>
          </a:p>
          <a:p>
            <a:pPr marL="0" indent="0">
              <a:buNone/>
            </a:pPr>
            <a:endParaRPr lang="sr-Latn-ME" sz="2000" dirty="0">
              <a:latin typeface="Arial" panose="020B0604020202020204" pitchFamily="34" charset="0"/>
              <a:cs typeface="Arial" panose="020B0604020202020204" pitchFamily="34" charset="0"/>
            </a:endParaRPr>
          </a:p>
          <a:p>
            <a:pPr marL="0" indent="0">
              <a:buNone/>
            </a:pPr>
            <a:endParaRPr lang="sr-Latn-ME" sz="2000" dirty="0">
              <a:latin typeface="Arial" panose="020B0604020202020204" pitchFamily="34" charset="0"/>
              <a:cs typeface="Arial" panose="020B0604020202020204" pitchFamily="34" charset="0"/>
            </a:endParaRPr>
          </a:p>
        </p:txBody>
      </p:sp>
      <p:pic>
        <p:nvPicPr>
          <p:cNvPr id="4" name="Picture 3"/>
          <p:cNvPicPr/>
          <p:nvPr/>
        </p:nvPicPr>
        <p:blipFill>
          <a:blip r:embed="rId2" cstate="print">
            <a:extLst>
              <a:ext uri="{28A0092B-C50C-407E-A947-70E740481C1C}">
                <a14:useLocalDpi xmlns:a14="http://schemas.microsoft.com/office/drawing/2010/main" val="0"/>
              </a:ext>
            </a:extLst>
          </a:blip>
          <a:stretch>
            <a:fillRect/>
          </a:stretch>
        </p:blipFill>
        <p:spPr>
          <a:xfrm>
            <a:off x="748247" y="73437"/>
            <a:ext cx="821473" cy="858645"/>
          </a:xfrm>
          <a:prstGeom prst="rect">
            <a:avLst/>
          </a:prstGeom>
          <a:effectLst>
            <a:glow rad="127000">
              <a:srgbClr val="FF0000"/>
            </a:glow>
          </a:effectLst>
        </p:spPr>
      </p:pic>
      <p:sp>
        <p:nvSpPr>
          <p:cNvPr id="5" name="TextBox 4"/>
          <p:cNvSpPr txBox="1"/>
          <p:nvPr/>
        </p:nvSpPr>
        <p:spPr>
          <a:xfrm>
            <a:off x="1984917" y="285751"/>
            <a:ext cx="6747603" cy="523220"/>
          </a:xfrm>
          <a:prstGeom prst="rect">
            <a:avLst/>
          </a:prstGeom>
          <a:noFill/>
        </p:spPr>
        <p:txBody>
          <a:bodyPr wrap="square" rtlCol="0">
            <a:spAutoFit/>
          </a:bodyPr>
          <a:lstStyle/>
          <a:p>
            <a:r>
              <a:rPr lang="en-US" sz="1400" i="1" dirty="0">
                <a:latin typeface="Arial" panose="020B0604020202020204" pitchFamily="34" charset="0"/>
                <a:cs typeface="Arial" panose="020B0604020202020204" pitchFamily="34" charset="0"/>
              </a:rPr>
              <a:t>Ministarstvo </a:t>
            </a:r>
            <a:r>
              <a:rPr lang="en-US" sz="1400" i="1" dirty="0" err="1">
                <a:latin typeface="Arial" panose="020B0604020202020204" pitchFamily="34" charset="0"/>
                <a:cs typeface="Arial" panose="020B0604020202020204" pitchFamily="34" charset="0"/>
              </a:rPr>
              <a:t>finansija</a:t>
            </a:r>
            <a:r>
              <a:rPr lang="en-US" sz="1400" i="1" dirty="0">
                <a:latin typeface="Arial" panose="020B0604020202020204" pitchFamily="34" charset="0"/>
                <a:cs typeface="Arial" panose="020B0604020202020204" pitchFamily="34" charset="0"/>
              </a:rPr>
              <a:t> </a:t>
            </a:r>
            <a:endParaRPr lang="sr-Latn-ME" sz="1400" i="1" dirty="0">
              <a:latin typeface="Arial" panose="020B0604020202020204" pitchFamily="34" charset="0"/>
              <a:cs typeface="Arial" panose="020B0604020202020204" pitchFamily="34" charset="0"/>
            </a:endParaRPr>
          </a:p>
          <a:p>
            <a:r>
              <a:rPr lang="sr-Latn-ME" sz="1400" i="1" dirty="0">
                <a:latin typeface="Arial" panose="020B0604020202020204" pitchFamily="34" charset="0"/>
                <a:cs typeface="Arial" panose="020B0604020202020204" pitchFamily="34" charset="0"/>
              </a:rPr>
              <a:t>Crna Gora</a:t>
            </a:r>
          </a:p>
        </p:txBody>
      </p:sp>
      <p:sp>
        <p:nvSpPr>
          <p:cNvPr id="2" name="TextBox 1"/>
          <p:cNvSpPr txBox="1"/>
          <p:nvPr/>
        </p:nvSpPr>
        <p:spPr>
          <a:xfrm>
            <a:off x="838200" y="1017807"/>
            <a:ext cx="11238570" cy="400110"/>
          </a:xfrm>
          <a:prstGeom prst="rect">
            <a:avLst/>
          </a:prstGeom>
          <a:noFill/>
        </p:spPr>
        <p:txBody>
          <a:bodyPr wrap="square" rtlCol="0">
            <a:spAutoFit/>
          </a:bodyPr>
          <a:lstStyle/>
          <a:p>
            <a:r>
              <a:rPr lang="sr-Latn-BA" sz="2000" b="1" dirty="0">
                <a:effectLst>
                  <a:glow>
                    <a:srgbClr val="000000"/>
                  </a:glow>
                  <a:outerShdw sx="0" sy="0">
                    <a:srgbClr val="000000"/>
                  </a:outerShdw>
                  <a:reflection stA="0" endPos="0" fadeDir="0" sx="0" sy="0"/>
                </a:effectLst>
              </a:rPr>
              <a:t>Pravni osnov za uspostavljanje IS Državnog trezora</a:t>
            </a:r>
            <a:endParaRPr lang="sr-Latn-ME" dirty="0"/>
          </a:p>
        </p:txBody>
      </p:sp>
    </p:spTree>
    <p:extLst>
      <p:ext uri="{BB962C8B-B14F-4D97-AF65-F5344CB8AC3E}">
        <p14:creationId xmlns:p14="http://schemas.microsoft.com/office/powerpoint/2010/main" val="347342087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gradFill>
          <a:gsLst>
            <a:gs pos="3900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10" name="Content Placeholder 9"/>
          <p:cNvSpPr>
            <a:spLocks noGrp="1"/>
          </p:cNvSpPr>
          <p:nvPr>
            <p:ph idx="1"/>
          </p:nvPr>
        </p:nvSpPr>
        <p:spPr>
          <a:xfrm>
            <a:off x="838200" y="1332192"/>
            <a:ext cx="11353800" cy="5291631"/>
          </a:xfrm>
        </p:spPr>
        <p:txBody>
          <a:bodyPr>
            <a:normAutofit fontScale="25000" lnSpcReduction="20000"/>
          </a:bodyPr>
          <a:lstStyle/>
          <a:p>
            <a:r>
              <a:rPr lang="sr-Latn-BA" sz="8000" dirty="0">
                <a:latin typeface="Arial" panose="020B0604020202020204" pitchFamily="34" charset="0"/>
                <a:cs typeface="Arial" panose="020B0604020202020204" pitchFamily="34" charset="0"/>
              </a:rPr>
              <a:t>okvir trošenja sredstava se definiše unosom budžezskih vrijednosti prema definisanoj klasifikaciji </a:t>
            </a:r>
            <a:endParaRPr lang="sr-Latn-ME" sz="8000" dirty="0">
              <a:latin typeface="Arial" panose="020B0604020202020204" pitchFamily="34" charset="0"/>
              <a:cs typeface="Arial" panose="020B0604020202020204" pitchFamily="34" charset="0"/>
            </a:endParaRPr>
          </a:p>
          <a:p>
            <a:r>
              <a:rPr lang="en-US" sz="8000" dirty="0" err="1">
                <a:latin typeface="Arial" panose="020B0604020202020204" pitchFamily="34" charset="0"/>
                <a:cs typeface="Arial" panose="020B0604020202020204" pitchFamily="34" charset="0"/>
              </a:rPr>
              <a:t>otpu</a:t>
            </a:r>
            <a:r>
              <a:rPr lang="sr-Latn-ME" sz="8000" dirty="0">
                <a:latin typeface="Arial" panose="020B0604020202020204" pitchFamily="34" charset="0"/>
                <a:cs typeface="Arial" panose="020B0604020202020204" pitchFamily="34" charset="0"/>
              </a:rPr>
              <a:t>š</a:t>
            </a:r>
            <a:r>
              <a:rPr lang="en-US" sz="8000" dirty="0" err="1">
                <a:latin typeface="Arial" panose="020B0604020202020204" pitchFamily="34" charset="0"/>
                <a:cs typeface="Arial" panose="020B0604020202020204" pitchFamily="34" charset="0"/>
              </a:rPr>
              <a:t>tanje</a:t>
            </a:r>
            <a:r>
              <a:rPr lang="en-US" sz="8000" dirty="0">
                <a:latin typeface="Arial" panose="020B0604020202020204" pitchFamily="34" charset="0"/>
                <a:cs typeface="Arial" panose="020B0604020202020204" pitchFamily="34" charset="0"/>
              </a:rPr>
              <a:t> </a:t>
            </a:r>
            <a:r>
              <a:rPr lang="sr-Latn-ME" sz="8000" dirty="0">
                <a:latin typeface="Arial" panose="020B0604020202020204" pitchFamily="34" charset="0"/>
                <a:cs typeface="Arial" panose="020B0604020202020204" pitchFamily="34" charset="0"/>
              </a:rPr>
              <a:t>budžetskih </a:t>
            </a:r>
            <a:r>
              <a:rPr lang="en-US" sz="8000" dirty="0" err="1">
                <a:latin typeface="Arial" panose="020B0604020202020204" pitchFamily="34" charset="0"/>
                <a:cs typeface="Arial" panose="020B0604020202020204" pitchFamily="34" charset="0"/>
              </a:rPr>
              <a:t>sredstava</a:t>
            </a:r>
            <a:r>
              <a:rPr lang="en-US" sz="8000" dirty="0">
                <a:latin typeface="Arial" panose="020B0604020202020204" pitchFamily="34" charset="0"/>
                <a:cs typeface="Arial" panose="020B0604020202020204" pitchFamily="34" charset="0"/>
              </a:rPr>
              <a:t> u </a:t>
            </a:r>
            <a:r>
              <a:rPr lang="en-US" sz="8000" dirty="0" err="1">
                <a:latin typeface="Arial" panose="020B0604020202020204" pitchFamily="34" charset="0"/>
                <a:cs typeface="Arial" panose="020B0604020202020204" pitchFamily="34" charset="0"/>
              </a:rPr>
              <a:t>skladu</a:t>
            </a:r>
            <a:r>
              <a:rPr lang="en-US" sz="8000" dirty="0">
                <a:latin typeface="Arial" panose="020B0604020202020204" pitchFamily="34" charset="0"/>
                <a:cs typeface="Arial" panose="020B0604020202020204" pitchFamily="34" charset="0"/>
              </a:rPr>
              <a:t> </a:t>
            </a:r>
            <a:r>
              <a:rPr lang="en-US" sz="8000" dirty="0" err="1">
                <a:latin typeface="Arial" panose="020B0604020202020204" pitchFamily="34" charset="0"/>
                <a:cs typeface="Arial" panose="020B0604020202020204" pitchFamily="34" charset="0"/>
              </a:rPr>
              <a:t>sa</a:t>
            </a:r>
            <a:r>
              <a:rPr lang="en-US" sz="8000" dirty="0">
                <a:latin typeface="Arial" panose="020B0604020202020204" pitchFamily="34" charset="0"/>
                <a:cs typeface="Arial" panose="020B0604020202020204" pitchFamily="34" charset="0"/>
              </a:rPr>
              <a:t> </a:t>
            </a:r>
            <a:r>
              <a:rPr lang="en-US" sz="8000" dirty="0" err="1">
                <a:latin typeface="Arial" panose="020B0604020202020204" pitchFamily="34" charset="0"/>
                <a:cs typeface="Arial" panose="020B0604020202020204" pitchFamily="34" charset="0"/>
              </a:rPr>
              <a:t>mjes</a:t>
            </a:r>
            <a:r>
              <a:rPr lang="sr-Latn-ME" sz="8000" dirty="0">
                <a:latin typeface="Arial" panose="020B0604020202020204" pitchFamily="34" charset="0"/>
                <a:cs typeface="Arial" panose="020B0604020202020204" pitchFamily="34" charset="0"/>
              </a:rPr>
              <a:t>eč</a:t>
            </a:r>
            <a:r>
              <a:rPr lang="en-US" sz="8000" dirty="0" err="1">
                <a:latin typeface="Arial" panose="020B0604020202020204" pitchFamily="34" charset="0"/>
                <a:cs typeface="Arial" panose="020B0604020202020204" pitchFamily="34" charset="0"/>
              </a:rPr>
              <a:t>nim</a:t>
            </a:r>
            <a:r>
              <a:rPr lang="en-US" sz="8000" dirty="0">
                <a:latin typeface="Arial" panose="020B0604020202020204" pitchFamily="34" charset="0"/>
                <a:cs typeface="Arial" panose="020B0604020202020204" pitchFamily="34" charset="0"/>
              </a:rPr>
              <a:t> </a:t>
            </a:r>
            <a:r>
              <a:rPr lang="en-US" sz="8000" dirty="0" err="1">
                <a:latin typeface="Arial" panose="020B0604020202020204" pitchFamily="34" charset="0"/>
                <a:cs typeface="Arial" panose="020B0604020202020204" pitchFamily="34" charset="0"/>
              </a:rPr>
              <a:t>planom</a:t>
            </a:r>
            <a:r>
              <a:rPr lang="en-US" sz="8000" dirty="0">
                <a:latin typeface="Arial" panose="020B0604020202020204" pitchFamily="34" charset="0"/>
                <a:cs typeface="Arial" panose="020B0604020202020204" pitchFamily="34" charset="0"/>
              </a:rPr>
              <a:t> </a:t>
            </a:r>
            <a:r>
              <a:rPr lang="en-US" sz="8000" dirty="0" err="1">
                <a:latin typeface="Arial" panose="020B0604020202020204" pitchFamily="34" charset="0"/>
                <a:cs typeface="Arial" panose="020B0604020202020204" pitchFamily="34" charset="0"/>
              </a:rPr>
              <a:t>potro</a:t>
            </a:r>
            <a:r>
              <a:rPr lang="sr-Latn-ME" sz="8000" dirty="0">
                <a:latin typeface="Arial" panose="020B0604020202020204" pitchFamily="34" charset="0"/>
                <a:cs typeface="Arial" panose="020B0604020202020204" pitchFamily="34" charset="0"/>
              </a:rPr>
              <a:t>š</a:t>
            </a:r>
            <a:r>
              <a:rPr lang="en-US" sz="8000" dirty="0" err="1">
                <a:latin typeface="Arial" panose="020B0604020202020204" pitchFamily="34" charset="0"/>
                <a:cs typeface="Arial" panose="020B0604020202020204" pitchFamily="34" charset="0"/>
              </a:rPr>
              <a:t>nje</a:t>
            </a:r>
            <a:r>
              <a:rPr lang="en-US" sz="8000" dirty="0">
                <a:latin typeface="Arial" panose="020B0604020202020204" pitchFamily="34" charset="0"/>
                <a:cs typeface="Arial" panose="020B0604020202020204" pitchFamily="34" charset="0"/>
              </a:rPr>
              <a:t> </a:t>
            </a:r>
            <a:r>
              <a:rPr lang="sr-Latn-ME" sz="8000" dirty="0">
                <a:latin typeface="Arial" panose="020B0604020202020204" pitchFamily="34" charset="0"/>
                <a:cs typeface="Arial" panose="020B0604020202020204" pitchFamily="34" charset="0"/>
              </a:rPr>
              <a:t>od strane Direktorata za državni budžet</a:t>
            </a:r>
          </a:p>
          <a:p>
            <a:r>
              <a:rPr lang="sr-Latn-RS" sz="8000" dirty="0">
                <a:latin typeface="Arial" panose="020B0604020202020204" pitchFamily="34" charset="0"/>
                <a:cs typeface="Arial" panose="020B0604020202020204" pitchFamily="34" charset="0"/>
              </a:rPr>
              <a:t>zahtjev za potrošnju iz tekućeg budžeta od strane potrošačke jedinice se inicira rezervisanjem sredstava</a:t>
            </a:r>
            <a:endParaRPr lang="sr-Latn-ME" sz="8000" dirty="0">
              <a:latin typeface="Arial" panose="020B0604020202020204" pitchFamily="34" charset="0"/>
              <a:cs typeface="Arial" panose="020B0604020202020204" pitchFamily="34" charset="0"/>
            </a:endParaRPr>
          </a:p>
          <a:p>
            <a:r>
              <a:rPr lang="sr-Latn-RS" sz="8000" dirty="0">
                <a:latin typeface="Arial" panose="020B0604020202020204" pitchFamily="34" charset="0"/>
                <a:cs typeface="Arial" panose="020B0604020202020204" pitchFamily="34" charset="0"/>
              </a:rPr>
              <a:t>nabavka usluga za kapitalne investicije se u SAP sistemu počinje kreiranjem ugovora sa inostranim ili domaćim dobavljačem. U momentu kreiranja ugovora je obavezan unos dodjele projekta kapitalnih investicija.</a:t>
            </a:r>
          </a:p>
          <a:p>
            <a:r>
              <a:rPr lang="sr-Latn-RS" sz="8000" dirty="0">
                <a:latin typeface="Arial" panose="020B0604020202020204" pitchFamily="34" charset="0"/>
                <a:cs typeface="Arial" panose="020B0604020202020204" pitchFamily="34" charset="0"/>
              </a:rPr>
              <a:t>nalog za nabavku sa referencom na kreirani ugovor i na prethodno kreiranu rezervaciju. U momentu kreiranja naloga za nabavku evidentiraju se potencijalne obaveze  </a:t>
            </a:r>
          </a:p>
          <a:p>
            <a:r>
              <a:rPr lang="sr-Latn-RS" sz="8000" dirty="0">
                <a:latin typeface="Arial" panose="020B0604020202020204" pitchFamily="34" charset="0"/>
                <a:cs typeface="Arial" panose="020B0604020202020204" pitchFamily="34" charset="0"/>
              </a:rPr>
              <a:t>knjiženje verifikacije usluge odnosno automatsko kreiranje zahtjeva za plaćanje, knjiži se trošak na konto definisan u nalogu za nabavku i obaveza prema dobavljaču </a:t>
            </a:r>
          </a:p>
          <a:p>
            <a:r>
              <a:rPr lang="sr-Latn-RS" sz="8000" dirty="0">
                <a:latin typeface="Arial" panose="020B0604020202020204" pitchFamily="34" charset="0"/>
                <a:cs typeface="Arial" panose="020B0604020202020204" pitchFamily="34" charset="0"/>
              </a:rPr>
              <a:t>za potrosnju iz tekućeg budžeta se direktno unosi zahtjev za plaćanje sa referencom na kreiranu rezervaciju kojim se knjiži trošak i obaveza prema dobavljaču. </a:t>
            </a:r>
            <a:r>
              <a:rPr lang="sr-Latn-BA" sz="8000" dirty="0">
                <a:latin typeface="Arial" panose="020B0604020202020204" pitchFamily="34" charset="0"/>
                <a:cs typeface="Arial" panose="020B0604020202020204" pitchFamily="34" charset="0"/>
              </a:rPr>
              <a:t>Zahtjeva za plaćanje se odobrava od strane potrošačke jedinice, direktnog budžetskog korisnika</a:t>
            </a:r>
            <a:endParaRPr lang="sr-Latn-RS" sz="8000" dirty="0">
              <a:latin typeface="Arial" panose="020B0604020202020204" pitchFamily="34" charset="0"/>
              <a:cs typeface="Arial" panose="020B0604020202020204" pitchFamily="34" charset="0"/>
            </a:endParaRPr>
          </a:p>
          <a:p>
            <a:r>
              <a:rPr lang="sr-Latn-RS" sz="8000" dirty="0">
                <a:latin typeface="Arial" panose="020B0604020202020204" pitchFamily="34" charset="0"/>
                <a:cs typeface="Arial" panose="020B0604020202020204" pitchFamily="34" charset="0"/>
              </a:rPr>
              <a:t>plaćanje se vrši na osnovu odobrenog zahtjeva za plaćanje u Direktoratu državnog trezora postupkom automatskog plaćanja u kome se formira fajl plaćanja i u sistemu se knjiži  dokument plaćanja. </a:t>
            </a:r>
          </a:p>
          <a:p>
            <a:r>
              <a:rPr lang="sr-Latn-RS" sz="8000" dirty="0">
                <a:latin typeface="Arial" panose="020B0604020202020204" pitchFamily="34" charset="0"/>
                <a:cs typeface="Arial" panose="020B0604020202020204" pitchFamily="34" charset="0"/>
              </a:rPr>
              <a:t>konverzija fajla plaćanja u format swift poruka koje se šalju Centralnoj banci čime se vrši realizacija plaćanja sa Glavnog računa državnog trezora otvorenog kod Centralne banke Crne Gore </a:t>
            </a:r>
            <a:endParaRPr lang="sr-Latn-ME" sz="8000" dirty="0">
              <a:latin typeface="Arial" panose="020B0604020202020204" pitchFamily="34" charset="0"/>
              <a:cs typeface="Arial" panose="020B0604020202020204" pitchFamily="34" charset="0"/>
            </a:endParaRPr>
          </a:p>
        </p:txBody>
      </p:sp>
      <p:pic>
        <p:nvPicPr>
          <p:cNvPr id="4" name="Picture 3"/>
          <p:cNvPicPr/>
          <p:nvPr/>
        </p:nvPicPr>
        <p:blipFill>
          <a:blip r:embed="rId2" cstate="print">
            <a:extLst>
              <a:ext uri="{28A0092B-C50C-407E-A947-70E740481C1C}">
                <a14:useLocalDpi xmlns:a14="http://schemas.microsoft.com/office/drawing/2010/main" val="0"/>
              </a:ext>
            </a:extLst>
          </a:blip>
          <a:stretch>
            <a:fillRect/>
          </a:stretch>
        </p:blipFill>
        <p:spPr>
          <a:xfrm>
            <a:off x="748247" y="73437"/>
            <a:ext cx="821473" cy="858645"/>
          </a:xfrm>
          <a:prstGeom prst="rect">
            <a:avLst/>
          </a:prstGeom>
          <a:effectLst>
            <a:glow rad="127000">
              <a:srgbClr val="FF0000"/>
            </a:glow>
          </a:effectLst>
        </p:spPr>
      </p:pic>
      <p:sp>
        <p:nvSpPr>
          <p:cNvPr id="5" name="TextBox 4"/>
          <p:cNvSpPr txBox="1"/>
          <p:nvPr/>
        </p:nvSpPr>
        <p:spPr>
          <a:xfrm>
            <a:off x="1984917" y="285751"/>
            <a:ext cx="6747603" cy="523220"/>
          </a:xfrm>
          <a:prstGeom prst="rect">
            <a:avLst/>
          </a:prstGeom>
          <a:noFill/>
        </p:spPr>
        <p:txBody>
          <a:bodyPr wrap="square" rtlCol="0">
            <a:spAutoFit/>
          </a:bodyPr>
          <a:lstStyle/>
          <a:p>
            <a:r>
              <a:rPr lang="en-US" sz="1400" i="1" dirty="0">
                <a:latin typeface="Arial" panose="020B0604020202020204" pitchFamily="34" charset="0"/>
                <a:cs typeface="Arial" panose="020B0604020202020204" pitchFamily="34" charset="0"/>
              </a:rPr>
              <a:t>Ministarstvo </a:t>
            </a:r>
            <a:r>
              <a:rPr lang="en-US" sz="1400" i="1" dirty="0" err="1">
                <a:latin typeface="Arial" panose="020B0604020202020204" pitchFamily="34" charset="0"/>
                <a:cs typeface="Arial" panose="020B0604020202020204" pitchFamily="34" charset="0"/>
              </a:rPr>
              <a:t>finansija</a:t>
            </a:r>
            <a:r>
              <a:rPr lang="en-US" sz="1400" i="1" dirty="0">
                <a:latin typeface="Arial" panose="020B0604020202020204" pitchFamily="34" charset="0"/>
                <a:cs typeface="Arial" panose="020B0604020202020204" pitchFamily="34" charset="0"/>
              </a:rPr>
              <a:t> </a:t>
            </a:r>
            <a:r>
              <a:rPr lang="sr-Latn-ME" sz="1400" i="1" dirty="0">
                <a:latin typeface="Arial" panose="020B0604020202020204" pitchFamily="34" charset="0"/>
                <a:cs typeface="Arial" panose="020B0604020202020204" pitchFamily="34" charset="0"/>
              </a:rPr>
              <a:t> </a:t>
            </a:r>
          </a:p>
          <a:p>
            <a:r>
              <a:rPr lang="sr-Latn-ME" sz="1400" i="1" dirty="0">
                <a:latin typeface="Arial" panose="020B0604020202020204" pitchFamily="34" charset="0"/>
                <a:cs typeface="Arial" panose="020B0604020202020204" pitchFamily="34" charset="0"/>
              </a:rPr>
              <a:t>Crna Gora</a:t>
            </a:r>
          </a:p>
        </p:txBody>
      </p:sp>
      <p:sp>
        <p:nvSpPr>
          <p:cNvPr id="2" name="TextBox 1"/>
          <p:cNvSpPr txBox="1"/>
          <p:nvPr/>
        </p:nvSpPr>
        <p:spPr>
          <a:xfrm>
            <a:off x="838200" y="932082"/>
            <a:ext cx="11003844" cy="400110"/>
          </a:xfrm>
          <a:prstGeom prst="rect">
            <a:avLst/>
          </a:prstGeom>
          <a:noFill/>
        </p:spPr>
        <p:txBody>
          <a:bodyPr wrap="square" rtlCol="0">
            <a:spAutoFit/>
          </a:bodyPr>
          <a:lstStyle/>
          <a:p>
            <a:r>
              <a:rPr lang="sr-Latn-BA" sz="2000" b="1" dirty="0">
                <a:effectLst>
                  <a:glow>
                    <a:srgbClr val="000000"/>
                  </a:glow>
                  <a:outerShdw sx="0" sy="0">
                    <a:srgbClr val="000000"/>
                  </a:outerShdw>
                  <a:reflection stA="0" endPos="0" fadeDir="0" sx="0" sy="0"/>
                </a:effectLst>
              </a:rPr>
              <a:t>Realizacija potrošnje budžeta  </a:t>
            </a:r>
            <a:endParaRPr lang="sr-Latn-ME" dirty="0"/>
          </a:p>
        </p:txBody>
      </p:sp>
    </p:spTree>
    <p:extLst>
      <p:ext uri="{BB962C8B-B14F-4D97-AF65-F5344CB8AC3E}">
        <p14:creationId xmlns:p14="http://schemas.microsoft.com/office/powerpoint/2010/main" val="16325177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gradFill>
          <a:gsLst>
            <a:gs pos="3900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10" name="Content Placeholder 9"/>
          <p:cNvSpPr>
            <a:spLocks noGrp="1"/>
          </p:cNvSpPr>
          <p:nvPr>
            <p:ph idx="1"/>
          </p:nvPr>
        </p:nvSpPr>
        <p:spPr>
          <a:xfrm>
            <a:off x="79023" y="1544556"/>
            <a:ext cx="12259734" cy="5240007"/>
          </a:xfrm>
        </p:spPr>
        <p:txBody>
          <a:bodyPr>
            <a:normAutofit fontScale="25000" lnSpcReduction="20000"/>
          </a:bodyPr>
          <a:lstStyle/>
          <a:p>
            <a:r>
              <a:rPr lang="en-US" sz="8000" dirty="0" err="1">
                <a:latin typeface="Arial" panose="020B0604020202020204" pitchFamily="34" charset="0"/>
                <a:cs typeface="Arial" panose="020B0604020202020204" pitchFamily="34" charset="0"/>
              </a:rPr>
              <a:t>Ministarstvo</a:t>
            </a:r>
            <a:r>
              <a:rPr lang="en-US" sz="8000" dirty="0">
                <a:latin typeface="Arial" panose="020B0604020202020204" pitchFamily="34" charset="0"/>
                <a:cs typeface="Arial" panose="020B0604020202020204" pitchFamily="34" charset="0"/>
              </a:rPr>
              <a:t> </a:t>
            </a:r>
            <a:r>
              <a:rPr lang="en-US" sz="8000" dirty="0" err="1">
                <a:latin typeface="Arial" panose="020B0604020202020204" pitchFamily="34" charset="0"/>
                <a:cs typeface="Arial" panose="020B0604020202020204" pitchFamily="34" charset="0"/>
              </a:rPr>
              <a:t>finansija</a:t>
            </a:r>
            <a:r>
              <a:rPr lang="en-US" sz="8000" dirty="0">
                <a:latin typeface="Arial" panose="020B0604020202020204" pitchFamily="34" charset="0"/>
                <a:cs typeface="Arial" panose="020B0604020202020204" pitchFamily="34" charset="0"/>
              </a:rPr>
              <a:t> </a:t>
            </a:r>
            <a:r>
              <a:rPr lang="en-US" sz="8000" dirty="0" err="1">
                <a:latin typeface="Arial" panose="020B0604020202020204" pitchFamily="34" charset="0"/>
                <a:cs typeface="Arial" panose="020B0604020202020204" pitchFamily="34" charset="0"/>
              </a:rPr>
              <a:t>zaklju</a:t>
            </a:r>
            <a:r>
              <a:rPr lang="sr-Latn-ME" sz="8000" dirty="0">
                <a:latin typeface="Arial" panose="020B0604020202020204" pitchFamily="34" charset="0"/>
                <a:cs typeface="Arial" panose="020B0604020202020204" pitchFamily="34" charset="0"/>
              </a:rPr>
              <a:t>č</a:t>
            </a:r>
            <a:r>
              <a:rPr lang="en-US" sz="8000" dirty="0" err="1">
                <a:latin typeface="Arial" panose="020B0604020202020204" pitchFamily="34" charset="0"/>
                <a:cs typeface="Arial" panose="020B0604020202020204" pitchFamily="34" charset="0"/>
              </a:rPr>
              <a:t>uje</a:t>
            </a:r>
            <a:r>
              <a:rPr lang="en-US" sz="8000" dirty="0">
                <a:latin typeface="Arial" panose="020B0604020202020204" pitchFamily="34" charset="0"/>
                <a:cs typeface="Arial" panose="020B0604020202020204" pitchFamily="34" charset="0"/>
              </a:rPr>
              <a:t> </a:t>
            </a:r>
            <a:r>
              <a:rPr lang="en-US" sz="8000" dirty="0" err="1">
                <a:latin typeface="Arial" panose="020B0604020202020204" pitchFamily="34" charset="0"/>
                <a:cs typeface="Arial" panose="020B0604020202020204" pitchFamily="34" charset="0"/>
              </a:rPr>
              <a:t>ugovor</a:t>
            </a:r>
            <a:r>
              <a:rPr lang="en-US" sz="8000" dirty="0">
                <a:latin typeface="Arial" panose="020B0604020202020204" pitchFamily="34" charset="0"/>
                <a:cs typeface="Arial" panose="020B0604020202020204" pitchFamily="34" charset="0"/>
              </a:rPr>
              <a:t> </a:t>
            </a:r>
            <a:r>
              <a:rPr lang="en-US" sz="8000" dirty="0" err="1">
                <a:latin typeface="Arial" panose="020B0604020202020204" pitchFamily="34" charset="0"/>
                <a:cs typeface="Arial" panose="020B0604020202020204" pitchFamily="34" charset="0"/>
              </a:rPr>
              <a:t>sa</a:t>
            </a:r>
            <a:r>
              <a:rPr lang="en-US" sz="8000" dirty="0">
                <a:latin typeface="Arial" panose="020B0604020202020204" pitchFamily="34" charset="0"/>
                <a:cs typeface="Arial" panose="020B0604020202020204" pitchFamily="34" charset="0"/>
              </a:rPr>
              <a:t> </a:t>
            </a:r>
            <a:r>
              <a:rPr lang="en-US" sz="8000" dirty="0" err="1">
                <a:latin typeface="Arial" panose="020B0604020202020204" pitchFamily="34" charset="0"/>
                <a:cs typeface="Arial" panose="020B0604020202020204" pitchFamily="34" charset="0"/>
              </a:rPr>
              <a:t>Centralnom</a:t>
            </a:r>
            <a:r>
              <a:rPr lang="en-US" sz="8000" dirty="0">
                <a:latin typeface="Arial" panose="020B0604020202020204" pitchFamily="34" charset="0"/>
                <a:cs typeface="Arial" panose="020B0604020202020204" pitchFamily="34" charset="0"/>
              </a:rPr>
              <a:t> </a:t>
            </a:r>
            <a:r>
              <a:rPr lang="en-US" sz="8000" dirty="0" err="1">
                <a:latin typeface="Arial" panose="020B0604020202020204" pitchFamily="34" charset="0"/>
                <a:cs typeface="Arial" panose="020B0604020202020204" pitchFamily="34" charset="0"/>
              </a:rPr>
              <a:t>bankom</a:t>
            </a:r>
            <a:r>
              <a:rPr lang="en-US" sz="8000" dirty="0">
                <a:latin typeface="Arial" panose="020B0604020202020204" pitchFamily="34" charset="0"/>
                <a:cs typeface="Arial" panose="020B0604020202020204" pitchFamily="34" charset="0"/>
              </a:rPr>
              <a:t> za </a:t>
            </a:r>
            <a:r>
              <a:rPr lang="en-US" sz="8000" dirty="0" err="1">
                <a:latin typeface="Arial" panose="020B0604020202020204" pitchFamily="34" charset="0"/>
                <a:cs typeface="Arial" panose="020B0604020202020204" pitchFamily="34" charset="0"/>
              </a:rPr>
              <a:t>obavljanje</a:t>
            </a:r>
            <a:r>
              <a:rPr lang="en-US" sz="8000" dirty="0">
                <a:latin typeface="Arial" panose="020B0604020202020204" pitchFamily="34" charset="0"/>
                <a:cs typeface="Arial" panose="020B0604020202020204" pitchFamily="34" charset="0"/>
              </a:rPr>
              <a:t> </a:t>
            </a:r>
            <a:r>
              <a:rPr lang="en-US" sz="8000" dirty="0" err="1">
                <a:latin typeface="Arial" panose="020B0604020202020204" pitchFamily="34" charset="0"/>
                <a:cs typeface="Arial" panose="020B0604020202020204" pitchFamily="34" charset="0"/>
              </a:rPr>
              <a:t>bankarskih</a:t>
            </a:r>
            <a:r>
              <a:rPr lang="en-US" sz="8000" dirty="0">
                <a:latin typeface="Arial" panose="020B0604020202020204" pitchFamily="34" charset="0"/>
                <a:cs typeface="Arial" panose="020B0604020202020204" pitchFamily="34" charset="0"/>
              </a:rPr>
              <a:t> </a:t>
            </a:r>
            <a:r>
              <a:rPr lang="en-US" sz="8000" dirty="0" err="1">
                <a:latin typeface="Arial" panose="020B0604020202020204" pitchFamily="34" charset="0"/>
                <a:cs typeface="Arial" panose="020B0604020202020204" pitchFamily="34" charset="0"/>
              </a:rPr>
              <a:t>poslova</a:t>
            </a:r>
            <a:r>
              <a:rPr lang="sr-Latn-ME" sz="8000" dirty="0">
                <a:latin typeface="Arial" panose="020B0604020202020204" pitchFamily="34" charset="0"/>
                <a:cs typeface="Arial" panose="020B0604020202020204" pitchFamily="34" charset="0"/>
              </a:rPr>
              <a:t>. Računi naplatnih institucija i </a:t>
            </a:r>
            <a:r>
              <a:rPr lang="sr-Latn-CS" sz="8000" dirty="0">
                <a:latin typeface="Arial" panose="020B0604020202020204" pitchFamily="34" charset="0"/>
                <a:cs typeface="Arial" panose="020B0604020202020204" pitchFamily="34" charset="0"/>
              </a:rPr>
              <a:t>ministarstava i drugih organa uprave i pravosuđa</a:t>
            </a:r>
            <a:r>
              <a:rPr lang="sr-Latn-ME" sz="8000" dirty="0">
                <a:latin typeface="Arial" panose="020B0604020202020204" pitchFamily="34" charset="0"/>
                <a:cs typeface="Arial" panose="020B0604020202020204" pitchFamily="34" charset="0"/>
              </a:rPr>
              <a:t> na koje se vrši uplata javnih prihoda koje korisnici budžeta ostvaruju vršenjem svoje djelatnosti su otvoreni kod Centralne banke Crne Gore. Evidencioni računi su definisani Naredbom o načinu uplate javnih prihoda. </a:t>
            </a:r>
          </a:p>
          <a:p>
            <a:r>
              <a:rPr lang="sr-Latn-ME" sz="8000" dirty="0">
                <a:latin typeface="Arial" panose="020B0604020202020204" pitchFamily="34" charset="0"/>
                <a:cs typeface="Arial" panose="020B0604020202020204" pitchFamily="34" charset="0"/>
              </a:rPr>
              <a:t>Naplatne institucije su: Uprava prihoda i carina, Ministarstvo unutrašnjih poslova i Uprava policije</a:t>
            </a:r>
          </a:p>
          <a:p>
            <a:r>
              <a:rPr lang="sr-Latn-ME" sz="8000" dirty="0">
                <a:latin typeface="Arial" panose="020B0604020202020204" pitchFamily="34" charset="0"/>
                <a:cs typeface="Arial" panose="020B0604020202020204" pitchFamily="34" charset="0"/>
              </a:rPr>
              <a:t>Naplatna institucija svakodnevno identifikuje prihode i  priprema izjavu primaoca za prihode čija je naplata u njenoj nadležnosti i vrši prenos ukupnog iznosa neto prihoda evidentiranih na izjavi sa svog obračunskog računa na Centralni račun državnog trezora. Prihodi koje prikupljaju ove institucije obrađuju se u IS-u kojima te institucije upravljaju. </a:t>
            </a:r>
          </a:p>
          <a:p>
            <a:r>
              <a:rPr lang="sr-Latn-ME" sz="8000" dirty="0">
                <a:latin typeface="Arial" panose="020B0604020202020204" pitchFamily="34" charset="0"/>
                <a:cs typeface="Arial" panose="020B0604020202020204" pitchFamily="34" charset="0"/>
              </a:rPr>
              <a:t>Ministarstvo finansija priprema izjavu primaoca za ministarstva i druge organe uprave i pravosuđa </a:t>
            </a:r>
            <a:r>
              <a:rPr lang="sr-Latn-CS" sz="8000" dirty="0">
                <a:latin typeface="Arial" panose="020B0604020202020204" pitchFamily="34" charset="0"/>
                <a:cs typeface="Arial" panose="020B0604020202020204" pitchFamily="34" charset="0"/>
              </a:rPr>
              <a:t>prema definisanoj ekonomskoj klasifikaciji i u formatu definisanom Uputstvom o radu državnog trezora.</a:t>
            </a:r>
          </a:p>
          <a:p>
            <a:r>
              <a:rPr lang="sr-Latn-CS" sz="8000" dirty="0">
                <a:latin typeface="Arial" panose="020B0604020202020204" pitchFamily="34" charset="0"/>
                <a:cs typeface="Arial" panose="020B0604020202020204" pitchFamily="34" charset="0"/>
              </a:rPr>
              <a:t>Obradom podataka iz prikupljenih izjava primaoca na osnovu definisanih pravila raspodjele (Prihodni modul) se određuju iznosi sredstava koja se prenose sa Centralnog računa državnog trezora na Glavni račun državnog trezora, račun Egalizacionog fonda, opštinama, i ostalo prema pravilima raspodjele sredstava.</a:t>
            </a:r>
          </a:p>
          <a:p>
            <a:r>
              <a:rPr lang="sr-Latn-CS" sz="8000" dirty="0">
                <a:latin typeface="Arial" panose="020B0604020202020204" pitchFamily="34" charset="0"/>
                <a:cs typeface="Arial" panose="020B0604020202020204" pitchFamily="34" charset="0"/>
              </a:rPr>
              <a:t>Iznos raspoređenih sredstava koji je uplaćen na Glavni račun trezora kao i prenosi sredstava na Glavni račun trezora sa ostalih računa izuzev sa Centralnog računa se knjiže u SAP sistem, agregatno po ekonomskoj klasifikaciji</a:t>
            </a:r>
          </a:p>
          <a:p>
            <a:endParaRPr lang="sr-Latn-ME" dirty="0"/>
          </a:p>
        </p:txBody>
      </p:sp>
      <p:pic>
        <p:nvPicPr>
          <p:cNvPr id="4" name="Picture 3"/>
          <p:cNvPicPr/>
          <p:nvPr/>
        </p:nvPicPr>
        <p:blipFill>
          <a:blip r:embed="rId2" cstate="print">
            <a:extLst>
              <a:ext uri="{28A0092B-C50C-407E-A947-70E740481C1C}">
                <a14:useLocalDpi xmlns:a14="http://schemas.microsoft.com/office/drawing/2010/main" val="0"/>
              </a:ext>
            </a:extLst>
          </a:blip>
          <a:stretch>
            <a:fillRect/>
          </a:stretch>
        </p:blipFill>
        <p:spPr>
          <a:xfrm>
            <a:off x="748247" y="73437"/>
            <a:ext cx="821473" cy="858645"/>
          </a:xfrm>
          <a:prstGeom prst="rect">
            <a:avLst/>
          </a:prstGeom>
          <a:effectLst>
            <a:glow rad="127000">
              <a:srgbClr val="FF0000"/>
            </a:glow>
          </a:effectLst>
        </p:spPr>
      </p:pic>
      <p:sp>
        <p:nvSpPr>
          <p:cNvPr id="5" name="TextBox 4"/>
          <p:cNvSpPr txBox="1"/>
          <p:nvPr/>
        </p:nvSpPr>
        <p:spPr>
          <a:xfrm>
            <a:off x="1937292" y="285751"/>
            <a:ext cx="6747603" cy="523220"/>
          </a:xfrm>
          <a:prstGeom prst="rect">
            <a:avLst/>
          </a:prstGeom>
          <a:noFill/>
        </p:spPr>
        <p:txBody>
          <a:bodyPr wrap="square" rtlCol="0">
            <a:spAutoFit/>
          </a:bodyPr>
          <a:lstStyle/>
          <a:p>
            <a:r>
              <a:rPr lang="en-US" sz="1400" i="1" dirty="0" err="1">
                <a:latin typeface="Arial" panose="020B0604020202020204" pitchFamily="34" charset="0"/>
                <a:cs typeface="Arial" panose="020B0604020202020204" pitchFamily="34" charset="0"/>
              </a:rPr>
              <a:t>Ministarstvo</a:t>
            </a:r>
            <a:r>
              <a:rPr lang="en-US" sz="1400" i="1" dirty="0">
                <a:latin typeface="Arial" panose="020B0604020202020204" pitchFamily="34" charset="0"/>
                <a:cs typeface="Arial" panose="020B0604020202020204" pitchFamily="34" charset="0"/>
              </a:rPr>
              <a:t> </a:t>
            </a:r>
            <a:r>
              <a:rPr lang="en-US" sz="1400" i="1" dirty="0" err="1">
                <a:latin typeface="Arial" panose="020B0604020202020204" pitchFamily="34" charset="0"/>
                <a:cs typeface="Arial" panose="020B0604020202020204" pitchFamily="34" charset="0"/>
              </a:rPr>
              <a:t>finansija</a:t>
            </a:r>
            <a:endParaRPr lang="sr-Latn-ME" sz="1400" i="1" dirty="0">
              <a:latin typeface="Arial" panose="020B0604020202020204" pitchFamily="34" charset="0"/>
              <a:cs typeface="Arial" panose="020B0604020202020204" pitchFamily="34" charset="0"/>
            </a:endParaRPr>
          </a:p>
          <a:p>
            <a:r>
              <a:rPr lang="sr-Latn-ME" sz="1400" i="1" dirty="0">
                <a:latin typeface="Arial" panose="020B0604020202020204" pitchFamily="34" charset="0"/>
                <a:cs typeface="Arial" panose="020B0604020202020204" pitchFamily="34" charset="0"/>
              </a:rPr>
              <a:t>Crna Gora</a:t>
            </a:r>
          </a:p>
        </p:txBody>
      </p:sp>
      <p:sp>
        <p:nvSpPr>
          <p:cNvPr id="2" name="TextBox 1"/>
          <p:cNvSpPr txBox="1"/>
          <p:nvPr/>
        </p:nvSpPr>
        <p:spPr>
          <a:xfrm>
            <a:off x="838199" y="1144446"/>
            <a:ext cx="10913533" cy="400110"/>
          </a:xfrm>
          <a:prstGeom prst="rect">
            <a:avLst/>
          </a:prstGeom>
          <a:noFill/>
        </p:spPr>
        <p:txBody>
          <a:bodyPr wrap="square" rtlCol="0">
            <a:spAutoFit/>
          </a:bodyPr>
          <a:lstStyle/>
          <a:p>
            <a:r>
              <a:rPr lang="sr-Latn-BA" sz="2000" b="1" dirty="0">
                <a:effectLst>
                  <a:glow>
                    <a:srgbClr val="000000"/>
                  </a:glow>
                  <a:outerShdw sx="0" sy="0">
                    <a:srgbClr val="000000"/>
                  </a:outerShdw>
                  <a:reflection stA="0" endPos="0" fadeDir="0" sx="0" sy="0"/>
                </a:effectLst>
              </a:rPr>
              <a:t>Prikupljanje i obrada javnih prihoda</a:t>
            </a:r>
            <a:endParaRPr lang="sr-Latn-ME" sz="2000" b="1" dirty="0">
              <a:effectLst>
                <a:glow>
                  <a:srgbClr val="000000"/>
                </a:glow>
                <a:outerShdw sx="0" sy="0">
                  <a:srgbClr val="000000"/>
                </a:outerShdw>
                <a:reflection stA="0" endPos="0" fadeDir="0" sx="0" sy="0"/>
              </a:effectLst>
            </a:endParaRPr>
          </a:p>
        </p:txBody>
      </p:sp>
    </p:spTree>
    <p:extLst>
      <p:ext uri="{BB962C8B-B14F-4D97-AF65-F5344CB8AC3E}">
        <p14:creationId xmlns:p14="http://schemas.microsoft.com/office/powerpoint/2010/main" val="2228361341"/>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3236</TotalTime>
  <Words>1097</Words>
  <Application>Microsoft Office PowerPoint</Application>
  <PresentationFormat>Widescreen</PresentationFormat>
  <Paragraphs>84</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Facet</vt:lpstr>
      <vt:lpstr>Informacioni sistem u Direktoratu državnog trezora u Ministarstva finansija Crne Gore </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SAP rješenje Drzavni Trezor</dc:title>
  <dc:creator>Zorica Tadic</dc:creator>
  <cp:lastModifiedBy>Yelena Slizhevskaya</cp:lastModifiedBy>
  <cp:revision>371</cp:revision>
  <cp:lastPrinted>2022-04-13T08:01:54Z</cp:lastPrinted>
  <dcterms:created xsi:type="dcterms:W3CDTF">2022-03-23T09:43:31Z</dcterms:created>
  <dcterms:modified xsi:type="dcterms:W3CDTF">2023-05-13T17:09:32Z</dcterms:modified>
</cp:coreProperties>
</file>