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10"/>
  </p:notesMasterIdLst>
  <p:handoutMasterIdLst>
    <p:handoutMasterId r:id="rId11"/>
  </p:handoutMasterIdLst>
  <p:sldIdLst>
    <p:sldId id="256" r:id="rId2"/>
    <p:sldId id="280" r:id="rId3"/>
    <p:sldId id="281" r:id="rId4"/>
    <p:sldId id="265" r:id="rId5"/>
    <p:sldId id="261" r:id="rId6"/>
    <p:sldId id="276" r:id="rId7"/>
    <p:sldId id="279" r:id="rId8"/>
    <p:sldId id="268" r:id="rId9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orica Tadic" initials="ZT" lastIdx="1" clrIdx="0">
    <p:extLst>
      <p:ext uri="{19B8F6BF-5375-455C-9EA6-DF929625EA0E}">
        <p15:presenceInfo xmlns:p15="http://schemas.microsoft.com/office/powerpoint/2012/main" userId="S-1-5-21-3530176030-4113171763-13993460-2027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C85E07-C050-4ACD-B71E-BBD2A5069CB5}" v="39" dt="2023-05-18T10:50:30.8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71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1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EC31EE-0BB8-4D14-81C1-F6FA24D8C8E3}" type="doc">
      <dgm:prSet loTypeId="urn:microsoft.com/office/officeart/2005/8/layout/hierarchy4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8FFE7CF-3A22-4126-A170-BF5B3D521237}">
      <dgm:prSet phldrT="[Text]" custT="1"/>
      <dgm:spPr/>
      <dgm:t>
        <a:bodyPr/>
        <a:lstStyle/>
        <a:p>
          <a:r>
            <a:rPr lang="ru-RU" sz="2000" b="1" dirty="0">
              <a:latin typeface="Arial" panose="020B0604020202020204" pitchFamily="34" charset="0"/>
              <a:cs typeface="Arial" panose="020B0604020202020204" pitchFamily="34" charset="0"/>
            </a:rPr>
            <a:t>Организация Государственного казначейского управления</a:t>
          </a:r>
          <a:endParaRPr lang="en-GB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B265FE-A4A9-4284-B9C5-4BF4B7419B7E}" type="parTrans" cxnId="{186AEAA7-58A0-4595-A447-9A342C468C01}">
      <dgm:prSet/>
      <dgm:spPr/>
      <dgm:t>
        <a:bodyPr/>
        <a:lstStyle/>
        <a:p>
          <a:endParaRPr lang="en-US"/>
        </a:p>
      </dgm:t>
    </dgm:pt>
    <dgm:pt modelId="{65FDFCCB-9DE6-42A5-A2DF-54049C373EC5}" type="sibTrans" cxnId="{186AEAA7-58A0-4595-A447-9A342C468C01}">
      <dgm:prSet/>
      <dgm:spPr/>
      <dgm:t>
        <a:bodyPr/>
        <a:lstStyle/>
        <a:p>
          <a:endParaRPr lang="en-US"/>
        </a:p>
      </dgm:t>
    </dgm:pt>
    <dgm:pt modelId="{544E055F-B427-47EF-82C3-AB1D351DC125}">
      <dgm:prSet phldrT="[Text]" custT="1"/>
      <dgm:spPr/>
      <dgm:t>
        <a:bodyPr/>
        <a:lstStyle/>
        <a:p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Отдел бухучета и исполнения бюджета</a:t>
          </a:r>
          <a:endParaRPr lang="en-GB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06B4BB-72CE-47BE-94D9-EE6D71F971D5}" type="parTrans" cxnId="{E4B74A53-A4AA-45E1-B697-0CA23CFCE1F1}">
      <dgm:prSet/>
      <dgm:spPr/>
      <dgm:t>
        <a:bodyPr/>
        <a:lstStyle/>
        <a:p>
          <a:endParaRPr lang="en-US"/>
        </a:p>
      </dgm:t>
    </dgm:pt>
    <dgm:pt modelId="{6E9ABE69-33A9-4AC3-8206-43055CED23BC}" type="sibTrans" cxnId="{E4B74A53-A4AA-45E1-B697-0CA23CFCE1F1}">
      <dgm:prSet/>
      <dgm:spPr/>
      <dgm:t>
        <a:bodyPr/>
        <a:lstStyle/>
        <a:p>
          <a:endParaRPr lang="en-US"/>
        </a:p>
      </dgm:t>
    </dgm:pt>
    <dgm:pt modelId="{9CDB661B-7426-450A-8749-EE70BB0D361D}">
      <dgm:prSet phldrT="[Text]" custT="1"/>
      <dgm:spPr/>
      <dgm:t>
        <a:bodyPr/>
        <a:lstStyle/>
        <a:p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Отдел бюджетного учета и отчетности</a:t>
          </a:r>
          <a:endParaRPr lang="en-GB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B251A44-D3CE-4A4D-99D9-49100DC8F6AE}" type="parTrans" cxnId="{4D4F609B-2B78-4B07-8B78-CF870D06818A}">
      <dgm:prSet/>
      <dgm:spPr/>
      <dgm:t>
        <a:bodyPr/>
        <a:lstStyle/>
        <a:p>
          <a:endParaRPr lang="en-US"/>
        </a:p>
      </dgm:t>
    </dgm:pt>
    <dgm:pt modelId="{FBD143C2-2F51-49A4-965C-FA9CACD3B22E}" type="sibTrans" cxnId="{4D4F609B-2B78-4B07-8B78-CF870D06818A}">
      <dgm:prSet/>
      <dgm:spPr/>
      <dgm:t>
        <a:bodyPr/>
        <a:lstStyle/>
        <a:p>
          <a:endParaRPr lang="en-US"/>
        </a:p>
      </dgm:t>
    </dgm:pt>
    <dgm:pt modelId="{377CCDF6-6101-417D-80B4-1635C228E91D}">
      <dgm:prSet phldrT="[Text]" custT="1"/>
      <dgm:spPr/>
      <dgm:t>
        <a:bodyPr/>
        <a:lstStyle/>
        <a:p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Отдел анализа управления долгом, задолженности и внешних связей (фронт-офис) </a:t>
          </a:r>
          <a:endParaRPr lang="en-GB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5D0D43-B799-462F-A6E2-522AD91CC9B4}" type="parTrans" cxnId="{10DBF899-F0B3-4C31-9187-D3CC28A78E45}">
      <dgm:prSet/>
      <dgm:spPr/>
      <dgm:t>
        <a:bodyPr/>
        <a:lstStyle/>
        <a:p>
          <a:endParaRPr lang="en-US"/>
        </a:p>
      </dgm:t>
    </dgm:pt>
    <dgm:pt modelId="{EB2ECE21-977D-4168-96B7-B311D1A6D925}" type="sibTrans" cxnId="{10DBF899-F0B3-4C31-9187-D3CC28A78E45}">
      <dgm:prSet/>
      <dgm:spPr/>
      <dgm:t>
        <a:bodyPr/>
        <a:lstStyle/>
        <a:p>
          <a:endParaRPr lang="en-US"/>
        </a:p>
      </dgm:t>
    </dgm:pt>
    <dgm:pt modelId="{71976C4F-6E99-4E4B-88CB-10B7B531A8B9}">
      <dgm:prSet phldrT="[Text]" custT="1"/>
      <dgm:spPr/>
      <dgm:t>
        <a:bodyPr/>
        <a:lstStyle/>
        <a:p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Отдел управления ликвидностью, обслуживания долга, учета государственного и публичного долга (</a:t>
          </a:r>
          <a:r>
            <a:rPr lang="ru-RU" sz="1600" dirty="0" err="1">
              <a:latin typeface="Arial" panose="020B0604020202020204" pitchFamily="34" charset="0"/>
              <a:cs typeface="Arial" panose="020B0604020202020204" pitchFamily="34" charset="0"/>
            </a:rPr>
            <a:t>бэк</a:t>
          </a:r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-офис)</a:t>
          </a:r>
          <a:endParaRPr lang="en-GB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9224CB9-7271-421D-87B2-0E6D46DC936E}" type="parTrans" cxnId="{8A0BFF68-6195-440B-8F1D-D951D152A889}">
      <dgm:prSet/>
      <dgm:spPr/>
      <dgm:t>
        <a:bodyPr/>
        <a:lstStyle/>
        <a:p>
          <a:endParaRPr lang="en-US"/>
        </a:p>
      </dgm:t>
    </dgm:pt>
    <dgm:pt modelId="{C189BE4E-FD18-4842-BECC-CA4AF62C3A84}" type="sibTrans" cxnId="{8A0BFF68-6195-440B-8F1D-D951D152A889}">
      <dgm:prSet/>
      <dgm:spPr/>
      <dgm:t>
        <a:bodyPr/>
        <a:lstStyle/>
        <a:p>
          <a:endParaRPr lang="en-US"/>
        </a:p>
      </dgm:t>
    </dgm:pt>
    <dgm:pt modelId="{3ED7EBDF-E261-4C65-A776-66B270120F0C}">
      <dgm:prSet phldrT="[Text]" custT="1"/>
      <dgm:spPr/>
      <dgm:t>
        <a:bodyPr/>
        <a:lstStyle/>
        <a:p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Отдел поддержки</a:t>
          </a:r>
          <a:r>
            <a:rPr lang="en-GB" sz="1600" dirty="0">
              <a:latin typeface="Arial" panose="020B0604020202020204" pitchFamily="34" charset="0"/>
              <a:cs typeface="Arial" panose="020B0604020202020204" pitchFamily="34" charset="0"/>
            </a:rPr>
            <a:t> SAP</a:t>
          </a:r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 и других информационных систем государственного казначейства</a:t>
          </a:r>
          <a:endParaRPr lang="en-GB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3A14C13-BE87-4091-A779-6FCB38E9FDE6}" type="parTrans" cxnId="{451BCCAA-DFAC-463C-9B7A-A14B81F0EA5D}">
      <dgm:prSet/>
      <dgm:spPr/>
      <dgm:t>
        <a:bodyPr/>
        <a:lstStyle/>
        <a:p>
          <a:endParaRPr lang="en-US"/>
        </a:p>
      </dgm:t>
    </dgm:pt>
    <dgm:pt modelId="{DE72321F-A1B5-40EA-83BF-5DA4A0946B2A}" type="sibTrans" cxnId="{451BCCAA-DFAC-463C-9B7A-A14B81F0EA5D}">
      <dgm:prSet/>
      <dgm:spPr/>
      <dgm:t>
        <a:bodyPr/>
        <a:lstStyle/>
        <a:p>
          <a:endParaRPr lang="en-US"/>
        </a:p>
      </dgm:t>
    </dgm:pt>
    <dgm:pt modelId="{F55F512E-2D7A-4E42-97D9-FE9B3F7A7909}">
      <dgm:prSet phldrT="[Text]" custT="1"/>
      <dgm:spPr/>
      <dgm:t>
        <a:bodyPr/>
        <a:lstStyle/>
        <a:p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Отел ФОТ и контроля заработной платы</a:t>
          </a:r>
          <a:endParaRPr lang="en-GB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3E62B2-E6FF-40C8-9227-5B1E888B57FC}" type="parTrans" cxnId="{119CA8FF-4F4C-4774-BA0E-B7140D8E5EBA}">
      <dgm:prSet/>
      <dgm:spPr/>
      <dgm:t>
        <a:bodyPr/>
        <a:lstStyle/>
        <a:p>
          <a:endParaRPr lang="en-US"/>
        </a:p>
      </dgm:t>
    </dgm:pt>
    <dgm:pt modelId="{8F90A36E-4433-41E2-B4D2-92951D2E217C}" type="sibTrans" cxnId="{119CA8FF-4F4C-4774-BA0E-B7140D8E5EBA}">
      <dgm:prSet/>
      <dgm:spPr/>
      <dgm:t>
        <a:bodyPr/>
        <a:lstStyle/>
        <a:p>
          <a:endParaRPr lang="en-US"/>
        </a:p>
      </dgm:t>
    </dgm:pt>
    <dgm:pt modelId="{81212304-F070-4515-A3FB-CF07B294D2C2}" type="pres">
      <dgm:prSet presAssocID="{55EC31EE-0BB8-4D14-81C1-F6FA24D8C8E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691C14E-7A1A-44A1-9B1B-2A96163DDC84}" type="pres">
      <dgm:prSet presAssocID="{28FFE7CF-3A22-4126-A170-BF5B3D521237}" presName="vertOne" presStyleCnt="0"/>
      <dgm:spPr/>
    </dgm:pt>
    <dgm:pt modelId="{507DD27D-6275-462F-B6B1-6E82E7734E13}" type="pres">
      <dgm:prSet presAssocID="{28FFE7CF-3A22-4126-A170-BF5B3D521237}" presName="txOne" presStyleLbl="node0" presStyleIdx="0" presStyleCnt="1" custScaleY="24593" custLinFactNeighborX="-785" custLinFactNeighborY="4837">
        <dgm:presLayoutVars>
          <dgm:chPref val="3"/>
        </dgm:presLayoutVars>
      </dgm:prSet>
      <dgm:spPr/>
    </dgm:pt>
    <dgm:pt modelId="{0C45C167-F81B-49FB-8C4F-DB3EE2603A33}" type="pres">
      <dgm:prSet presAssocID="{28FFE7CF-3A22-4126-A170-BF5B3D521237}" presName="parTransOne" presStyleCnt="0"/>
      <dgm:spPr/>
    </dgm:pt>
    <dgm:pt modelId="{10CC2ACC-872F-423F-80A6-6DA44C8CD9FA}" type="pres">
      <dgm:prSet presAssocID="{28FFE7CF-3A22-4126-A170-BF5B3D521237}" presName="horzOne" presStyleCnt="0"/>
      <dgm:spPr/>
    </dgm:pt>
    <dgm:pt modelId="{5C366909-DE06-49CA-9F8D-C571053A01A1}" type="pres">
      <dgm:prSet presAssocID="{544E055F-B427-47EF-82C3-AB1D351DC125}" presName="vertTwo" presStyleCnt="0"/>
      <dgm:spPr/>
    </dgm:pt>
    <dgm:pt modelId="{90798C5A-4449-420D-B098-AB8A1EC70618}" type="pres">
      <dgm:prSet presAssocID="{544E055F-B427-47EF-82C3-AB1D351DC125}" presName="txTwo" presStyleLbl="node2" presStyleIdx="0" presStyleCnt="6">
        <dgm:presLayoutVars>
          <dgm:chPref val="3"/>
        </dgm:presLayoutVars>
      </dgm:prSet>
      <dgm:spPr/>
    </dgm:pt>
    <dgm:pt modelId="{839291CC-FD4D-4A66-A907-9BECDBC35980}" type="pres">
      <dgm:prSet presAssocID="{544E055F-B427-47EF-82C3-AB1D351DC125}" presName="horzTwo" presStyleCnt="0"/>
      <dgm:spPr/>
    </dgm:pt>
    <dgm:pt modelId="{2A854689-EB1A-4629-B3B1-2F443DBD3F6D}" type="pres">
      <dgm:prSet presAssocID="{6E9ABE69-33A9-4AC3-8206-43055CED23BC}" presName="sibSpaceTwo" presStyleCnt="0"/>
      <dgm:spPr/>
    </dgm:pt>
    <dgm:pt modelId="{C9960908-20A0-4EC6-A716-4D4D26B368E3}" type="pres">
      <dgm:prSet presAssocID="{9CDB661B-7426-450A-8749-EE70BB0D361D}" presName="vertTwo" presStyleCnt="0"/>
      <dgm:spPr/>
    </dgm:pt>
    <dgm:pt modelId="{BCF7BDE5-46D7-4A5E-8AC8-6D2F6F49FD8D}" type="pres">
      <dgm:prSet presAssocID="{9CDB661B-7426-450A-8749-EE70BB0D361D}" presName="txTwo" presStyleLbl="node2" presStyleIdx="1" presStyleCnt="6">
        <dgm:presLayoutVars>
          <dgm:chPref val="3"/>
        </dgm:presLayoutVars>
      </dgm:prSet>
      <dgm:spPr/>
    </dgm:pt>
    <dgm:pt modelId="{FD360573-C45F-4EF8-99B4-B4431A87AB81}" type="pres">
      <dgm:prSet presAssocID="{9CDB661B-7426-450A-8749-EE70BB0D361D}" presName="horzTwo" presStyleCnt="0"/>
      <dgm:spPr/>
    </dgm:pt>
    <dgm:pt modelId="{EE981883-BAD0-4D49-B067-B97FA22C12B5}" type="pres">
      <dgm:prSet presAssocID="{FBD143C2-2F51-49A4-965C-FA9CACD3B22E}" presName="sibSpaceTwo" presStyleCnt="0"/>
      <dgm:spPr/>
    </dgm:pt>
    <dgm:pt modelId="{7F57DA27-7720-4423-80EF-BB4698AC34B8}" type="pres">
      <dgm:prSet presAssocID="{377CCDF6-6101-417D-80B4-1635C228E91D}" presName="vertTwo" presStyleCnt="0"/>
      <dgm:spPr/>
    </dgm:pt>
    <dgm:pt modelId="{EEC14B6F-FADB-4C41-B78A-0BCFE9EB7EAA}" type="pres">
      <dgm:prSet presAssocID="{377CCDF6-6101-417D-80B4-1635C228E91D}" presName="txTwo" presStyleLbl="node2" presStyleIdx="2" presStyleCnt="6" custScaleX="110499">
        <dgm:presLayoutVars>
          <dgm:chPref val="3"/>
        </dgm:presLayoutVars>
      </dgm:prSet>
      <dgm:spPr/>
    </dgm:pt>
    <dgm:pt modelId="{8F300E3E-4E5B-4396-AC2F-1AA760D52A78}" type="pres">
      <dgm:prSet presAssocID="{377CCDF6-6101-417D-80B4-1635C228E91D}" presName="horzTwo" presStyleCnt="0"/>
      <dgm:spPr/>
    </dgm:pt>
    <dgm:pt modelId="{AEE29500-5477-4075-BCE9-DEEEDF048798}" type="pres">
      <dgm:prSet presAssocID="{EB2ECE21-977D-4168-96B7-B311D1A6D925}" presName="sibSpaceTwo" presStyleCnt="0"/>
      <dgm:spPr/>
    </dgm:pt>
    <dgm:pt modelId="{1617E4FE-17F5-4A7E-B6CA-10FBE1879AAB}" type="pres">
      <dgm:prSet presAssocID="{71976C4F-6E99-4E4B-88CB-10B7B531A8B9}" presName="vertTwo" presStyleCnt="0"/>
      <dgm:spPr/>
    </dgm:pt>
    <dgm:pt modelId="{4539BF80-DF8B-43B7-AA99-332857F4A480}" type="pres">
      <dgm:prSet presAssocID="{71976C4F-6E99-4E4B-88CB-10B7B531A8B9}" presName="txTwo" presStyleLbl="node2" presStyleIdx="3" presStyleCnt="6" custScaleX="126154">
        <dgm:presLayoutVars>
          <dgm:chPref val="3"/>
        </dgm:presLayoutVars>
      </dgm:prSet>
      <dgm:spPr/>
    </dgm:pt>
    <dgm:pt modelId="{A378896B-2741-42BA-BB16-EE0B70D6A5B1}" type="pres">
      <dgm:prSet presAssocID="{71976C4F-6E99-4E4B-88CB-10B7B531A8B9}" presName="horzTwo" presStyleCnt="0"/>
      <dgm:spPr/>
    </dgm:pt>
    <dgm:pt modelId="{CAE7218B-D3EA-4DB9-B36E-73ED67D48815}" type="pres">
      <dgm:prSet presAssocID="{C189BE4E-FD18-4842-BECC-CA4AF62C3A84}" presName="sibSpaceTwo" presStyleCnt="0"/>
      <dgm:spPr/>
    </dgm:pt>
    <dgm:pt modelId="{1E837FAC-48A1-460C-A79D-2B2CF97EDE1F}" type="pres">
      <dgm:prSet presAssocID="{3ED7EBDF-E261-4C65-A776-66B270120F0C}" presName="vertTwo" presStyleCnt="0"/>
      <dgm:spPr/>
    </dgm:pt>
    <dgm:pt modelId="{6CBBDD31-C8FE-4416-9196-FC1FD8A0B413}" type="pres">
      <dgm:prSet presAssocID="{3ED7EBDF-E261-4C65-A776-66B270120F0C}" presName="txTwo" presStyleLbl="node2" presStyleIdx="4" presStyleCnt="6" custScaleX="120918">
        <dgm:presLayoutVars>
          <dgm:chPref val="3"/>
        </dgm:presLayoutVars>
      </dgm:prSet>
      <dgm:spPr/>
    </dgm:pt>
    <dgm:pt modelId="{65B63B50-ED1F-4699-8C8D-40441CF13AE1}" type="pres">
      <dgm:prSet presAssocID="{3ED7EBDF-E261-4C65-A776-66B270120F0C}" presName="horzTwo" presStyleCnt="0"/>
      <dgm:spPr/>
    </dgm:pt>
    <dgm:pt modelId="{0612DB90-43B8-4EC2-8A44-908B4947927F}" type="pres">
      <dgm:prSet presAssocID="{DE72321F-A1B5-40EA-83BF-5DA4A0946B2A}" presName="sibSpaceTwo" presStyleCnt="0"/>
      <dgm:spPr/>
    </dgm:pt>
    <dgm:pt modelId="{C4F4CCFC-42B0-4849-8719-0FC16A5D5669}" type="pres">
      <dgm:prSet presAssocID="{F55F512E-2D7A-4E42-97D9-FE9B3F7A7909}" presName="vertTwo" presStyleCnt="0"/>
      <dgm:spPr/>
    </dgm:pt>
    <dgm:pt modelId="{6AEF8F50-71A4-4370-96C9-1708F47D8CD3}" type="pres">
      <dgm:prSet presAssocID="{F55F512E-2D7A-4E42-97D9-FE9B3F7A7909}" presName="txTwo" presStyleLbl="node2" presStyleIdx="5" presStyleCnt="6" custLinFactNeighborY="938">
        <dgm:presLayoutVars>
          <dgm:chPref val="3"/>
        </dgm:presLayoutVars>
      </dgm:prSet>
      <dgm:spPr/>
    </dgm:pt>
    <dgm:pt modelId="{C7562562-9811-4F1A-8CC0-9435412DF955}" type="pres">
      <dgm:prSet presAssocID="{F55F512E-2D7A-4E42-97D9-FE9B3F7A7909}" presName="horzTwo" presStyleCnt="0"/>
      <dgm:spPr/>
    </dgm:pt>
  </dgm:ptLst>
  <dgm:cxnLst>
    <dgm:cxn modelId="{8A0BFF68-6195-440B-8F1D-D951D152A889}" srcId="{28FFE7CF-3A22-4126-A170-BF5B3D521237}" destId="{71976C4F-6E99-4E4B-88CB-10B7B531A8B9}" srcOrd="3" destOrd="0" parTransId="{B9224CB9-7271-421D-87B2-0E6D46DC936E}" sibTransId="{C189BE4E-FD18-4842-BECC-CA4AF62C3A84}"/>
    <dgm:cxn modelId="{B2B9EC52-1BB9-4726-9368-417BEF36C05D}" type="presOf" srcId="{28FFE7CF-3A22-4126-A170-BF5B3D521237}" destId="{507DD27D-6275-462F-B6B1-6E82E7734E13}" srcOrd="0" destOrd="0" presId="urn:microsoft.com/office/officeart/2005/8/layout/hierarchy4"/>
    <dgm:cxn modelId="{E4B74A53-A4AA-45E1-B697-0CA23CFCE1F1}" srcId="{28FFE7CF-3A22-4126-A170-BF5B3D521237}" destId="{544E055F-B427-47EF-82C3-AB1D351DC125}" srcOrd="0" destOrd="0" parTransId="{4906B4BB-72CE-47BE-94D9-EE6D71F971D5}" sibTransId="{6E9ABE69-33A9-4AC3-8206-43055CED23BC}"/>
    <dgm:cxn modelId="{944A6879-CB4F-434E-905E-140565986CD1}" type="presOf" srcId="{55EC31EE-0BB8-4D14-81C1-F6FA24D8C8E3}" destId="{81212304-F070-4515-A3FB-CF07B294D2C2}" srcOrd="0" destOrd="0" presId="urn:microsoft.com/office/officeart/2005/8/layout/hierarchy4"/>
    <dgm:cxn modelId="{777B2A95-D636-4342-83B9-0A5AF7706C45}" type="presOf" srcId="{377CCDF6-6101-417D-80B4-1635C228E91D}" destId="{EEC14B6F-FADB-4C41-B78A-0BCFE9EB7EAA}" srcOrd="0" destOrd="0" presId="urn:microsoft.com/office/officeart/2005/8/layout/hierarchy4"/>
    <dgm:cxn modelId="{10DBF899-F0B3-4C31-9187-D3CC28A78E45}" srcId="{28FFE7CF-3A22-4126-A170-BF5B3D521237}" destId="{377CCDF6-6101-417D-80B4-1635C228E91D}" srcOrd="2" destOrd="0" parTransId="{B55D0D43-B799-462F-A6E2-522AD91CC9B4}" sibTransId="{EB2ECE21-977D-4168-96B7-B311D1A6D925}"/>
    <dgm:cxn modelId="{C72E959A-B471-4379-AC5F-AFEA71F7D0F8}" type="presOf" srcId="{544E055F-B427-47EF-82C3-AB1D351DC125}" destId="{90798C5A-4449-420D-B098-AB8A1EC70618}" srcOrd="0" destOrd="0" presId="urn:microsoft.com/office/officeart/2005/8/layout/hierarchy4"/>
    <dgm:cxn modelId="{4D4F609B-2B78-4B07-8B78-CF870D06818A}" srcId="{28FFE7CF-3A22-4126-A170-BF5B3D521237}" destId="{9CDB661B-7426-450A-8749-EE70BB0D361D}" srcOrd="1" destOrd="0" parTransId="{3B251A44-D3CE-4A4D-99D9-49100DC8F6AE}" sibTransId="{FBD143C2-2F51-49A4-965C-FA9CACD3B22E}"/>
    <dgm:cxn modelId="{FDCCC99C-FD5E-4D00-B357-6BEB2763F3A4}" type="presOf" srcId="{9CDB661B-7426-450A-8749-EE70BB0D361D}" destId="{BCF7BDE5-46D7-4A5E-8AC8-6D2F6F49FD8D}" srcOrd="0" destOrd="0" presId="urn:microsoft.com/office/officeart/2005/8/layout/hierarchy4"/>
    <dgm:cxn modelId="{186AEAA7-58A0-4595-A447-9A342C468C01}" srcId="{55EC31EE-0BB8-4D14-81C1-F6FA24D8C8E3}" destId="{28FFE7CF-3A22-4126-A170-BF5B3D521237}" srcOrd="0" destOrd="0" parTransId="{D1B265FE-A4A9-4284-B9C5-4BF4B7419B7E}" sibTransId="{65FDFCCB-9DE6-42A5-A2DF-54049C373EC5}"/>
    <dgm:cxn modelId="{451BCCAA-DFAC-463C-9B7A-A14B81F0EA5D}" srcId="{28FFE7CF-3A22-4126-A170-BF5B3D521237}" destId="{3ED7EBDF-E261-4C65-A776-66B270120F0C}" srcOrd="4" destOrd="0" parTransId="{B3A14C13-BE87-4091-A779-6FCB38E9FDE6}" sibTransId="{DE72321F-A1B5-40EA-83BF-5DA4A0946B2A}"/>
    <dgm:cxn modelId="{01CF67AC-B32B-40FE-9E1D-8A4E5DD6C6F9}" type="presOf" srcId="{3ED7EBDF-E261-4C65-A776-66B270120F0C}" destId="{6CBBDD31-C8FE-4416-9196-FC1FD8A0B413}" srcOrd="0" destOrd="0" presId="urn:microsoft.com/office/officeart/2005/8/layout/hierarchy4"/>
    <dgm:cxn modelId="{2CC8B8D8-3322-4ED2-B345-C13342013A21}" type="presOf" srcId="{71976C4F-6E99-4E4B-88CB-10B7B531A8B9}" destId="{4539BF80-DF8B-43B7-AA99-332857F4A480}" srcOrd="0" destOrd="0" presId="urn:microsoft.com/office/officeart/2005/8/layout/hierarchy4"/>
    <dgm:cxn modelId="{3E2304EB-5B87-49C9-BC34-E65AE19EBF82}" type="presOf" srcId="{F55F512E-2D7A-4E42-97D9-FE9B3F7A7909}" destId="{6AEF8F50-71A4-4370-96C9-1708F47D8CD3}" srcOrd="0" destOrd="0" presId="urn:microsoft.com/office/officeart/2005/8/layout/hierarchy4"/>
    <dgm:cxn modelId="{119CA8FF-4F4C-4774-BA0E-B7140D8E5EBA}" srcId="{28FFE7CF-3A22-4126-A170-BF5B3D521237}" destId="{F55F512E-2D7A-4E42-97D9-FE9B3F7A7909}" srcOrd="5" destOrd="0" parTransId="{493E62B2-E6FF-40C8-9227-5B1E888B57FC}" sibTransId="{8F90A36E-4433-41E2-B4D2-92951D2E217C}"/>
    <dgm:cxn modelId="{B3C39A45-1E1A-455F-BD5F-BC34B15EEE72}" type="presParOf" srcId="{81212304-F070-4515-A3FB-CF07B294D2C2}" destId="{0691C14E-7A1A-44A1-9B1B-2A96163DDC84}" srcOrd="0" destOrd="0" presId="urn:microsoft.com/office/officeart/2005/8/layout/hierarchy4"/>
    <dgm:cxn modelId="{91F3C8A3-619C-43A5-8CA9-1F11050CCE73}" type="presParOf" srcId="{0691C14E-7A1A-44A1-9B1B-2A96163DDC84}" destId="{507DD27D-6275-462F-B6B1-6E82E7734E13}" srcOrd="0" destOrd="0" presId="urn:microsoft.com/office/officeart/2005/8/layout/hierarchy4"/>
    <dgm:cxn modelId="{BA343B6B-24F0-47AD-AA94-83BF7409F475}" type="presParOf" srcId="{0691C14E-7A1A-44A1-9B1B-2A96163DDC84}" destId="{0C45C167-F81B-49FB-8C4F-DB3EE2603A33}" srcOrd="1" destOrd="0" presId="urn:microsoft.com/office/officeart/2005/8/layout/hierarchy4"/>
    <dgm:cxn modelId="{2736405C-03BE-4197-946F-C16103855382}" type="presParOf" srcId="{0691C14E-7A1A-44A1-9B1B-2A96163DDC84}" destId="{10CC2ACC-872F-423F-80A6-6DA44C8CD9FA}" srcOrd="2" destOrd="0" presId="urn:microsoft.com/office/officeart/2005/8/layout/hierarchy4"/>
    <dgm:cxn modelId="{6DDF54C1-6FD3-44E8-8497-506993005736}" type="presParOf" srcId="{10CC2ACC-872F-423F-80A6-6DA44C8CD9FA}" destId="{5C366909-DE06-49CA-9F8D-C571053A01A1}" srcOrd="0" destOrd="0" presId="urn:microsoft.com/office/officeart/2005/8/layout/hierarchy4"/>
    <dgm:cxn modelId="{938E43B3-5998-49AD-9A3D-183BCB889B71}" type="presParOf" srcId="{5C366909-DE06-49CA-9F8D-C571053A01A1}" destId="{90798C5A-4449-420D-B098-AB8A1EC70618}" srcOrd="0" destOrd="0" presId="urn:microsoft.com/office/officeart/2005/8/layout/hierarchy4"/>
    <dgm:cxn modelId="{1610C7D4-83AB-43D9-969B-BF526FF915CA}" type="presParOf" srcId="{5C366909-DE06-49CA-9F8D-C571053A01A1}" destId="{839291CC-FD4D-4A66-A907-9BECDBC35980}" srcOrd="1" destOrd="0" presId="urn:microsoft.com/office/officeart/2005/8/layout/hierarchy4"/>
    <dgm:cxn modelId="{DBBF931A-95E9-45F2-BC05-F59C4DDDABF2}" type="presParOf" srcId="{10CC2ACC-872F-423F-80A6-6DA44C8CD9FA}" destId="{2A854689-EB1A-4629-B3B1-2F443DBD3F6D}" srcOrd="1" destOrd="0" presId="urn:microsoft.com/office/officeart/2005/8/layout/hierarchy4"/>
    <dgm:cxn modelId="{2E4EC839-4F46-404C-B503-C50BEBDA35B0}" type="presParOf" srcId="{10CC2ACC-872F-423F-80A6-6DA44C8CD9FA}" destId="{C9960908-20A0-4EC6-A716-4D4D26B368E3}" srcOrd="2" destOrd="0" presId="urn:microsoft.com/office/officeart/2005/8/layout/hierarchy4"/>
    <dgm:cxn modelId="{FFA08C8E-2EC9-458F-BB13-A3C00230001C}" type="presParOf" srcId="{C9960908-20A0-4EC6-A716-4D4D26B368E3}" destId="{BCF7BDE5-46D7-4A5E-8AC8-6D2F6F49FD8D}" srcOrd="0" destOrd="0" presId="urn:microsoft.com/office/officeart/2005/8/layout/hierarchy4"/>
    <dgm:cxn modelId="{D8E7905F-E707-4FA9-9976-034DDBD03CB6}" type="presParOf" srcId="{C9960908-20A0-4EC6-A716-4D4D26B368E3}" destId="{FD360573-C45F-4EF8-99B4-B4431A87AB81}" srcOrd="1" destOrd="0" presId="urn:microsoft.com/office/officeart/2005/8/layout/hierarchy4"/>
    <dgm:cxn modelId="{D68C9508-1FAE-4BCA-86A2-1EF896F4A6DD}" type="presParOf" srcId="{10CC2ACC-872F-423F-80A6-6DA44C8CD9FA}" destId="{EE981883-BAD0-4D49-B067-B97FA22C12B5}" srcOrd="3" destOrd="0" presId="urn:microsoft.com/office/officeart/2005/8/layout/hierarchy4"/>
    <dgm:cxn modelId="{6FDBDFA8-C93A-4BCB-A6BE-A9542554E968}" type="presParOf" srcId="{10CC2ACC-872F-423F-80A6-6DA44C8CD9FA}" destId="{7F57DA27-7720-4423-80EF-BB4698AC34B8}" srcOrd="4" destOrd="0" presId="urn:microsoft.com/office/officeart/2005/8/layout/hierarchy4"/>
    <dgm:cxn modelId="{0AD96718-4D5E-462E-B42C-789626D8793B}" type="presParOf" srcId="{7F57DA27-7720-4423-80EF-BB4698AC34B8}" destId="{EEC14B6F-FADB-4C41-B78A-0BCFE9EB7EAA}" srcOrd="0" destOrd="0" presId="urn:microsoft.com/office/officeart/2005/8/layout/hierarchy4"/>
    <dgm:cxn modelId="{FD5C257C-D557-46DE-8E06-51C8694281BF}" type="presParOf" srcId="{7F57DA27-7720-4423-80EF-BB4698AC34B8}" destId="{8F300E3E-4E5B-4396-AC2F-1AA760D52A78}" srcOrd="1" destOrd="0" presId="urn:microsoft.com/office/officeart/2005/8/layout/hierarchy4"/>
    <dgm:cxn modelId="{675C6784-7EF4-408C-AE04-17143DDD7DAF}" type="presParOf" srcId="{10CC2ACC-872F-423F-80A6-6DA44C8CD9FA}" destId="{AEE29500-5477-4075-BCE9-DEEEDF048798}" srcOrd="5" destOrd="0" presId="urn:microsoft.com/office/officeart/2005/8/layout/hierarchy4"/>
    <dgm:cxn modelId="{826F3FC3-119E-4647-B12D-02504AE441B9}" type="presParOf" srcId="{10CC2ACC-872F-423F-80A6-6DA44C8CD9FA}" destId="{1617E4FE-17F5-4A7E-B6CA-10FBE1879AAB}" srcOrd="6" destOrd="0" presId="urn:microsoft.com/office/officeart/2005/8/layout/hierarchy4"/>
    <dgm:cxn modelId="{2E983A99-BB15-4CC3-A773-8055BC879065}" type="presParOf" srcId="{1617E4FE-17F5-4A7E-B6CA-10FBE1879AAB}" destId="{4539BF80-DF8B-43B7-AA99-332857F4A480}" srcOrd="0" destOrd="0" presId="urn:microsoft.com/office/officeart/2005/8/layout/hierarchy4"/>
    <dgm:cxn modelId="{117487CC-2592-4ACC-89B5-644FEA48D895}" type="presParOf" srcId="{1617E4FE-17F5-4A7E-B6CA-10FBE1879AAB}" destId="{A378896B-2741-42BA-BB16-EE0B70D6A5B1}" srcOrd="1" destOrd="0" presId="urn:microsoft.com/office/officeart/2005/8/layout/hierarchy4"/>
    <dgm:cxn modelId="{6ABECBF1-ACDF-4C3F-98BD-F247E16389BC}" type="presParOf" srcId="{10CC2ACC-872F-423F-80A6-6DA44C8CD9FA}" destId="{CAE7218B-D3EA-4DB9-B36E-73ED67D48815}" srcOrd="7" destOrd="0" presId="urn:microsoft.com/office/officeart/2005/8/layout/hierarchy4"/>
    <dgm:cxn modelId="{2845AFA8-F7C7-40A4-B1E8-F5263E8F2BB3}" type="presParOf" srcId="{10CC2ACC-872F-423F-80A6-6DA44C8CD9FA}" destId="{1E837FAC-48A1-460C-A79D-2B2CF97EDE1F}" srcOrd="8" destOrd="0" presId="urn:microsoft.com/office/officeart/2005/8/layout/hierarchy4"/>
    <dgm:cxn modelId="{6BB93C1D-BD3E-4544-8460-1996FC833FC3}" type="presParOf" srcId="{1E837FAC-48A1-460C-A79D-2B2CF97EDE1F}" destId="{6CBBDD31-C8FE-4416-9196-FC1FD8A0B413}" srcOrd="0" destOrd="0" presId="urn:microsoft.com/office/officeart/2005/8/layout/hierarchy4"/>
    <dgm:cxn modelId="{A85E6C66-7918-4411-AB0D-8CF42AD66967}" type="presParOf" srcId="{1E837FAC-48A1-460C-A79D-2B2CF97EDE1F}" destId="{65B63B50-ED1F-4699-8C8D-40441CF13AE1}" srcOrd="1" destOrd="0" presId="urn:microsoft.com/office/officeart/2005/8/layout/hierarchy4"/>
    <dgm:cxn modelId="{47031ADA-00F3-45A6-A6C6-CAAEF6CD83F0}" type="presParOf" srcId="{10CC2ACC-872F-423F-80A6-6DA44C8CD9FA}" destId="{0612DB90-43B8-4EC2-8A44-908B4947927F}" srcOrd="9" destOrd="0" presId="urn:microsoft.com/office/officeart/2005/8/layout/hierarchy4"/>
    <dgm:cxn modelId="{E99D820F-3B5E-4369-B3B1-452C0A12E75F}" type="presParOf" srcId="{10CC2ACC-872F-423F-80A6-6DA44C8CD9FA}" destId="{C4F4CCFC-42B0-4849-8719-0FC16A5D5669}" srcOrd="10" destOrd="0" presId="urn:microsoft.com/office/officeart/2005/8/layout/hierarchy4"/>
    <dgm:cxn modelId="{E158BADE-BE60-4213-B3CC-21A01AA05BE0}" type="presParOf" srcId="{C4F4CCFC-42B0-4849-8719-0FC16A5D5669}" destId="{6AEF8F50-71A4-4370-96C9-1708F47D8CD3}" srcOrd="0" destOrd="0" presId="urn:microsoft.com/office/officeart/2005/8/layout/hierarchy4"/>
    <dgm:cxn modelId="{1F40C496-4C9B-4B08-ACDF-125D13D1C421}" type="presParOf" srcId="{C4F4CCFC-42B0-4849-8719-0FC16A5D5669}" destId="{C7562562-9811-4F1A-8CC0-9435412DF955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22C9AC-BB11-44AB-A262-A7A95C1F4344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3413C7A-EC27-4947-8FE9-15D095CFF44C}">
      <dgm:prSet phldrT="[Text]" custT="1"/>
      <dgm:spPr/>
      <dgm:t>
        <a:bodyPr/>
        <a:lstStyle/>
        <a:p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Бюджетное планирование </a:t>
          </a:r>
          <a:r>
            <a:rPr lang="en-GB" sz="1800" dirty="0">
              <a:latin typeface="Arial" panose="020B0604020202020204" pitchFamily="34" charset="0"/>
              <a:cs typeface="Arial" panose="020B0604020202020204" pitchFamily="34" charset="0"/>
            </a:rPr>
            <a:t>(BMIS)</a:t>
          </a:r>
        </a:p>
      </dgm:t>
    </dgm:pt>
    <dgm:pt modelId="{A013322A-D1F1-43C2-9EE9-053AB4BCE418}" type="parTrans" cxnId="{58CEECA4-7068-4ADB-856B-5E04BE24A413}">
      <dgm:prSet/>
      <dgm:spPr/>
      <dgm:t>
        <a:bodyPr/>
        <a:lstStyle/>
        <a:p>
          <a:endParaRPr lang="en-US"/>
        </a:p>
      </dgm:t>
    </dgm:pt>
    <dgm:pt modelId="{EDCE4467-1B08-43EC-935C-88A672D1544F}" type="sibTrans" cxnId="{58CEECA4-7068-4ADB-856B-5E04BE24A413}">
      <dgm:prSet/>
      <dgm:spPr/>
      <dgm:t>
        <a:bodyPr/>
        <a:lstStyle/>
        <a:p>
          <a:endParaRPr lang="en-US"/>
        </a:p>
      </dgm:t>
    </dgm:pt>
    <dgm:pt modelId="{9CBF063E-F746-4AEC-A8D1-172DD0C21D32}">
      <dgm:prSet phldrT="[Text]" custT="1"/>
      <dgm:spPr/>
      <dgm:t>
        <a:bodyPr/>
        <a:lstStyle/>
        <a:p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Центральный ФОТ</a:t>
          </a:r>
          <a:r>
            <a:rPr lang="en-GB" sz="1800" dirty="0">
              <a:latin typeface="Arial" panose="020B0604020202020204" pitchFamily="34" charset="0"/>
              <a:cs typeface="Arial" panose="020B0604020202020204" pitchFamily="34" charset="0"/>
            </a:rPr>
            <a:t> (COZ)</a:t>
          </a:r>
        </a:p>
      </dgm:t>
    </dgm:pt>
    <dgm:pt modelId="{94B1DBF0-E6E8-490B-BA58-9649779816AE}" type="parTrans" cxnId="{6DCD3724-D621-49A9-A3BE-4C07BBACBAE1}">
      <dgm:prSet/>
      <dgm:spPr/>
      <dgm:t>
        <a:bodyPr/>
        <a:lstStyle/>
        <a:p>
          <a:endParaRPr lang="en-US"/>
        </a:p>
      </dgm:t>
    </dgm:pt>
    <dgm:pt modelId="{A2489EA7-25DD-4DAB-9FD6-B80938005761}" type="sibTrans" cxnId="{6DCD3724-D621-49A9-A3BE-4C07BBACBAE1}">
      <dgm:prSet/>
      <dgm:spPr/>
      <dgm:t>
        <a:bodyPr/>
        <a:lstStyle/>
        <a:p>
          <a:endParaRPr lang="en-US"/>
        </a:p>
      </dgm:t>
    </dgm:pt>
    <dgm:pt modelId="{FA334F21-2AD1-44C3-82E9-3DBA4B2C6727}">
      <dgm:prSet phldrT="[Text]" custT="1"/>
      <dgm:spPr/>
      <dgm:t>
        <a:bodyPr/>
        <a:lstStyle/>
        <a:p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Управление доходов и таможни, Министерство внутренних дел и Управление полиции</a:t>
          </a:r>
          <a:endParaRPr lang="en-GB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1F28735-BE5E-47D5-87B4-52E69B0E047D}" type="parTrans" cxnId="{9E52B4E4-AF5F-462C-8793-5C3D75FC77F1}">
      <dgm:prSet/>
      <dgm:spPr/>
      <dgm:t>
        <a:bodyPr/>
        <a:lstStyle/>
        <a:p>
          <a:endParaRPr lang="en-US"/>
        </a:p>
      </dgm:t>
    </dgm:pt>
    <dgm:pt modelId="{6DB9ACB0-5BF0-4DC7-B089-F99D6B31D80C}" type="sibTrans" cxnId="{9E52B4E4-AF5F-462C-8793-5C3D75FC77F1}">
      <dgm:prSet/>
      <dgm:spPr/>
      <dgm:t>
        <a:bodyPr/>
        <a:lstStyle/>
        <a:p>
          <a:endParaRPr lang="en-US"/>
        </a:p>
      </dgm:t>
    </dgm:pt>
    <dgm:pt modelId="{755589A3-E8CF-4D2B-B24F-5A99502697CA}">
      <dgm:prSet phldrT="[Text]" custT="1"/>
      <dgm:spPr/>
      <dgm:t>
        <a:bodyPr/>
        <a:lstStyle/>
        <a:p>
          <a:r>
            <a:rPr lang="ru-RU" sz="2000" b="1" dirty="0"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  <a:latin typeface="Arial" panose="020B0604020202020204" pitchFamily="34" charset="0"/>
              <a:cs typeface="Arial" panose="020B0604020202020204" pitchFamily="34" charset="0"/>
            </a:rPr>
            <a:t>Программные решения в Государственном казначейском управлении</a:t>
          </a:r>
          <a:endParaRPr lang="en-GB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ADBB443-6B05-45CD-B509-349A748A2184}" type="parTrans" cxnId="{A6766B0C-BBD2-4A98-A8DB-5A0E67649E99}">
      <dgm:prSet/>
      <dgm:spPr/>
      <dgm:t>
        <a:bodyPr/>
        <a:lstStyle/>
        <a:p>
          <a:endParaRPr lang="en-US"/>
        </a:p>
      </dgm:t>
    </dgm:pt>
    <dgm:pt modelId="{8696B9D3-A24B-4666-9225-74C0B282982D}" type="sibTrans" cxnId="{A6766B0C-BBD2-4A98-A8DB-5A0E67649E99}">
      <dgm:prSet/>
      <dgm:spPr/>
      <dgm:t>
        <a:bodyPr/>
        <a:lstStyle/>
        <a:p>
          <a:endParaRPr lang="en-US"/>
        </a:p>
      </dgm:t>
    </dgm:pt>
    <dgm:pt modelId="{05561C4A-B46D-4DBC-A1A5-A693342914F3}">
      <dgm:prSet phldrT="[Text]" custT="1"/>
      <dgm:spPr/>
      <dgm:t>
        <a:bodyPr/>
        <a:lstStyle/>
        <a:p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Система </a:t>
          </a:r>
          <a:r>
            <a:rPr lang="en-GB" sz="1600" dirty="0">
              <a:latin typeface="Arial" panose="020B0604020202020204" pitchFamily="34" charset="0"/>
              <a:cs typeface="Arial" panose="020B0604020202020204" pitchFamily="34" charset="0"/>
            </a:rPr>
            <a:t>SAP</a:t>
          </a:r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 для исполнения бюджета и работы с государственным долгом</a:t>
          </a:r>
          <a:endParaRPr lang="en-GB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030090-D4DB-498B-BD62-700B81FF9772}" type="parTrans" cxnId="{399B7113-44BC-44B1-91BF-17EA5C2A0445}">
      <dgm:prSet/>
      <dgm:spPr/>
      <dgm:t>
        <a:bodyPr/>
        <a:lstStyle/>
        <a:p>
          <a:endParaRPr lang="en-US"/>
        </a:p>
      </dgm:t>
    </dgm:pt>
    <dgm:pt modelId="{4CAD0CE5-A15F-4FC8-A03B-BDD0E3B6C2D0}" type="sibTrans" cxnId="{399B7113-44BC-44B1-91BF-17EA5C2A0445}">
      <dgm:prSet/>
      <dgm:spPr/>
      <dgm:t>
        <a:bodyPr/>
        <a:lstStyle/>
        <a:p>
          <a:endParaRPr lang="en-US"/>
        </a:p>
      </dgm:t>
    </dgm:pt>
    <dgm:pt modelId="{AD66FC9C-939D-4B79-8214-CFD7975EC3F0}">
      <dgm:prSet phldrT="[Text]" custT="1"/>
      <dgm:spPr/>
      <dgm:t>
        <a:bodyPr/>
        <a:lstStyle/>
        <a:p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Система </a:t>
          </a:r>
          <a:r>
            <a:rPr lang="en-GB" sz="1600" dirty="0">
              <a:latin typeface="Arial" panose="020B0604020202020204" pitchFamily="34" charset="0"/>
              <a:cs typeface="Arial" panose="020B0604020202020204" pitchFamily="34" charset="0"/>
            </a:rPr>
            <a:t>SAP</a:t>
          </a:r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 для мониторинга средств</a:t>
          </a:r>
          <a:r>
            <a:rPr lang="en-GB" sz="1600" dirty="0">
              <a:latin typeface="Arial" panose="020B0604020202020204" pitchFamily="34" charset="0"/>
              <a:cs typeface="Arial" panose="020B0604020202020204" pitchFamily="34" charset="0"/>
            </a:rPr>
            <a:t> IPA </a:t>
          </a:r>
        </a:p>
      </dgm:t>
    </dgm:pt>
    <dgm:pt modelId="{077385CA-37E3-497B-B6CA-D5A88DC2A384}" type="parTrans" cxnId="{78882B57-8A2F-4A88-8237-D9DA1DE6EB39}">
      <dgm:prSet/>
      <dgm:spPr/>
      <dgm:t>
        <a:bodyPr/>
        <a:lstStyle/>
        <a:p>
          <a:endParaRPr lang="en-US"/>
        </a:p>
      </dgm:t>
    </dgm:pt>
    <dgm:pt modelId="{7D431800-5670-4E2D-A698-38CA5488A34D}" type="sibTrans" cxnId="{78882B57-8A2F-4A88-8237-D9DA1DE6EB39}">
      <dgm:prSet/>
      <dgm:spPr/>
      <dgm:t>
        <a:bodyPr/>
        <a:lstStyle/>
        <a:p>
          <a:endParaRPr lang="en-US"/>
        </a:p>
      </dgm:t>
    </dgm:pt>
    <dgm:pt modelId="{5BA8040B-B389-48E2-8D6B-5235B20510A0}">
      <dgm:prSet phldrT="[Text]" custT="1"/>
      <dgm:spPr/>
      <dgm:t>
        <a:bodyPr/>
        <a:lstStyle/>
        <a:p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Модуль доходов</a:t>
          </a:r>
          <a:endParaRPr lang="en-GB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3F571EA-FDE6-4509-82CE-3AB604D1CC99}" type="parTrans" cxnId="{C39CCDA5-788E-48DA-90CB-7E194C003826}">
      <dgm:prSet/>
      <dgm:spPr/>
      <dgm:t>
        <a:bodyPr/>
        <a:lstStyle/>
        <a:p>
          <a:endParaRPr lang="en-US"/>
        </a:p>
      </dgm:t>
    </dgm:pt>
    <dgm:pt modelId="{E38BBCA6-FAB8-4A30-801C-71FF5F344499}" type="sibTrans" cxnId="{C39CCDA5-788E-48DA-90CB-7E194C003826}">
      <dgm:prSet/>
      <dgm:spPr/>
      <dgm:t>
        <a:bodyPr/>
        <a:lstStyle/>
        <a:p>
          <a:endParaRPr lang="en-US"/>
        </a:p>
      </dgm:t>
    </dgm:pt>
    <dgm:pt modelId="{DB0030E9-E536-4EBB-8C95-4774BB159FE0}">
      <dgm:prSet phldrT="[Text]" custT="1"/>
      <dgm:spPr/>
      <dgm:t>
        <a:bodyPr/>
        <a:lstStyle/>
        <a:p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Центральный банк (система </a:t>
          </a:r>
          <a:r>
            <a:rPr lang="en-GB" sz="1800" dirty="0">
              <a:latin typeface="Arial" panose="020B0604020202020204" pitchFamily="34" charset="0"/>
              <a:cs typeface="Arial" panose="020B0604020202020204" pitchFamily="34" charset="0"/>
            </a:rPr>
            <a:t>RTGS)</a:t>
          </a:r>
        </a:p>
      </dgm:t>
    </dgm:pt>
    <dgm:pt modelId="{C10326DD-8812-4C0F-BBC1-7A18C205D50E}" type="parTrans" cxnId="{B5377E68-FA9B-4A07-B201-C589C459D27B}">
      <dgm:prSet/>
      <dgm:spPr/>
      <dgm:t>
        <a:bodyPr/>
        <a:lstStyle/>
        <a:p>
          <a:endParaRPr lang="en-US"/>
        </a:p>
      </dgm:t>
    </dgm:pt>
    <dgm:pt modelId="{C560A441-5F2C-4049-A8A0-4CD32D2EF2CD}" type="sibTrans" cxnId="{B5377E68-FA9B-4A07-B201-C589C459D27B}">
      <dgm:prSet/>
      <dgm:spPr/>
      <dgm:t>
        <a:bodyPr/>
        <a:lstStyle/>
        <a:p>
          <a:endParaRPr lang="en-US"/>
        </a:p>
      </dgm:t>
    </dgm:pt>
    <dgm:pt modelId="{649190C9-9990-4895-AD89-0C8FED9D47A6}">
      <dgm:prSet phldrT="[Text]" custT="1"/>
      <dgm:spPr/>
      <dgm:t>
        <a:bodyPr/>
        <a:lstStyle/>
        <a:p>
          <a:endParaRPr lang="en-U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A1FE594-AA7D-49A6-A99F-695B78016C2B}" type="parTrans" cxnId="{B516ADF7-E899-47EE-B72A-9912FD7A9E8E}">
      <dgm:prSet/>
      <dgm:spPr/>
      <dgm:t>
        <a:bodyPr/>
        <a:lstStyle/>
        <a:p>
          <a:endParaRPr lang="en-US"/>
        </a:p>
      </dgm:t>
    </dgm:pt>
    <dgm:pt modelId="{26198C9F-B5A9-4085-BA7B-9B3117975F18}" type="sibTrans" cxnId="{B516ADF7-E899-47EE-B72A-9912FD7A9E8E}">
      <dgm:prSet/>
      <dgm:spPr/>
      <dgm:t>
        <a:bodyPr/>
        <a:lstStyle/>
        <a:p>
          <a:endParaRPr lang="en-US"/>
        </a:p>
      </dgm:t>
    </dgm:pt>
    <dgm:pt modelId="{6FBF560F-7F26-4230-940E-0A50A9EF7940}">
      <dgm:prSet phldrT="[Text]" custT="1"/>
      <dgm:spPr/>
      <dgm:t>
        <a:bodyPr/>
        <a:lstStyle/>
        <a:p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Переводы из</a:t>
          </a:r>
          <a:r>
            <a:rPr lang="en-GB" sz="1800" dirty="0">
              <a:latin typeface="Arial" panose="020B0604020202020204" pitchFamily="34" charset="0"/>
              <a:cs typeface="Arial" panose="020B0604020202020204" pitchFamily="34" charset="0"/>
            </a:rPr>
            <a:t> SAP</a:t>
          </a:r>
        </a:p>
      </dgm:t>
    </dgm:pt>
    <dgm:pt modelId="{A13C5336-D1BF-49AC-90CC-5FA40A7ABCB6}" type="parTrans" cxnId="{19BE5618-A8F6-4980-B2C3-A62B07610CBA}">
      <dgm:prSet/>
      <dgm:spPr/>
      <dgm:t>
        <a:bodyPr/>
        <a:lstStyle/>
        <a:p>
          <a:endParaRPr lang="en-US"/>
        </a:p>
      </dgm:t>
    </dgm:pt>
    <dgm:pt modelId="{6418AE33-5A3D-4258-9B25-CDACA8303EF7}" type="sibTrans" cxnId="{19BE5618-A8F6-4980-B2C3-A62B07610CBA}">
      <dgm:prSet/>
      <dgm:spPr/>
      <dgm:t>
        <a:bodyPr/>
        <a:lstStyle/>
        <a:p>
          <a:endParaRPr lang="en-US"/>
        </a:p>
      </dgm:t>
    </dgm:pt>
    <dgm:pt modelId="{61D0138A-88AD-451B-A9FC-B15372F2DE20}">
      <dgm:prSet phldrT="[Text]" custT="1"/>
      <dgm:spPr/>
      <dgm:t>
        <a:bodyPr/>
        <a:lstStyle/>
        <a:p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Переводы со</a:t>
          </a:r>
          <a:r>
            <a:rPr lang="en-GB" sz="1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Счета Минфина в ЦБ</a:t>
          </a:r>
          <a:endParaRPr lang="en-GB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417E556-18B4-408E-B32C-B6E92436A796}" type="parTrans" cxnId="{06DC72FD-2E3A-4851-9E7E-409E5091DB56}">
      <dgm:prSet/>
      <dgm:spPr/>
      <dgm:t>
        <a:bodyPr/>
        <a:lstStyle/>
        <a:p>
          <a:endParaRPr lang="en-US"/>
        </a:p>
      </dgm:t>
    </dgm:pt>
    <dgm:pt modelId="{1A26C1C7-5109-4507-A5AB-FAED497305BE}" type="sibTrans" cxnId="{06DC72FD-2E3A-4851-9E7E-409E5091DB56}">
      <dgm:prSet/>
      <dgm:spPr/>
      <dgm:t>
        <a:bodyPr/>
        <a:lstStyle/>
        <a:p>
          <a:endParaRPr lang="en-US"/>
        </a:p>
      </dgm:t>
    </dgm:pt>
    <dgm:pt modelId="{6309097E-64BC-4D44-A9C4-3CCBAAFAA3E9}">
      <dgm:prSet phldrT="[Text]" custT="1"/>
      <dgm:spPr/>
      <dgm:t>
        <a:bodyPr/>
        <a:lstStyle/>
        <a:p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Отчетность о распределенных доходах – муниципалитеты, фонд выравнивания и т.д.</a:t>
          </a:r>
          <a:endParaRPr lang="en-GB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1F103A-0614-43E8-A468-24C15ADF9E72}" type="parTrans" cxnId="{78ADABE2-8DEC-4C46-A8A8-235D0F19E87F}">
      <dgm:prSet/>
      <dgm:spPr/>
      <dgm:t>
        <a:bodyPr/>
        <a:lstStyle/>
        <a:p>
          <a:endParaRPr lang="en-US"/>
        </a:p>
      </dgm:t>
    </dgm:pt>
    <dgm:pt modelId="{4BB72E73-B321-4564-BCCC-AE68257F1842}" type="sibTrans" cxnId="{78ADABE2-8DEC-4C46-A8A8-235D0F19E87F}">
      <dgm:prSet/>
      <dgm:spPr/>
      <dgm:t>
        <a:bodyPr/>
        <a:lstStyle/>
        <a:p>
          <a:endParaRPr lang="en-US"/>
        </a:p>
      </dgm:t>
    </dgm:pt>
    <dgm:pt modelId="{C17C0566-BE37-4ED7-A1BA-5089C28DF63D}">
      <dgm:prSet phldrT="[Text]" custT="1"/>
      <dgm:spPr/>
      <dgm:t>
        <a:bodyPr/>
        <a:lstStyle/>
        <a:p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Обработка ежедневных отчетов и переводов на счета министерства</a:t>
          </a:r>
          <a:endParaRPr lang="en-GB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7460492-31DE-4DB2-AB79-04E07CBCFED8}" type="parTrans" cxnId="{970E7415-405D-4A0E-9EF9-58A7EFAD9162}">
      <dgm:prSet/>
      <dgm:spPr/>
      <dgm:t>
        <a:bodyPr/>
        <a:lstStyle/>
        <a:p>
          <a:endParaRPr lang="en-US"/>
        </a:p>
      </dgm:t>
    </dgm:pt>
    <dgm:pt modelId="{5E3DB268-8156-4404-8F95-D468D6ABEB98}" type="sibTrans" cxnId="{970E7415-405D-4A0E-9EF9-58A7EFAD9162}">
      <dgm:prSet/>
      <dgm:spPr/>
      <dgm:t>
        <a:bodyPr/>
        <a:lstStyle/>
        <a:p>
          <a:endParaRPr lang="en-US"/>
        </a:p>
      </dgm:t>
    </dgm:pt>
    <dgm:pt modelId="{366EAB26-8D64-4340-ACD0-BD9C57822524}">
      <dgm:prSet phldrT="[Text]" custT="1"/>
      <dgm:spPr/>
      <dgm:t>
        <a:bodyPr/>
        <a:lstStyle/>
        <a:p>
          <a:endParaRPr lang="en-U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6D4400D-F85A-4934-8F28-B2FCD8A09A66}" type="parTrans" cxnId="{8EC5F84C-5D55-4E11-AC47-6CBE6ABFB99B}">
      <dgm:prSet/>
      <dgm:spPr/>
      <dgm:t>
        <a:bodyPr/>
        <a:lstStyle/>
        <a:p>
          <a:endParaRPr lang="en-US"/>
        </a:p>
      </dgm:t>
    </dgm:pt>
    <dgm:pt modelId="{B4B8EAF5-5537-46DD-BDDB-49AFE792BD8F}" type="sibTrans" cxnId="{8EC5F84C-5D55-4E11-AC47-6CBE6ABFB99B}">
      <dgm:prSet/>
      <dgm:spPr/>
      <dgm:t>
        <a:bodyPr/>
        <a:lstStyle/>
        <a:p>
          <a:endParaRPr lang="en-US"/>
        </a:p>
      </dgm:t>
    </dgm:pt>
    <dgm:pt modelId="{3EEFFD81-1824-48B0-BB38-EF6960750C27}">
      <dgm:prSet phldrT="[Text]" custT="1"/>
      <dgm:spPr/>
      <dgm:t>
        <a:bodyPr/>
        <a:lstStyle/>
        <a:p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Отчетность о платежах для отражения на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субсчетах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учета</a:t>
          </a:r>
          <a:endParaRPr lang="en-GB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10D5DDC-E8F6-495A-B396-31997FD1DB37}" type="parTrans" cxnId="{4CF45FA7-3353-4D8D-BC03-3DFFD58B3C42}">
      <dgm:prSet/>
      <dgm:spPr/>
      <dgm:t>
        <a:bodyPr/>
        <a:lstStyle/>
        <a:p>
          <a:endParaRPr lang="en-US"/>
        </a:p>
      </dgm:t>
    </dgm:pt>
    <dgm:pt modelId="{5DA48571-B428-469F-B36A-1B2AF7794FB3}" type="sibTrans" cxnId="{4CF45FA7-3353-4D8D-BC03-3DFFD58B3C42}">
      <dgm:prSet/>
      <dgm:spPr/>
      <dgm:t>
        <a:bodyPr/>
        <a:lstStyle/>
        <a:p>
          <a:endParaRPr lang="en-US"/>
        </a:p>
      </dgm:t>
    </dgm:pt>
    <dgm:pt modelId="{1124D4AF-EF6C-4584-9B4D-05D5A0F6ECE8}" type="pres">
      <dgm:prSet presAssocID="{D222C9AC-BB11-44AB-A262-A7A95C1F4344}" presName="layout" presStyleCnt="0">
        <dgm:presLayoutVars>
          <dgm:chMax/>
          <dgm:chPref/>
          <dgm:dir/>
          <dgm:resizeHandles/>
        </dgm:presLayoutVars>
      </dgm:prSet>
      <dgm:spPr/>
    </dgm:pt>
    <dgm:pt modelId="{EE0493A9-EC63-46FE-94C0-1550E7105B62}" type="pres">
      <dgm:prSet presAssocID="{366EAB26-8D64-4340-ACD0-BD9C57822524}" presName="root" presStyleCnt="0">
        <dgm:presLayoutVars>
          <dgm:chMax/>
          <dgm:chPref/>
        </dgm:presLayoutVars>
      </dgm:prSet>
      <dgm:spPr/>
    </dgm:pt>
    <dgm:pt modelId="{AB47054F-E525-4A0E-A7C0-B2F0764DE463}" type="pres">
      <dgm:prSet presAssocID="{366EAB26-8D64-4340-ACD0-BD9C57822524}" presName="rootComposite" presStyleCnt="0">
        <dgm:presLayoutVars/>
      </dgm:prSet>
      <dgm:spPr/>
    </dgm:pt>
    <dgm:pt modelId="{CE7EAADB-53E1-48BF-A1F8-85E9EAB88111}" type="pres">
      <dgm:prSet presAssocID="{366EAB26-8D64-4340-ACD0-BD9C57822524}" presName="ParentAccent" presStyleLbl="alignNode1" presStyleIdx="0" presStyleCnt="3"/>
      <dgm:spPr/>
    </dgm:pt>
    <dgm:pt modelId="{331E5984-6683-423F-A51A-C7B1A0D1C1BD}" type="pres">
      <dgm:prSet presAssocID="{366EAB26-8D64-4340-ACD0-BD9C57822524}" presName="ParentSmallAccent" presStyleLbl="fgAcc1" presStyleIdx="0" presStyleCnt="3"/>
      <dgm:spPr/>
    </dgm:pt>
    <dgm:pt modelId="{14F7B74A-3DFE-4C05-BECA-54FC4DA4188B}" type="pres">
      <dgm:prSet presAssocID="{366EAB26-8D64-4340-ACD0-BD9C57822524}" presName="Parent" presStyleLbl="revTx" presStyleIdx="0" presStyleCnt="15">
        <dgm:presLayoutVars>
          <dgm:chMax/>
          <dgm:chPref val="4"/>
          <dgm:bulletEnabled val="1"/>
        </dgm:presLayoutVars>
      </dgm:prSet>
      <dgm:spPr/>
    </dgm:pt>
    <dgm:pt modelId="{BA6BD8D9-D34F-4D0E-8917-E2E5DCFC6CBF}" type="pres">
      <dgm:prSet presAssocID="{366EAB26-8D64-4340-ACD0-BD9C57822524}" presName="childShape" presStyleCnt="0">
        <dgm:presLayoutVars>
          <dgm:chMax val="0"/>
          <dgm:chPref val="0"/>
        </dgm:presLayoutVars>
      </dgm:prSet>
      <dgm:spPr/>
    </dgm:pt>
    <dgm:pt modelId="{03E444C4-EB5D-4426-9B9C-98317CA492A1}" type="pres">
      <dgm:prSet presAssocID="{13413C7A-EC27-4947-8FE9-15D095CFF44C}" presName="childComposite" presStyleCnt="0">
        <dgm:presLayoutVars>
          <dgm:chMax val="0"/>
          <dgm:chPref val="0"/>
        </dgm:presLayoutVars>
      </dgm:prSet>
      <dgm:spPr/>
    </dgm:pt>
    <dgm:pt modelId="{88C10D93-9E96-4420-B558-05711925AE7F}" type="pres">
      <dgm:prSet presAssocID="{13413C7A-EC27-4947-8FE9-15D095CFF44C}" presName="ChildAccent" presStyleLbl="solidFgAcc1" presStyleIdx="0" presStyleCnt="12"/>
      <dgm:spPr/>
    </dgm:pt>
    <dgm:pt modelId="{17EFCA35-B970-4332-8115-E76D14B75383}" type="pres">
      <dgm:prSet presAssocID="{13413C7A-EC27-4947-8FE9-15D095CFF44C}" presName="Child" presStyleLbl="revTx" presStyleIdx="1" presStyleCnt="15">
        <dgm:presLayoutVars>
          <dgm:chMax val="0"/>
          <dgm:chPref val="0"/>
          <dgm:bulletEnabled val="1"/>
        </dgm:presLayoutVars>
      </dgm:prSet>
      <dgm:spPr/>
    </dgm:pt>
    <dgm:pt modelId="{C9F625D9-58ED-486C-B9AA-0EF04A402B37}" type="pres">
      <dgm:prSet presAssocID="{9CBF063E-F746-4AEC-A8D1-172DD0C21D32}" presName="childComposite" presStyleCnt="0">
        <dgm:presLayoutVars>
          <dgm:chMax val="0"/>
          <dgm:chPref val="0"/>
        </dgm:presLayoutVars>
      </dgm:prSet>
      <dgm:spPr/>
    </dgm:pt>
    <dgm:pt modelId="{1CA19B9F-EB08-4FA8-B69F-DC0C1DAC6B1E}" type="pres">
      <dgm:prSet presAssocID="{9CBF063E-F746-4AEC-A8D1-172DD0C21D32}" presName="ChildAccent" presStyleLbl="solidFgAcc1" presStyleIdx="1" presStyleCnt="12"/>
      <dgm:spPr/>
    </dgm:pt>
    <dgm:pt modelId="{F9136735-405C-4FA7-ACE7-8600B4008764}" type="pres">
      <dgm:prSet presAssocID="{9CBF063E-F746-4AEC-A8D1-172DD0C21D32}" presName="Child" presStyleLbl="revTx" presStyleIdx="2" presStyleCnt="15">
        <dgm:presLayoutVars>
          <dgm:chMax val="0"/>
          <dgm:chPref val="0"/>
          <dgm:bulletEnabled val="1"/>
        </dgm:presLayoutVars>
      </dgm:prSet>
      <dgm:spPr/>
    </dgm:pt>
    <dgm:pt modelId="{F9866484-23EF-4CF0-B83B-83565E922622}" type="pres">
      <dgm:prSet presAssocID="{FA334F21-2AD1-44C3-82E9-3DBA4B2C6727}" presName="childComposite" presStyleCnt="0">
        <dgm:presLayoutVars>
          <dgm:chMax val="0"/>
          <dgm:chPref val="0"/>
        </dgm:presLayoutVars>
      </dgm:prSet>
      <dgm:spPr/>
    </dgm:pt>
    <dgm:pt modelId="{53ACD445-7C31-4B37-8BB7-3E380EDCB099}" type="pres">
      <dgm:prSet presAssocID="{FA334F21-2AD1-44C3-82E9-3DBA4B2C6727}" presName="ChildAccent" presStyleLbl="solidFgAcc1" presStyleIdx="2" presStyleCnt="12"/>
      <dgm:spPr/>
    </dgm:pt>
    <dgm:pt modelId="{692432B6-C3AB-4722-BA91-DA6D7D0CE5EE}" type="pres">
      <dgm:prSet presAssocID="{FA334F21-2AD1-44C3-82E9-3DBA4B2C6727}" presName="Child" presStyleLbl="revTx" presStyleIdx="3" presStyleCnt="15" custScaleY="181173">
        <dgm:presLayoutVars>
          <dgm:chMax val="0"/>
          <dgm:chPref val="0"/>
          <dgm:bulletEnabled val="1"/>
        </dgm:presLayoutVars>
      </dgm:prSet>
      <dgm:spPr/>
    </dgm:pt>
    <dgm:pt modelId="{605E0AF2-1E4E-4949-AF99-4587029A6877}" type="pres">
      <dgm:prSet presAssocID="{755589A3-E8CF-4D2B-B24F-5A99502697CA}" presName="root" presStyleCnt="0">
        <dgm:presLayoutVars>
          <dgm:chMax/>
          <dgm:chPref/>
        </dgm:presLayoutVars>
      </dgm:prSet>
      <dgm:spPr/>
    </dgm:pt>
    <dgm:pt modelId="{9221975E-ABA4-4866-BD44-339A5266EF9F}" type="pres">
      <dgm:prSet presAssocID="{755589A3-E8CF-4D2B-B24F-5A99502697CA}" presName="rootComposite" presStyleCnt="0">
        <dgm:presLayoutVars/>
      </dgm:prSet>
      <dgm:spPr/>
    </dgm:pt>
    <dgm:pt modelId="{AF4C0EF3-39F6-402A-BA6C-060E32463206}" type="pres">
      <dgm:prSet presAssocID="{755589A3-E8CF-4D2B-B24F-5A99502697CA}" presName="ParentAccent" presStyleLbl="alignNode1" presStyleIdx="1" presStyleCnt="3"/>
      <dgm:spPr/>
    </dgm:pt>
    <dgm:pt modelId="{B47560D8-91AA-4141-8179-0C1E1BE2D84A}" type="pres">
      <dgm:prSet presAssocID="{755589A3-E8CF-4D2B-B24F-5A99502697CA}" presName="ParentSmallAccent" presStyleLbl="fgAcc1" presStyleIdx="1" presStyleCnt="3"/>
      <dgm:spPr/>
    </dgm:pt>
    <dgm:pt modelId="{183BFDC7-B5A1-4BCB-9C15-1F31D8A5C010}" type="pres">
      <dgm:prSet presAssocID="{755589A3-E8CF-4D2B-B24F-5A99502697CA}" presName="Parent" presStyleLbl="revTx" presStyleIdx="4" presStyleCnt="15" custScaleX="131006">
        <dgm:presLayoutVars>
          <dgm:chMax/>
          <dgm:chPref val="4"/>
          <dgm:bulletEnabled val="1"/>
        </dgm:presLayoutVars>
      </dgm:prSet>
      <dgm:spPr/>
    </dgm:pt>
    <dgm:pt modelId="{0BC6F803-F8FD-43E1-B735-8A02D4632840}" type="pres">
      <dgm:prSet presAssocID="{755589A3-E8CF-4D2B-B24F-5A99502697CA}" presName="childShape" presStyleCnt="0">
        <dgm:presLayoutVars>
          <dgm:chMax val="0"/>
          <dgm:chPref val="0"/>
        </dgm:presLayoutVars>
      </dgm:prSet>
      <dgm:spPr/>
    </dgm:pt>
    <dgm:pt modelId="{6820CF8D-EB9D-48AA-97E1-C11CC4B4512D}" type="pres">
      <dgm:prSet presAssocID="{05561C4A-B46D-4DBC-A1A5-A693342914F3}" presName="childComposite" presStyleCnt="0">
        <dgm:presLayoutVars>
          <dgm:chMax val="0"/>
          <dgm:chPref val="0"/>
        </dgm:presLayoutVars>
      </dgm:prSet>
      <dgm:spPr/>
    </dgm:pt>
    <dgm:pt modelId="{02CD9947-3562-490C-A94B-C81423FAF7B5}" type="pres">
      <dgm:prSet presAssocID="{05561C4A-B46D-4DBC-A1A5-A693342914F3}" presName="ChildAccent" presStyleLbl="solidFgAcc1" presStyleIdx="3" presStyleCnt="12"/>
      <dgm:spPr/>
    </dgm:pt>
    <dgm:pt modelId="{D22DBB16-0186-44D4-B555-D9784D865EFC}" type="pres">
      <dgm:prSet presAssocID="{05561C4A-B46D-4DBC-A1A5-A693342914F3}" presName="Child" presStyleLbl="revTx" presStyleIdx="5" presStyleCnt="15">
        <dgm:presLayoutVars>
          <dgm:chMax val="0"/>
          <dgm:chPref val="0"/>
          <dgm:bulletEnabled val="1"/>
        </dgm:presLayoutVars>
      </dgm:prSet>
      <dgm:spPr/>
    </dgm:pt>
    <dgm:pt modelId="{2296C2AF-1A76-4CEA-A75C-2B74703666F1}" type="pres">
      <dgm:prSet presAssocID="{AD66FC9C-939D-4B79-8214-CFD7975EC3F0}" presName="childComposite" presStyleCnt="0">
        <dgm:presLayoutVars>
          <dgm:chMax val="0"/>
          <dgm:chPref val="0"/>
        </dgm:presLayoutVars>
      </dgm:prSet>
      <dgm:spPr/>
    </dgm:pt>
    <dgm:pt modelId="{36280426-996A-40AE-A2F3-9CB9947E5FA5}" type="pres">
      <dgm:prSet presAssocID="{AD66FC9C-939D-4B79-8214-CFD7975EC3F0}" presName="ChildAccent" presStyleLbl="solidFgAcc1" presStyleIdx="4" presStyleCnt="12"/>
      <dgm:spPr/>
    </dgm:pt>
    <dgm:pt modelId="{E31CB58F-F03F-4A30-822E-DAF1A57880DD}" type="pres">
      <dgm:prSet presAssocID="{AD66FC9C-939D-4B79-8214-CFD7975EC3F0}" presName="Child" presStyleLbl="revTx" presStyleIdx="6" presStyleCnt="15">
        <dgm:presLayoutVars>
          <dgm:chMax val="0"/>
          <dgm:chPref val="0"/>
          <dgm:bulletEnabled val="1"/>
        </dgm:presLayoutVars>
      </dgm:prSet>
      <dgm:spPr/>
    </dgm:pt>
    <dgm:pt modelId="{E4859ACF-D936-494A-AD64-CAB9A02A64F5}" type="pres">
      <dgm:prSet presAssocID="{5BA8040B-B389-48E2-8D6B-5235B20510A0}" presName="childComposite" presStyleCnt="0">
        <dgm:presLayoutVars>
          <dgm:chMax val="0"/>
          <dgm:chPref val="0"/>
        </dgm:presLayoutVars>
      </dgm:prSet>
      <dgm:spPr/>
    </dgm:pt>
    <dgm:pt modelId="{119F5171-8E2A-43FA-BEE2-B1B028B1F797}" type="pres">
      <dgm:prSet presAssocID="{5BA8040B-B389-48E2-8D6B-5235B20510A0}" presName="ChildAccent" presStyleLbl="solidFgAcc1" presStyleIdx="5" presStyleCnt="12"/>
      <dgm:spPr/>
    </dgm:pt>
    <dgm:pt modelId="{A176FA20-D22D-4385-A0AE-6F7D99EDA9D2}" type="pres">
      <dgm:prSet presAssocID="{5BA8040B-B389-48E2-8D6B-5235B20510A0}" presName="Child" presStyleLbl="revTx" presStyleIdx="7" presStyleCnt="15">
        <dgm:presLayoutVars>
          <dgm:chMax val="0"/>
          <dgm:chPref val="0"/>
          <dgm:bulletEnabled val="1"/>
        </dgm:presLayoutVars>
      </dgm:prSet>
      <dgm:spPr/>
    </dgm:pt>
    <dgm:pt modelId="{2316A852-D6E3-4835-A2ED-E25B0BA54D20}" type="pres">
      <dgm:prSet presAssocID="{6FBF560F-7F26-4230-940E-0A50A9EF7940}" presName="childComposite" presStyleCnt="0">
        <dgm:presLayoutVars>
          <dgm:chMax val="0"/>
          <dgm:chPref val="0"/>
        </dgm:presLayoutVars>
      </dgm:prSet>
      <dgm:spPr/>
    </dgm:pt>
    <dgm:pt modelId="{A662CDDC-02A5-4DF1-9A61-38040CE68E9A}" type="pres">
      <dgm:prSet presAssocID="{6FBF560F-7F26-4230-940E-0A50A9EF7940}" presName="ChildAccent" presStyleLbl="solidFgAcc1" presStyleIdx="6" presStyleCnt="12"/>
      <dgm:spPr/>
    </dgm:pt>
    <dgm:pt modelId="{A6116876-9E30-46A2-9A67-EA9797744539}" type="pres">
      <dgm:prSet presAssocID="{6FBF560F-7F26-4230-940E-0A50A9EF7940}" presName="Child" presStyleLbl="revTx" presStyleIdx="8" presStyleCnt="15">
        <dgm:presLayoutVars>
          <dgm:chMax val="0"/>
          <dgm:chPref val="0"/>
          <dgm:bulletEnabled val="1"/>
        </dgm:presLayoutVars>
      </dgm:prSet>
      <dgm:spPr/>
    </dgm:pt>
    <dgm:pt modelId="{B0B8994C-3EC7-4716-B7DC-CECBB137BDB3}" type="pres">
      <dgm:prSet presAssocID="{61D0138A-88AD-451B-A9FC-B15372F2DE20}" presName="childComposite" presStyleCnt="0">
        <dgm:presLayoutVars>
          <dgm:chMax val="0"/>
          <dgm:chPref val="0"/>
        </dgm:presLayoutVars>
      </dgm:prSet>
      <dgm:spPr/>
    </dgm:pt>
    <dgm:pt modelId="{EAB44BB5-2456-40A5-9B7D-C6F05E592B0B}" type="pres">
      <dgm:prSet presAssocID="{61D0138A-88AD-451B-A9FC-B15372F2DE20}" presName="ChildAccent" presStyleLbl="solidFgAcc1" presStyleIdx="7" presStyleCnt="12"/>
      <dgm:spPr/>
    </dgm:pt>
    <dgm:pt modelId="{BD1E62D2-239F-4F01-B7C2-E46FD70D3C15}" type="pres">
      <dgm:prSet presAssocID="{61D0138A-88AD-451B-A9FC-B15372F2DE20}" presName="Child" presStyleLbl="revTx" presStyleIdx="9" presStyleCnt="15">
        <dgm:presLayoutVars>
          <dgm:chMax val="0"/>
          <dgm:chPref val="0"/>
          <dgm:bulletEnabled val="1"/>
        </dgm:presLayoutVars>
      </dgm:prSet>
      <dgm:spPr/>
    </dgm:pt>
    <dgm:pt modelId="{F625B5BE-4CEC-4325-9831-8398E7EB25FC}" type="pres">
      <dgm:prSet presAssocID="{C17C0566-BE37-4ED7-A1BA-5089C28DF63D}" presName="childComposite" presStyleCnt="0">
        <dgm:presLayoutVars>
          <dgm:chMax val="0"/>
          <dgm:chPref val="0"/>
        </dgm:presLayoutVars>
      </dgm:prSet>
      <dgm:spPr/>
    </dgm:pt>
    <dgm:pt modelId="{CBA78360-4FB6-4687-8130-AF25BE2F5D06}" type="pres">
      <dgm:prSet presAssocID="{C17C0566-BE37-4ED7-A1BA-5089C28DF63D}" presName="ChildAccent" presStyleLbl="solidFgAcc1" presStyleIdx="8" presStyleCnt="12"/>
      <dgm:spPr/>
    </dgm:pt>
    <dgm:pt modelId="{62CDEE12-AE0A-4AA4-9AE0-A66C05C6101C}" type="pres">
      <dgm:prSet presAssocID="{C17C0566-BE37-4ED7-A1BA-5089C28DF63D}" presName="Child" presStyleLbl="revTx" presStyleIdx="10" presStyleCnt="15" custScaleY="211387">
        <dgm:presLayoutVars>
          <dgm:chMax val="0"/>
          <dgm:chPref val="0"/>
          <dgm:bulletEnabled val="1"/>
        </dgm:presLayoutVars>
      </dgm:prSet>
      <dgm:spPr/>
    </dgm:pt>
    <dgm:pt modelId="{0527467E-3FF8-49E2-AEBF-43F6F59423D2}" type="pres">
      <dgm:prSet presAssocID="{649190C9-9990-4895-AD89-0C8FED9D47A6}" presName="root" presStyleCnt="0">
        <dgm:presLayoutVars>
          <dgm:chMax/>
          <dgm:chPref/>
        </dgm:presLayoutVars>
      </dgm:prSet>
      <dgm:spPr/>
    </dgm:pt>
    <dgm:pt modelId="{E0C1D035-2EF1-400E-9F0E-903F6E2EE236}" type="pres">
      <dgm:prSet presAssocID="{649190C9-9990-4895-AD89-0C8FED9D47A6}" presName="rootComposite" presStyleCnt="0">
        <dgm:presLayoutVars/>
      </dgm:prSet>
      <dgm:spPr/>
    </dgm:pt>
    <dgm:pt modelId="{0AFFE318-7FA7-4168-956B-C7426CE66DC7}" type="pres">
      <dgm:prSet presAssocID="{649190C9-9990-4895-AD89-0C8FED9D47A6}" presName="ParentAccent" presStyleLbl="alignNode1" presStyleIdx="2" presStyleCnt="3"/>
      <dgm:spPr/>
    </dgm:pt>
    <dgm:pt modelId="{81EBCD2C-1034-4076-86A4-6445B74831E8}" type="pres">
      <dgm:prSet presAssocID="{649190C9-9990-4895-AD89-0C8FED9D47A6}" presName="ParentSmallAccent" presStyleLbl="fgAcc1" presStyleIdx="2" presStyleCnt="3"/>
      <dgm:spPr/>
    </dgm:pt>
    <dgm:pt modelId="{1CF23BF4-98F2-424D-86A2-0494B1545456}" type="pres">
      <dgm:prSet presAssocID="{649190C9-9990-4895-AD89-0C8FED9D47A6}" presName="Parent" presStyleLbl="revTx" presStyleIdx="11" presStyleCnt="15">
        <dgm:presLayoutVars>
          <dgm:chMax/>
          <dgm:chPref val="4"/>
          <dgm:bulletEnabled val="1"/>
        </dgm:presLayoutVars>
      </dgm:prSet>
      <dgm:spPr/>
    </dgm:pt>
    <dgm:pt modelId="{E9EAA783-262B-4A33-99CF-6519554BB744}" type="pres">
      <dgm:prSet presAssocID="{649190C9-9990-4895-AD89-0C8FED9D47A6}" presName="childShape" presStyleCnt="0">
        <dgm:presLayoutVars>
          <dgm:chMax val="0"/>
          <dgm:chPref val="0"/>
        </dgm:presLayoutVars>
      </dgm:prSet>
      <dgm:spPr/>
    </dgm:pt>
    <dgm:pt modelId="{3E24760D-93E8-4DED-B3F6-6B9E227CCED4}" type="pres">
      <dgm:prSet presAssocID="{DB0030E9-E536-4EBB-8C95-4774BB159FE0}" presName="childComposite" presStyleCnt="0">
        <dgm:presLayoutVars>
          <dgm:chMax val="0"/>
          <dgm:chPref val="0"/>
        </dgm:presLayoutVars>
      </dgm:prSet>
      <dgm:spPr/>
    </dgm:pt>
    <dgm:pt modelId="{215A2CA3-405D-43AA-AE43-FD5EE1CFB3C7}" type="pres">
      <dgm:prSet presAssocID="{DB0030E9-E536-4EBB-8C95-4774BB159FE0}" presName="ChildAccent" presStyleLbl="solidFgAcc1" presStyleIdx="9" presStyleCnt="12"/>
      <dgm:spPr/>
    </dgm:pt>
    <dgm:pt modelId="{DF91C26C-0EF6-4F3A-B5AB-387634027114}" type="pres">
      <dgm:prSet presAssocID="{DB0030E9-E536-4EBB-8C95-4774BB159FE0}" presName="Child" presStyleLbl="revTx" presStyleIdx="12" presStyleCnt="15">
        <dgm:presLayoutVars>
          <dgm:chMax val="0"/>
          <dgm:chPref val="0"/>
          <dgm:bulletEnabled val="1"/>
        </dgm:presLayoutVars>
      </dgm:prSet>
      <dgm:spPr/>
    </dgm:pt>
    <dgm:pt modelId="{60A82B0B-999C-49DC-AE50-FCDA8329B786}" type="pres">
      <dgm:prSet presAssocID="{6309097E-64BC-4D44-A9C4-3CCBAAFAA3E9}" presName="childComposite" presStyleCnt="0">
        <dgm:presLayoutVars>
          <dgm:chMax val="0"/>
          <dgm:chPref val="0"/>
        </dgm:presLayoutVars>
      </dgm:prSet>
      <dgm:spPr/>
    </dgm:pt>
    <dgm:pt modelId="{34CBF2C4-BD61-4800-A7FA-7996B45F0667}" type="pres">
      <dgm:prSet presAssocID="{6309097E-64BC-4D44-A9C4-3CCBAAFAA3E9}" presName="ChildAccent" presStyleLbl="solidFgAcc1" presStyleIdx="10" presStyleCnt="12"/>
      <dgm:spPr/>
    </dgm:pt>
    <dgm:pt modelId="{C57E7FC6-1799-4709-9858-4524E0004A23}" type="pres">
      <dgm:prSet presAssocID="{6309097E-64BC-4D44-A9C4-3CCBAAFAA3E9}" presName="Child" presStyleLbl="revTx" presStyleIdx="13" presStyleCnt="15" custScaleY="227696">
        <dgm:presLayoutVars>
          <dgm:chMax val="0"/>
          <dgm:chPref val="0"/>
          <dgm:bulletEnabled val="1"/>
        </dgm:presLayoutVars>
      </dgm:prSet>
      <dgm:spPr/>
    </dgm:pt>
    <dgm:pt modelId="{D96BA015-AD85-4BCE-8852-AB5CCD16D244}" type="pres">
      <dgm:prSet presAssocID="{3EEFFD81-1824-48B0-BB38-EF6960750C27}" presName="childComposite" presStyleCnt="0">
        <dgm:presLayoutVars>
          <dgm:chMax val="0"/>
          <dgm:chPref val="0"/>
        </dgm:presLayoutVars>
      </dgm:prSet>
      <dgm:spPr/>
    </dgm:pt>
    <dgm:pt modelId="{1C4620BE-461F-4C59-AA1D-233406CA9C1C}" type="pres">
      <dgm:prSet presAssocID="{3EEFFD81-1824-48B0-BB38-EF6960750C27}" presName="ChildAccent" presStyleLbl="solidFgAcc1" presStyleIdx="11" presStyleCnt="12"/>
      <dgm:spPr/>
    </dgm:pt>
    <dgm:pt modelId="{8D5E8971-F932-44A5-BE13-4A712C50C6EC}" type="pres">
      <dgm:prSet presAssocID="{3EEFFD81-1824-48B0-BB38-EF6960750C27}" presName="Child" presStyleLbl="revTx" presStyleIdx="14" presStyleCnt="15" custScaleY="191750">
        <dgm:presLayoutVars>
          <dgm:chMax val="0"/>
          <dgm:chPref val="0"/>
          <dgm:bulletEnabled val="1"/>
        </dgm:presLayoutVars>
      </dgm:prSet>
      <dgm:spPr/>
    </dgm:pt>
  </dgm:ptLst>
  <dgm:cxnLst>
    <dgm:cxn modelId="{A6766B0C-BBD2-4A98-A8DB-5A0E67649E99}" srcId="{D222C9AC-BB11-44AB-A262-A7A95C1F4344}" destId="{755589A3-E8CF-4D2B-B24F-5A99502697CA}" srcOrd="1" destOrd="0" parTransId="{CADBB443-6B05-45CD-B509-349A748A2184}" sibTransId="{8696B9D3-A24B-4666-9225-74C0B282982D}"/>
    <dgm:cxn modelId="{399B7113-44BC-44B1-91BF-17EA5C2A0445}" srcId="{755589A3-E8CF-4D2B-B24F-5A99502697CA}" destId="{05561C4A-B46D-4DBC-A1A5-A693342914F3}" srcOrd="0" destOrd="0" parTransId="{2B030090-D4DB-498B-BD62-700B81FF9772}" sibTransId="{4CAD0CE5-A15F-4FC8-A03B-BDD0E3B6C2D0}"/>
    <dgm:cxn modelId="{970E7415-405D-4A0E-9EF9-58A7EFAD9162}" srcId="{755589A3-E8CF-4D2B-B24F-5A99502697CA}" destId="{C17C0566-BE37-4ED7-A1BA-5089C28DF63D}" srcOrd="5" destOrd="0" parTransId="{57460492-31DE-4DB2-AB79-04E07CBCFED8}" sibTransId="{5E3DB268-8156-4404-8F95-D468D6ABEB98}"/>
    <dgm:cxn modelId="{19BE5618-A8F6-4980-B2C3-A62B07610CBA}" srcId="{755589A3-E8CF-4D2B-B24F-5A99502697CA}" destId="{6FBF560F-7F26-4230-940E-0A50A9EF7940}" srcOrd="3" destOrd="0" parTransId="{A13C5336-D1BF-49AC-90CC-5FA40A7ABCB6}" sibTransId="{6418AE33-5A3D-4258-9B25-CDACA8303EF7}"/>
    <dgm:cxn modelId="{A94F4A21-745F-43D3-957E-BBEF3FDA7A9B}" type="presOf" srcId="{C17C0566-BE37-4ED7-A1BA-5089C28DF63D}" destId="{62CDEE12-AE0A-4AA4-9AE0-A66C05C6101C}" srcOrd="0" destOrd="0" presId="urn:microsoft.com/office/officeart/2008/layout/SquareAccentList"/>
    <dgm:cxn modelId="{6DCD3724-D621-49A9-A3BE-4C07BBACBAE1}" srcId="{366EAB26-8D64-4340-ACD0-BD9C57822524}" destId="{9CBF063E-F746-4AEC-A8D1-172DD0C21D32}" srcOrd="1" destOrd="0" parTransId="{94B1DBF0-E6E8-490B-BA58-9649779816AE}" sibTransId="{A2489EA7-25DD-4DAB-9FD6-B80938005761}"/>
    <dgm:cxn modelId="{84C2672C-5162-4403-8FD3-8E573B5DA9E1}" type="presOf" srcId="{D222C9AC-BB11-44AB-A262-A7A95C1F4344}" destId="{1124D4AF-EF6C-4584-9B4D-05D5A0F6ECE8}" srcOrd="0" destOrd="0" presId="urn:microsoft.com/office/officeart/2008/layout/SquareAccentList"/>
    <dgm:cxn modelId="{ABA8C735-17E4-44F1-A5E4-9301C099DD66}" type="presOf" srcId="{3EEFFD81-1824-48B0-BB38-EF6960750C27}" destId="{8D5E8971-F932-44A5-BE13-4A712C50C6EC}" srcOrd="0" destOrd="0" presId="urn:microsoft.com/office/officeart/2008/layout/SquareAccentList"/>
    <dgm:cxn modelId="{CB2CFE36-CE0B-4B15-B57E-62261AB5D511}" type="presOf" srcId="{755589A3-E8CF-4D2B-B24F-5A99502697CA}" destId="{183BFDC7-B5A1-4BCB-9C15-1F31D8A5C010}" srcOrd="0" destOrd="0" presId="urn:microsoft.com/office/officeart/2008/layout/SquareAccentList"/>
    <dgm:cxn modelId="{5F6E4D5F-341D-4C0E-A305-D3C8999782C7}" type="presOf" srcId="{6FBF560F-7F26-4230-940E-0A50A9EF7940}" destId="{A6116876-9E30-46A2-9A67-EA9797744539}" srcOrd="0" destOrd="0" presId="urn:microsoft.com/office/officeart/2008/layout/SquareAccentList"/>
    <dgm:cxn modelId="{B5377E68-FA9B-4A07-B201-C589C459D27B}" srcId="{649190C9-9990-4895-AD89-0C8FED9D47A6}" destId="{DB0030E9-E536-4EBB-8C95-4774BB159FE0}" srcOrd="0" destOrd="0" parTransId="{C10326DD-8812-4C0F-BBC1-7A18C205D50E}" sibTransId="{C560A441-5F2C-4049-A8A0-4CD32D2EF2CD}"/>
    <dgm:cxn modelId="{8EC5F84C-5D55-4E11-AC47-6CBE6ABFB99B}" srcId="{D222C9AC-BB11-44AB-A262-A7A95C1F4344}" destId="{366EAB26-8D64-4340-ACD0-BD9C57822524}" srcOrd="0" destOrd="0" parTransId="{A6D4400D-F85A-4934-8F28-B2FCD8A09A66}" sibTransId="{B4B8EAF5-5537-46DD-BDDB-49AFE792BD8F}"/>
    <dgm:cxn modelId="{78882B57-8A2F-4A88-8237-D9DA1DE6EB39}" srcId="{755589A3-E8CF-4D2B-B24F-5A99502697CA}" destId="{AD66FC9C-939D-4B79-8214-CFD7975EC3F0}" srcOrd="1" destOrd="0" parTransId="{077385CA-37E3-497B-B6CA-D5A88DC2A384}" sibTransId="{7D431800-5670-4E2D-A698-38CA5488A34D}"/>
    <dgm:cxn modelId="{E88A6C89-BA59-4CCD-9EFA-36D48E8EC38C}" type="presOf" srcId="{13413C7A-EC27-4947-8FE9-15D095CFF44C}" destId="{17EFCA35-B970-4332-8115-E76D14B75383}" srcOrd="0" destOrd="0" presId="urn:microsoft.com/office/officeart/2008/layout/SquareAccentList"/>
    <dgm:cxn modelId="{1899A78A-CFB9-414E-BA3E-E337701D1454}" type="presOf" srcId="{FA334F21-2AD1-44C3-82E9-3DBA4B2C6727}" destId="{692432B6-C3AB-4722-BA91-DA6D7D0CE5EE}" srcOrd="0" destOrd="0" presId="urn:microsoft.com/office/officeart/2008/layout/SquareAccentList"/>
    <dgm:cxn modelId="{1F21A28E-FEA5-4AB4-B587-6BD947C875EF}" type="presOf" srcId="{366EAB26-8D64-4340-ACD0-BD9C57822524}" destId="{14F7B74A-3DFE-4C05-BECA-54FC4DA4188B}" srcOrd="0" destOrd="0" presId="urn:microsoft.com/office/officeart/2008/layout/SquareAccentList"/>
    <dgm:cxn modelId="{0592AFA3-5DA4-4D72-ABC7-49920BF2F6AE}" type="presOf" srcId="{6309097E-64BC-4D44-A9C4-3CCBAAFAA3E9}" destId="{C57E7FC6-1799-4709-9858-4524E0004A23}" srcOrd="0" destOrd="0" presId="urn:microsoft.com/office/officeart/2008/layout/SquareAccentList"/>
    <dgm:cxn modelId="{58CEECA4-7068-4ADB-856B-5E04BE24A413}" srcId="{366EAB26-8D64-4340-ACD0-BD9C57822524}" destId="{13413C7A-EC27-4947-8FE9-15D095CFF44C}" srcOrd="0" destOrd="0" parTransId="{A013322A-D1F1-43C2-9EE9-053AB4BCE418}" sibTransId="{EDCE4467-1B08-43EC-935C-88A672D1544F}"/>
    <dgm:cxn modelId="{C39CCDA5-788E-48DA-90CB-7E194C003826}" srcId="{755589A3-E8CF-4D2B-B24F-5A99502697CA}" destId="{5BA8040B-B389-48E2-8D6B-5235B20510A0}" srcOrd="2" destOrd="0" parTransId="{53F571EA-FDE6-4509-82CE-3AB604D1CC99}" sibTransId="{E38BBCA6-FAB8-4A30-801C-71FF5F344499}"/>
    <dgm:cxn modelId="{4CF45FA7-3353-4D8D-BC03-3DFFD58B3C42}" srcId="{649190C9-9990-4895-AD89-0C8FED9D47A6}" destId="{3EEFFD81-1824-48B0-BB38-EF6960750C27}" srcOrd="2" destOrd="0" parTransId="{210D5DDC-E8F6-495A-B396-31997FD1DB37}" sibTransId="{5DA48571-B428-469F-B36A-1B2AF7794FB3}"/>
    <dgm:cxn modelId="{B7AD1AB3-ED86-4C2A-9F97-2872A9E6CE6D}" type="presOf" srcId="{DB0030E9-E536-4EBB-8C95-4774BB159FE0}" destId="{DF91C26C-0EF6-4F3A-B5AB-387634027114}" srcOrd="0" destOrd="0" presId="urn:microsoft.com/office/officeart/2008/layout/SquareAccentList"/>
    <dgm:cxn modelId="{14E8A2BA-7EE7-4997-9BD0-A32C3C8C7614}" type="presOf" srcId="{5BA8040B-B389-48E2-8D6B-5235B20510A0}" destId="{A176FA20-D22D-4385-A0AE-6F7D99EDA9D2}" srcOrd="0" destOrd="0" presId="urn:microsoft.com/office/officeart/2008/layout/SquareAccentList"/>
    <dgm:cxn modelId="{2E19B0D9-F49D-4000-ACE7-3C994FE4119D}" type="presOf" srcId="{61D0138A-88AD-451B-A9FC-B15372F2DE20}" destId="{BD1E62D2-239F-4F01-B7C2-E46FD70D3C15}" srcOrd="0" destOrd="0" presId="urn:microsoft.com/office/officeart/2008/layout/SquareAccentList"/>
    <dgm:cxn modelId="{8943CCDA-3128-45F1-B202-785E69998E16}" type="presOf" srcId="{9CBF063E-F746-4AEC-A8D1-172DD0C21D32}" destId="{F9136735-405C-4FA7-ACE7-8600B4008764}" srcOrd="0" destOrd="0" presId="urn:microsoft.com/office/officeart/2008/layout/SquareAccentList"/>
    <dgm:cxn modelId="{B6231CDD-1753-4444-BF92-6522EA42190E}" type="presOf" srcId="{AD66FC9C-939D-4B79-8214-CFD7975EC3F0}" destId="{E31CB58F-F03F-4A30-822E-DAF1A57880DD}" srcOrd="0" destOrd="0" presId="urn:microsoft.com/office/officeart/2008/layout/SquareAccentList"/>
    <dgm:cxn modelId="{78ADABE2-8DEC-4C46-A8A8-235D0F19E87F}" srcId="{649190C9-9990-4895-AD89-0C8FED9D47A6}" destId="{6309097E-64BC-4D44-A9C4-3CCBAAFAA3E9}" srcOrd="1" destOrd="0" parTransId="{DE1F103A-0614-43E8-A468-24C15ADF9E72}" sibTransId="{4BB72E73-B321-4564-BCCC-AE68257F1842}"/>
    <dgm:cxn modelId="{9E52B4E4-AF5F-462C-8793-5C3D75FC77F1}" srcId="{366EAB26-8D64-4340-ACD0-BD9C57822524}" destId="{FA334F21-2AD1-44C3-82E9-3DBA4B2C6727}" srcOrd="2" destOrd="0" parTransId="{31F28735-BE5E-47D5-87B4-52E69B0E047D}" sibTransId="{6DB9ACB0-5BF0-4DC7-B089-F99D6B31D80C}"/>
    <dgm:cxn modelId="{AB3C95F3-A24F-45EF-B420-0666026F2B6A}" type="presOf" srcId="{649190C9-9990-4895-AD89-0C8FED9D47A6}" destId="{1CF23BF4-98F2-424D-86A2-0494B1545456}" srcOrd="0" destOrd="0" presId="urn:microsoft.com/office/officeart/2008/layout/SquareAccentList"/>
    <dgm:cxn modelId="{75454EF6-A642-48E5-B6A5-76E1E0641A27}" type="presOf" srcId="{05561C4A-B46D-4DBC-A1A5-A693342914F3}" destId="{D22DBB16-0186-44D4-B555-D9784D865EFC}" srcOrd="0" destOrd="0" presId="urn:microsoft.com/office/officeart/2008/layout/SquareAccentList"/>
    <dgm:cxn modelId="{B516ADF7-E899-47EE-B72A-9912FD7A9E8E}" srcId="{D222C9AC-BB11-44AB-A262-A7A95C1F4344}" destId="{649190C9-9990-4895-AD89-0C8FED9D47A6}" srcOrd="2" destOrd="0" parTransId="{AA1FE594-AA7D-49A6-A99F-695B78016C2B}" sibTransId="{26198C9F-B5A9-4085-BA7B-9B3117975F18}"/>
    <dgm:cxn modelId="{06DC72FD-2E3A-4851-9E7E-409E5091DB56}" srcId="{755589A3-E8CF-4D2B-B24F-5A99502697CA}" destId="{61D0138A-88AD-451B-A9FC-B15372F2DE20}" srcOrd="4" destOrd="0" parTransId="{0417E556-18B4-408E-B32C-B6E92436A796}" sibTransId="{1A26C1C7-5109-4507-A5AB-FAED497305BE}"/>
    <dgm:cxn modelId="{CCBF3EF2-F667-4942-84BE-4C870A4D2F48}" type="presParOf" srcId="{1124D4AF-EF6C-4584-9B4D-05D5A0F6ECE8}" destId="{EE0493A9-EC63-46FE-94C0-1550E7105B62}" srcOrd="0" destOrd="0" presId="urn:microsoft.com/office/officeart/2008/layout/SquareAccentList"/>
    <dgm:cxn modelId="{B5BF472E-E776-40E7-888A-F7B0F072786C}" type="presParOf" srcId="{EE0493A9-EC63-46FE-94C0-1550E7105B62}" destId="{AB47054F-E525-4A0E-A7C0-B2F0764DE463}" srcOrd="0" destOrd="0" presId="urn:microsoft.com/office/officeart/2008/layout/SquareAccentList"/>
    <dgm:cxn modelId="{201768C8-AECB-4407-A709-DAEA7C5F8ADD}" type="presParOf" srcId="{AB47054F-E525-4A0E-A7C0-B2F0764DE463}" destId="{CE7EAADB-53E1-48BF-A1F8-85E9EAB88111}" srcOrd="0" destOrd="0" presId="urn:microsoft.com/office/officeart/2008/layout/SquareAccentList"/>
    <dgm:cxn modelId="{CB3943EE-1EE0-4735-98E6-7BFECA109EDE}" type="presParOf" srcId="{AB47054F-E525-4A0E-A7C0-B2F0764DE463}" destId="{331E5984-6683-423F-A51A-C7B1A0D1C1BD}" srcOrd="1" destOrd="0" presId="urn:microsoft.com/office/officeart/2008/layout/SquareAccentList"/>
    <dgm:cxn modelId="{FF827FC6-BAAA-47B0-ADC2-CF3D67E682A1}" type="presParOf" srcId="{AB47054F-E525-4A0E-A7C0-B2F0764DE463}" destId="{14F7B74A-3DFE-4C05-BECA-54FC4DA4188B}" srcOrd="2" destOrd="0" presId="urn:microsoft.com/office/officeart/2008/layout/SquareAccentList"/>
    <dgm:cxn modelId="{F43DAF7E-3BB0-49F3-B04B-56BFA1E413C2}" type="presParOf" srcId="{EE0493A9-EC63-46FE-94C0-1550E7105B62}" destId="{BA6BD8D9-D34F-4D0E-8917-E2E5DCFC6CBF}" srcOrd="1" destOrd="0" presId="urn:microsoft.com/office/officeart/2008/layout/SquareAccentList"/>
    <dgm:cxn modelId="{7F8A13A5-8684-40B1-B7AC-380885493998}" type="presParOf" srcId="{BA6BD8D9-D34F-4D0E-8917-E2E5DCFC6CBF}" destId="{03E444C4-EB5D-4426-9B9C-98317CA492A1}" srcOrd="0" destOrd="0" presId="urn:microsoft.com/office/officeart/2008/layout/SquareAccentList"/>
    <dgm:cxn modelId="{4DC485D3-EA45-411C-9932-2AF48F243A06}" type="presParOf" srcId="{03E444C4-EB5D-4426-9B9C-98317CA492A1}" destId="{88C10D93-9E96-4420-B558-05711925AE7F}" srcOrd="0" destOrd="0" presId="urn:microsoft.com/office/officeart/2008/layout/SquareAccentList"/>
    <dgm:cxn modelId="{7317CF6C-AE7E-4E4F-95C0-6318BDAC9C97}" type="presParOf" srcId="{03E444C4-EB5D-4426-9B9C-98317CA492A1}" destId="{17EFCA35-B970-4332-8115-E76D14B75383}" srcOrd="1" destOrd="0" presId="urn:microsoft.com/office/officeart/2008/layout/SquareAccentList"/>
    <dgm:cxn modelId="{F5A2E3B6-B4F0-4721-946D-06D4D06EDA06}" type="presParOf" srcId="{BA6BD8D9-D34F-4D0E-8917-E2E5DCFC6CBF}" destId="{C9F625D9-58ED-486C-B9AA-0EF04A402B37}" srcOrd="1" destOrd="0" presId="urn:microsoft.com/office/officeart/2008/layout/SquareAccentList"/>
    <dgm:cxn modelId="{BA161A52-13B1-47D8-94B2-B541350AEC5F}" type="presParOf" srcId="{C9F625D9-58ED-486C-B9AA-0EF04A402B37}" destId="{1CA19B9F-EB08-4FA8-B69F-DC0C1DAC6B1E}" srcOrd="0" destOrd="0" presId="urn:microsoft.com/office/officeart/2008/layout/SquareAccentList"/>
    <dgm:cxn modelId="{815C1E8B-5F72-42DF-B922-EF794B2ADB55}" type="presParOf" srcId="{C9F625D9-58ED-486C-B9AA-0EF04A402B37}" destId="{F9136735-405C-4FA7-ACE7-8600B4008764}" srcOrd="1" destOrd="0" presId="urn:microsoft.com/office/officeart/2008/layout/SquareAccentList"/>
    <dgm:cxn modelId="{540D8F01-146D-4F84-8C17-DC0817435CF0}" type="presParOf" srcId="{BA6BD8D9-D34F-4D0E-8917-E2E5DCFC6CBF}" destId="{F9866484-23EF-4CF0-B83B-83565E922622}" srcOrd="2" destOrd="0" presId="urn:microsoft.com/office/officeart/2008/layout/SquareAccentList"/>
    <dgm:cxn modelId="{6DA26670-102B-4118-A42E-23BF8D28BFB4}" type="presParOf" srcId="{F9866484-23EF-4CF0-B83B-83565E922622}" destId="{53ACD445-7C31-4B37-8BB7-3E380EDCB099}" srcOrd="0" destOrd="0" presId="urn:microsoft.com/office/officeart/2008/layout/SquareAccentList"/>
    <dgm:cxn modelId="{D7A06E61-4436-44F8-A36B-46515B074C6F}" type="presParOf" srcId="{F9866484-23EF-4CF0-B83B-83565E922622}" destId="{692432B6-C3AB-4722-BA91-DA6D7D0CE5EE}" srcOrd="1" destOrd="0" presId="urn:microsoft.com/office/officeart/2008/layout/SquareAccentList"/>
    <dgm:cxn modelId="{6BCFADD9-5B97-456B-BDBC-FA40C3D7CEC4}" type="presParOf" srcId="{1124D4AF-EF6C-4584-9B4D-05D5A0F6ECE8}" destId="{605E0AF2-1E4E-4949-AF99-4587029A6877}" srcOrd="1" destOrd="0" presId="urn:microsoft.com/office/officeart/2008/layout/SquareAccentList"/>
    <dgm:cxn modelId="{6CACC494-8391-432F-B261-4E38A4583F7D}" type="presParOf" srcId="{605E0AF2-1E4E-4949-AF99-4587029A6877}" destId="{9221975E-ABA4-4866-BD44-339A5266EF9F}" srcOrd="0" destOrd="0" presId="urn:microsoft.com/office/officeart/2008/layout/SquareAccentList"/>
    <dgm:cxn modelId="{7D947435-80B7-407A-8810-4A7F54C60B35}" type="presParOf" srcId="{9221975E-ABA4-4866-BD44-339A5266EF9F}" destId="{AF4C0EF3-39F6-402A-BA6C-060E32463206}" srcOrd="0" destOrd="0" presId="urn:microsoft.com/office/officeart/2008/layout/SquareAccentList"/>
    <dgm:cxn modelId="{D2C683CA-DBAF-4C9A-9816-F6FC2C1FB634}" type="presParOf" srcId="{9221975E-ABA4-4866-BD44-339A5266EF9F}" destId="{B47560D8-91AA-4141-8179-0C1E1BE2D84A}" srcOrd="1" destOrd="0" presId="urn:microsoft.com/office/officeart/2008/layout/SquareAccentList"/>
    <dgm:cxn modelId="{D209E29B-0B43-41B8-93DF-2BF57A7A6BB0}" type="presParOf" srcId="{9221975E-ABA4-4866-BD44-339A5266EF9F}" destId="{183BFDC7-B5A1-4BCB-9C15-1F31D8A5C010}" srcOrd="2" destOrd="0" presId="urn:microsoft.com/office/officeart/2008/layout/SquareAccentList"/>
    <dgm:cxn modelId="{B13A0E13-165A-40EF-853A-440F18C72E1F}" type="presParOf" srcId="{605E0AF2-1E4E-4949-AF99-4587029A6877}" destId="{0BC6F803-F8FD-43E1-B735-8A02D4632840}" srcOrd="1" destOrd="0" presId="urn:microsoft.com/office/officeart/2008/layout/SquareAccentList"/>
    <dgm:cxn modelId="{3991ED62-CB97-4972-8C4D-BEE6B38E9AD2}" type="presParOf" srcId="{0BC6F803-F8FD-43E1-B735-8A02D4632840}" destId="{6820CF8D-EB9D-48AA-97E1-C11CC4B4512D}" srcOrd="0" destOrd="0" presId="urn:microsoft.com/office/officeart/2008/layout/SquareAccentList"/>
    <dgm:cxn modelId="{CCCEBA1B-C1D9-4818-9240-04230C38805E}" type="presParOf" srcId="{6820CF8D-EB9D-48AA-97E1-C11CC4B4512D}" destId="{02CD9947-3562-490C-A94B-C81423FAF7B5}" srcOrd="0" destOrd="0" presId="urn:microsoft.com/office/officeart/2008/layout/SquareAccentList"/>
    <dgm:cxn modelId="{D40B64DF-5752-454B-A397-3A9528166081}" type="presParOf" srcId="{6820CF8D-EB9D-48AA-97E1-C11CC4B4512D}" destId="{D22DBB16-0186-44D4-B555-D9784D865EFC}" srcOrd="1" destOrd="0" presId="urn:microsoft.com/office/officeart/2008/layout/SquareAccentList"/>
    <dgm:cxn modelId="{8D36D105-65DA-4EF9-91D8-D1D9C81D3E9C}" type="presParOf" srcId="{0BC6F803-F8FD-43E1-B735-8A02D4632840}" destId="{2296C2AF-1A76-4CEA-A75C-2B74703666F1}" srcOrd="1" destOrd="0" presId="urn:microsoft.com/office/officeart/2008/layout/SquareAccentList"/>
    <dgm:cxn modelId="{371680FA-170B-48F4-8B1D-40CAA2986328}" type="presParOf" srcId="{2296C2AF-1A76-4CEA-A75C-2B74703666F1}" destId="{36280426-996A-40AE-A2F3-9CB9947E5FA5}" srcOrd="0" destOrd="0" presId="urn:microsoft.com/office/officeart/2008/layout/SquareAccentList"/>
    <dgm:cxn modelId="{F65F29F3-9709-49FB-9044-E7D2F13F5BF7}" type="presParOf" srcId="{2296C2AF-1A76-4CEA-A75C-2B74703666F1}" destId="{E31CB58F-F03F-4A30-822E-DAF1A57880DD}" srcOrd="1" destOrd="0" presId="urn:microsoft.com/office/officeart/2008/layout/SquareAccentList"/>
    <dgm:cxn modelId="{4C94D9CD-73E8-434E-A816-5E2026A9C96B}" type="presParOf" srcId="{0BC6F803-F8FD-43E1-B735-8A02D4632840}" destId="{E4859ACF-D936-494A-AD64-CAB9A02A64F5}" srcOrd="2" destOrd="0" presId="urn:microsoft.com/office/officeart/2008/layout/SquareAccentList"/>
    <dgm:cxn modelId="{A3E7FBB0-18F9-4826-B697-96FBB101A041}" type="presParOf" srcId="{E4859ACF-D936-494A-AD64-CAB9A02A64F5}" destId="{119F5171-8E2A-43FA-BEE2-B1B028B1F797}" srcOrd="0" destOrd="0" presId="urn:microsoft.com/office/officeart/2008/layout/SquareAccentList"/>
    <dgm:cxn modelId="{F82B0243-A546-46B2-931F-7642C140E321}" type="presParOf" srcId="{E4859ACF-D936-494A-AD64-CAB9A02A64F5}" destId="{A176FA20-D22D-4385-A0AE-6F7D99EDA9D2}" srcOrd="1" destOrd="0" presId="urn:microsoft.com/office/officeart/2008/layout/SquareAccentList"/>
    <dgm:cxn modelId="{ED78763B-200E-4222-99AC-83E36DB9AA4C}" type="presParOf" srcId="{0BC6F803-F8FD-43E1-B735-8A02D4632840}" destId="{2316A852-D6E3-4835-A2ED-E25B0BA54D20}" srcOrd="3" destOrd="0" presId="urn:microsoft.com/office/officeart/2008/layout/SquareAccentList"/>
    <dgm:cxn modelId="{85260C6F-A2FE-4372-BFDE-99E9B025FABB}" type="presParOf" srcId="{2316A852-D6E3-4835-A2ED-E25B0BA54D20}" destId="{A662CDDC-02A5-4DF1-9A61-38040CE68E9A}" srcOrd="0" destOrd="0" presId="urn:microsoft.com/office/officeart/2008/layout/SquareAccentList"/>
    <dgm:cxn modelId="{E3E11B8B-D35E-44AC-AB8F-BC32C1EF117B}" type="presParOf" srcId="{2316A852-D6E3-4835-A2ED-E25B0BA54D20}" destId="{A6116876-9E30-46A2-9A67-EA9797744539}" srcOrd="1" destOrd="0" presId="urn:microsoft.com/office/officeart/2008/layout/SquareAccentList"/>
    <dgm:cxn modelId="{1947A476-2F45-4F1E-886A-E1F272090F71}" type="presParOf" srcId="{0BC6F803-F8FD-43E1-B735-8A02D4632840}" destId="{B0B8994C-3EC7-4716-B7DC-CECBB137BDB3}" srcOrd="4" destOrd="0" presId="urn:microsoft.com/office/officeart/2008/layout/SquareAccentList"/>
    <dgm:cxn modelId="{7250626F-7515-466D-97A9-1AEAC9542137}" type="presParOf" srcId="{B0B8994C-3EC7-4716-B7DC-CECBB137BDB3}" destId="{EAB44BB5-2456-40A5-9B7D-C6F05E592B0B}" srcOrd="0" destOrd="0" presId="urn:microsoft.com/office/officeart/2008/layout/SquareAccentList"/>
    <dgm:cxn modelId="{4860BB5F-69A2-4D4B-A982-EA0EECC58EB1}" type="presParOf" srcId="{B0B8994C-3EC7-4716-B7DC-CECBB137BDB3}" destId="{BD1E62D2-239F-4F01-B7C2-E46FD70D3C15}" srcOrd="1" destOrd="0" presId="urn:microsoft.com/office/officeart/2008/layout/SquareAccentList"/>
    <dgm:cxn modelId="{DD30D46C-FD68-4844-87A9-A463AEE7B5F6}" type="presParOf" srcId="{0BC6F803-F8FD-43E1-B735-8A02D4632840}" destId="{F625B5BE-4CEC-4325-9831-8398E7EB25FC}" srcOrd="5" destOrd="0" presId="urn:microsoft.com/office/officeart/2008/layout/SquareAccentList"/>
    <dgm:cxn modelId="{9EE804A4-4D4B-49C7-A50A-DD96372C50F3}" type="presParOf" srcId="{F625B5BE-4CEC-4325-9831-8398E7EB25FC}" destId="{CBA78360-4FB6-4687-8130-AF25BE2F5D06}" srcOrd="0" destOrd="0" presId="urn:microsoft.com/office/officeart/2008/layout/SquareAccentList"/>
    <dgm:cxn modelId="{A546F57C-1769-4450-9EDB-E31F01BD8018}" type="presParOf" srcId="{F625B5BE-4CEC-4325-9831-8398E7EB25FC}" destId="{62CDEE12-AE0A-4AA4-9AE0-A66C05C6101C}" srcOrd="1" destOrd="0" presId="urn:microsoft.com/office/officeart/2008/layout/SquareAccentList"/>
    <dgm:cxn modelId="{AC66860C-7BE7-48AF-986A-2CE1C18C8B69}" type="presParOf" srcId="{1124D4AF-EF6C-4584-9B4D-05D5A0F6ECE8}" destId="{0527467E-3FF8-49E2-AEBF-43F6F59423D2}" srcOrd="2" destOrd="0" presId="urn:microsoft.com/office/officeart/2008/layout/SquareAccentList"/>
    <dgm:cxn modelId="{F8CBB7F7-9942-4B48-B19B-A1D51E42F5A9}" type="presParOf" srcId="{0527467E-3FF8-49E2-AEBF-43F6F59423D2}" destId="{E0C1D035-2EF1-400E-9F0E-903F6E2EE236}" srcOrd="0" destOrd="0" presId="urn:microsoft.com/office/officeart/2008/layout/SquareAccentList"/>
    <dgm:cxn modelId="{A0B2D117-FD3C-4B2C-BA05-191FD52900FF}" type="presParOf" srcId="{E0C1D035-2EF1-400E-9F0E-903F6E2EE236}" destId="{0AFFE318-7FA7-4168-956B-C7426CE66DC7}" srcOrd="0" destOrd="0" presId="urn:microsoft.com/office/officeart/2008/layout/SquareAccentList"/>
    <dgm:cxn modelId="{6E6DCBD7-483C-44F6-9D9B-B3EB3368F0E5}" type="presParOf" srcId="{E0C1D035-2EF1-400E-9F0E-903F6E2EE236}" destId="{81EBCD2C-1034-4076-86A4-6445B74831E8}" srcOrd="1" destOrd="0" presId="urn:microsoft.com/office/officeart/2008/layout/SquareAccentList"/>
    <dgm:cxn modelId="{5B771F88-6D6B-4951-91B1-0A149E483EA9}" type="presParOf" srcId="{E0C1D035-2EF1-400E-9F0E-903F6E2EE236}" destId="{1CF23BF4-98F2-424D-86A2-0494B1545456}" srcOrd="2" destOrd="0" presId="urn:microsoft.com/office/officeart/2008/layout/SquareAccentList"/>
    <dgm:cxn modelId="{13F75FFD-42CC-46B5-AA4F-11EC7219F83C}" type="presParOf" srcId="{0527467E-3FF8-49E2-AEBF-43F6F59423D2}" destId="{E9EAA783-262B-4A33-99CF-6519554BB744}" srcOrd="1" destOrd="0" presId="urn:microsoft.com/office/officeart/2008/layout/SquareAccentList"/>
    <dgm:cxn modelId="{F4D92A92-01B0-4CAC-8360-4047C0127CE9}" type="presParOf" srcId="{E9EAA783-262B-4A33-99CF-6519554BB744}" destId="{3E24760D-93E8-4DED-B3F6-6B9E227CCED4}" srcOrd="0" destOrd="0" presId="urn:microsoft.com/office/officeart/2008/layout/SquareAccentList"/>
    <dgm:cxn modelId="{5508393F-D39D-4282-A4E9-03BBBB7EA784}" type="presParOf" srcId="{3E24760D-93E8-4DED-B3F6-6B9E227CCED4}" destId="{215A2CA3-405D-43AA-AE43-FD5EE1CFB3C7}" srcOrd="0" destOrd="0" presId="urn:microsoft.com/office/officeart/2008/layout/SquareAccentList"/>
    <dgm:cxn modelId="{B0FAFB86-0C0D-480E-8AD9-66159FE75C90}" type="presParOf" srcId="{3E24760D-93E8-4DED-B3F6-6B9E227CCED4}" destId="{DF91C26C-0EF6-4F3A-B5AB-387634027114}" srcOrd="1" destOrd="0" presId="urn:microsoft.com/office/officeart/2008/layout/SquareAccentList"/>
    <dgm:cxn modelId="{729329E7-69D3-4346-8FCD-E370DD6CB567}" type="presParOf" srcId="{E9EAA783-262B-4A33-99CF-6519554BB744}" destId="{60A82B0B-999C-49DC-AE50-FCDA8329B786}" srcOrd="1" destOrd="0" presId="urn:microsoft.com/office/officeart/2008/layout/SquareAccentList"/>
    <dgm:cxn modelId="{F7EBF8E4-B8F2-4D5A-9957-A121930EEC8A}" type="presParOf" srcId="{60A82B0B-999C-49DC-AE50-FCDA8329B786}" destId="{34CBF2C4-BD61-4800-A7FA-7996B45F0667}" srcOrd="0" destOrd="0" presId="urn:microsoft.com/office/officeart/2008/layout/SquareAccentList"/>
    <dgm:cxn modelId="{8F5B1CEC-21C0-4D08-9102-886ACF822EE2}" type="presParOf" srcId="{60A82B0B-999C-49DC-AE50-FCDA8329B786}" destId="{C57E7FC6-1799-4709-9858-4524E0004A23}" srcOrd="1" destOrd="0" presId="urn:microsoft.com/office/officeart/2008/layout/SquareAccentList"/>
    <dgm:cxn modelId="{C2AC11E2-4B5E-46E9-A6C3-A04DDCB44277}" type="presParOf" srcId="{E9EAA783-262B-4A33-99CF-6519554BB744}" destId="{D96BA015-AD85-4BCE-8852-AB5CCD16D244}" srcOrd="2" destOrd="0" presId="urn:microsoft.com/office/officeart/2008/layout/SquareAccentList"/>
    <dgm:cxn modelId="{385914E5-CA6B-4674-A3E9-5199AEC2266F}" type="presParOf" srcId="{D96BA015-AD85-4BCE-8852-AB5CCD16D244}" destId="{1C4620BE-461F-4C59-AA1D-233406CA9C1C}" srcOrd="0" destOrd="0" presId="urn:microsoft.com/office/officeart/2008/layout/SquareAccentList"/>
    <dgm:cxn modelId="{E3502BF3-43EF-4B1B-8250-542FE73D5E8D}" type="presParOf" srcId="{D96BA015-AD85-4BCE-8852-AB5CCD16D244}" destId="{8D5E8971-F932-44A5-BE13-4A712C50C6EC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7DD27D-6275-462F-B6B1-6E82E7734E13}">
      <dsp:nvSpPr>
        <dsp:cNvPr id="0" name=""/>
        <dsp:cNvSpPr/>
      </dsp:nvSpPr>
      <dsp:spPr>
        <a:xfrm>
          <a:off x="0" y="24256"/>
          <a:ext cx="11118486" cy="8899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latin typeface="Arial" panose="020B0604020202020204" pitchFamily="34" charset="0"/>
              <a:cs typeface="Arial" panose="020B0604020202020204" pitchFamily="34" charset="0"/>
            </a:rPr>
            <a:t>Организация Государственного казначейского управления</a:t>
          </a:r>
          <a:endParaRPr lang="en-GB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066" y="50322"/>
        <a:ext cx="11066354" cy="837826"/>
      </dsp:txXfrm>
    </dsp:sp>
    <dsp:sp modelId="{90798C5A-4449-420D-B098-AB8A1EC70618}">
      <dsp:nvSpPr>
        <dsp:cNvPr id="0" name=""/>
        <dsp:cNvSpPr/>
      </dsp:nvSpPr>
      <dsp:spPr>
        <a:xfrm>
          <a:off x="4767" y="1346243"/>
          <a:ext cx="1589329" cy="36187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Отдел бухучета и исполнения бюджета</a:t>
          </a:r>
          <a:endParaRPr lang="en-GB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317" y="1392793"/>
        <a:ext cx="1496229" cy="3525646"/>
      </dsp:txXfrm>
    </dsp:sp>
    <dsp:sp modelId="{BCF7BDE5-46D7-4A5E-8AC8-6D2F6F49FD8D}">
      <dsp:nvSpPr>
        <dsp:cNvPr id="0" name=""/>
        <dsp:cNvSpPr/>
      </dsp:nvSpPr>
      <dsp:spPr>
        <a:xfrm>
          <a:off x="1727600" y="1346243"/>
          <a:ext cx="1589329" cy="36187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Отдел бюджетного учета и отчетности</a:t>
          </a:r>
          <a:endParaRPr lang="en-GB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74150" y="1392793"/>
        <a:ext cx="1496229" cy="3525646"/>
      </dsp:txXfrm>
    </dsp:sp>
    <dsp:sp modelId="{EEC14B6F-FADB-4C41-B78A-0BCFE9EB7EAA}">
      <dsp:nvSpPr>
        <dsp:cNvPr id="0" name=""/>
        <dsp:cNvSpPr/>
      </dsp:nvSpPr>
      <dsp:spPr>
        <a:xfrm>
          <a:off x="3450433" y="1346243"/>
          <a:ext cx="1756192" cy="36187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Отдел анализа управления долгом, задолженности и внешних связей (фронт-офис) </a:t>
          </a:r>
          <a:endParaRPr lang="en-GB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01870" y="1397680"/>
        <a:ext cx="1653318" cy="3515872"/>
      </dsp:txXfrm>
    </dsp:sp>
    <dsp:sp modelId="{4539BF80-DF8B-43B7-AA99-332857F4A480}">
      <dsp:nvSpPr>
        <dsp:cNvPr id="0" name=""/>
        <dsp:cNvSpPr/>
      </dsp:nvSpPr>
      <dsp:spPr>
        <a:xfrm>
          <a:off x="5340130" y="1346243"/>
          <a:ext cx="2005002" cy="36187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Отдел управления ликвидностью, обслуживания долга, учета государственного и публичного долга (</a:t>
          </a:r>
          <a:r>
            <a:rPr lang="ru-RU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бэк</a:t>
          </a: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-офис)</a:t>
          </a:r>
          <a:endParaRPr lang="en-GB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398855" y="1404968"/>
        <a:ext cx="1887552" cy="3501296"/>
      </dsp:txXfrm>
    </dsp:sp>
    <dsp:sp modelId="{6CBBDD31-C8FE-4416-9196-FC1FD8A0B413}">
      <dsp:nvSpPr>
        <dsp:cNvPr id="0" name=""/>
        <dsp:cNvSpPr/>
      </dsp:nvSpPr>
      <dsp:spPr>
        <a:xfrm>
          <a:off x="7478636" y="1346243"/>
          <a:ext cx="1921785" cy="36187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Отдел поддержки</a:t>
          </a: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 SAP</a:t>
          </a: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 и других информационных систем государственного казначейства</a:t>
          </a:r>
          <a:endParaRPr lang="en-GB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534923" y="1402530"/>
        <a:ext cx="1809211" cy="3506172"/>
      </dsp:txXfrm>
    </dsp:sp>
    <dsp:sp modelId="{6AEF8F50-71A4-4370-96C9-1708F47D8CD3}">
      <dsp:nvSpPr>
        <dsp:cNvPr id="0" name=""/>
        <dsp:cNvSpPr/>
      </dsp:nvSpPr>
      <dsp:spPr>
        <a:xfrm>
          <a:off x="9533925" y="1348540"/>
          <a:ext cx="1589329" cy="36187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Отел ФОТ и контроля заработной платы</a:t>
          </a:r>
          <a:endParaRPr lang="en-GB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580475" y="1395090"/>
        <a:ext cx="1496229" cy="35256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7EAADB-53E1-48BF-A1F8-85E9EAB88111}">
      <dsp:nvSpPr>
        <dsp:cNvPr id="0" name=""/>
        <dsp:cNvSpPr/>
      </dsp:nvSpPr>
      <dsp:spPr>
        <a:xfrm>
          <a:off x="5438" y="733385"/>
          <a:ext cx="3470110" cy="4082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1E5984-6683-423F-A51A-C7B1A0D1C1BD}">
      <dsp:nvSpPr>
        <dsp:cNvPr id="0" name=""/>
        <dsp:cNvSpPr/>
      </dsp:nvSpPr>
      <dsp:spPr>
        <a:xfrm>
          <a:off x="5438" y="886707"/>
          <a:ext cx="254926" cy="25492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F7B74A-3DFE-4C05-BECA-54FC4DA4188B}">
      <dsp:nvSpPr>
        <dsp:cNvPr id="0" name=""/>
        <dsp:cNvSpPr/>
      </dsp:nvSpPr>
      <dsp:spPr>
        <a:xfrm>
          <a:off x="5438" y="0"/>
          <a:ext cx="3470110" cy="733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38" y="0"/>
        <a:ext cx="3470110" cy="733385"/>
      </dsp:txXfrm>
    </dsp:sp>
    <dsp:sp modelId="{88C10D93-9E96-4420-B558-05711925AE7F}">
      <dsp:nvSpPr>
        <dsp:cNvPr id="0" name=""/>
        <dsp:cNvSpPr/>
      </dsp:nvSpPr>
      <dsp:spPr>
        <a:xfrm>
          <a:off x="5438" y="1480933"/>
          <a:ext cx="254920" cy="2549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EFCA35-B970-4332-8115-E76D14B75383}">
      <dsp:nvSpPr>
        <dsp:cNvPr id="0" name=""/>
        <dsp:cNvSpPr/>
      </dsp:nvSpPr>
      <dsp:spPr>
        <a:xfrm>
          <a:off x="248346" y="1311283"/>
          <a:ext cx="3227202" cy="594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Бюджетное планирование </a:t>
          </a:r>
          <a:r>
            <a:rPr lang="en-GB" sz="1800" kern="1200" dirty="0">
              <a:latin typeface="Arial" panose="020B0604020202020204" pitchFamily="34" charset="0"/>
              <a:cs typeface="Arial" panose="020B0604020202020204" pitchFamily="34" charset="0"/>
            </a:rPr>
            <a:t>(BMIS)</a:t>
          </a:r>
        </a:p>
      </dsp:txBody>
      <dsp:txXfrm>
        <a:off x="248346" y="1311283"/>
        <a:ext cx="3227202" cy="594220"/>
      </dsp:txXfrm>
    </dsp:sp>
    <dsp:sp modelId="{1CA19B9F-EB08-4FA8-B69F-DC0C1DAC6B1E}">
      <dsp:nvSpPr>
        <dsp:cNvPr id="0" name=""/>
        <dsp:cNvSpPr/>
      </dsp:nvSpPr>
      <dsp:spPr>
        <a:xfrm>
          <a:off x="5438" y="2075154"/>
          <a:ext cx="254920" cy="2549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136735-405C-4FA7-ACE7-8600B4008764}">
      <dsp:nvSpPr>
        <dsp:cNvPr id="0" name=""/>
        <dsp:cNvSpPr/>
      </dsp:nvSpPr>
      <dsp:spPr>
        <a:xfrm>
          <a:off x="248346" y="1905504"/>
          <a:ext cx="3227202" cy="594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Центральный ФОТ</a:t>
          </a:r>
          <a:r>
            <a:rPr lang="en-GB" sz="1800" kern="1200" dirty="0">
              <a:latin typeface="Arial" panose="020B0604020202020204" pitchFamily="34" charset="0"/>
              <a:cs typeface="Arial" panose="020B0604020202020204" pitchFamily="34" charset="0"/>
            </a:rPr>
            <a:t> (COZ)</a:t>
          </a:r>
        </a:p>
      </dsp:txBody>
      <dsp:txXfrm>
        <a:off x="248346" y="1905504"/>
        <a:ext cx="3227202" cy="594220"/>
      </dsp:txXfrm>
    </dsp:sp>
    <dsp:sp modelId="{53ACD445-7C31-4B37-8BB7-3E380EDCB099}">
      <dsp:nvSpPr>
        <dsp:cNvPr id="0" name=""/>
        <dsp:cNvSpPr/>
      </dsp:nvSpPr>
      <dsp:spPr>
        <a:xfrm>
          <a:off x="5438" y="2910547"/>
          <a:ext cx="254920" cy="2549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2432B6-C3AB-4722-BA91-DA6D7D0CE5EE}">
      <dsp:nvSpPr>
        <dsp:cNvPr id="0" name=""/>
        <dsp:cNvSpPr/>
      </dsp:nvSpPr>
      <dsp:spPr>
        <a:xfrm>
          <a:off x="248346" y="2499724"/>
          <a:ext cx="3227202" cy="1076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Управление доходов и таможни, Министерство внутренних дел и Управление полиции</a:t>
          </a:r>
          <a:endParaRPr lang="en-GB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8346" y="2499724"/>
        <a:ext cx="3227202" cy="1076566"/>
      </dsp:txXfrm>
    </dsp:sp>
    <dsp:sp modelId="{AF4C0EF3-39F6-402A-BA6C-060E32463206}">
      <dsp:nvSpPr>
        <dsp:cNvPr id="0" name=""/>
        <dsp:cNvSpPr/>
      </dsp:nvSpPr>
      <dsp:spPr>
        <a:xfrm>
          <a:off x="4187025" y="733385"/>
          <a:ext cx="3470110" cy="4082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7560D8-91AA-4141-8179-0C1E1BE2D84A}">
      <dsp:nvSpPr>
        <dsp:cNvPr id="0" name=""/>
        <dsp:cNvSpPr/>
      </dsp:nvSpPr>
      <dsp:spPr>
        <a:xfrm>
          <a:off x="4187025" y="886707"/>
          <a:ext cx="254926" cy="25492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3BFDC7-B5A1-4BCB-9C15-1F31D8A5C010}">
      <dsp:nvSpPr>
        <dsp:cNvPr id="0" name=""/>
        <dsp:cNvSpPr/>
      </dsp:nvSpPr>
      <dsp:spPr>
        <a:xfrm>
          <a:off x="3649054" y="0"/>
          <a:ext cx="4546052" cy="733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  <a:latin typeface="Arial" panose="020B0604020202020204" pitchFamily="34" charset="0"/>
              <a:cs typeface="Arial" panose="020B0604020202020204" pitchFamily="34" charset="0"/>
            </a:rPr>
            <a:t>Программные решения в Государственном казначейском управлении</a:t>
          </a:r>
          <a:endParaRPr lang="en-GB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49054" y="0"/>
        <a:ext cx="4546052" cy="733385"/>
      </dsp:txXfrm>
    </dsp:sp>
    <dsp:sp modelId="{02CD9947-3562-490C-A94B-C81423FAF7B5}">
      <dsp:nvSpPr>
        <dsp:cNvPr id="0" name=""/>
        <dsp:cNvSpPr/>
      </dsp:nvSpPr>
      <dsp:spPr>
        <a:xfrm>
          <a:off x="3649054" y="1480933"/>
          <a:ext cx="254920" cy="2549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2DBB16-0186-44D4-B555-D9784D865EFC}">
      <dsp:nvSpPr>
        <dsp:cNvPr id="0" name=""/>
        <dsp:cNvSpPr/>
      </dsp:nvSpPr>
      <dsp:spPr>
        <a:xfrm>
          <a:off x="3891961" y="1311283"/>
          <a:ext cx="3227202" cy="594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Система </a:t>
          </a: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SAP</a:t>
          </a: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 для исполнения бюджета и работы с государственным долгом</a:t>
          </a:r>
          <a:endParaRPr lang="en-GB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91961" y="1311283"/>
        <a:ext cx="3227202" cy="594220"/>
      </dsp:txXfrm>
    </dsp:sp>
    <dsp:sp modelId="{36280426-996A-40AE-A2F3-9CB9947E5FA5}">
      <dsp:nvSpPr>
        <dsp:cNvPr id="0" name=""/>
        <dsp:cNvSpPr/>
      </dsp:nvSpPr>
      <dsp:spPr>
        <a:xfrm>
          <a:off x="3649054" y="2075154"/>
          <a:ext cx="254920" cy="2549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1CB58F-F03F-4A30-822E-DAF1A57880DD}">
      <dsp:nvSpPr>
        <dsp:cNvPr id="0" name=""/>
        <dsp:cNvSpPr/>
      </dsp:nvSpPr>
      <dsp:spPr>
        <a:xfrm>
          <a:off x="3891961" y="1905504"/>
          <a:ext cx="3227202" cy="594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Система </a:t>
          </a: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SAP</a:t>
          </a: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 для мониторинга средств</a:t>
          </a: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 IPA </a:t>
          </a:r>
        </a:p>
      </dsp:txBody>
      <dsp:txXfrm>
        <a:off x="3891961" y="1905504"/>
        <a:ext cx="3227202" cy="594220"/>
      </dsp:txXfrm>
    </dsp:sp>
    <dsp:sp modelId="{119F5171-8E2A-43FA-BEE2-B1B028B1F797}">
      <dsp:nvSpPr>
        <dsp:cNvPr id="0" name=""/>
        <dsp:cNvSpPr/>
      </dsp:nvSpPr>
      <dsp:spPr>
        <a:xfrm>
          <a:off x="3649054" y="2669374"/>
          <a:ext cx="254920" cy="2549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76FA20-D22D-4385-A0AE-6F7D99EDA9D2}">
      <dsp:nvSpPr>
        <dsp:cNvPr id="0" name=""/>
        <dsp:cNvSpPr/>
      </dsp:nvSpPr>
      <dsp:spPr>
        <a:xfrm>
          <a:off x="3891961" y="2499724"/>
          <a:ext cx="3227202" cy="594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Модуль доходов</a:t>
          </a:r>
          <a:endParaRPr lang="en-GB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91961" y="2499724"/>
        <a:ext cx="3227202" cy="594220"/>
      </dsp:txXfrm>
    </dsp:sp>
    <dsp:sp modelId="{A662CDDC-02A5-4DF1-9A61-38040CE68E9A}">
      <dsp:nvSpPr>
        <dsp:cNvPr id="0" name=""/>
        <dsp:cNvSpPr/>
      </dsp:nvSpPr>
      <dsp:spPr>
        <a:xfrm>
          <a:off x="3649054" y="3263595"/>
          <a:ext cx="254920" cy="2549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116876-9E30-46A2-9A67-EA9797744539}">
      <dsp:nvSpPr>
        <dsp:cNvPr id="0" name=""/>
        <dsp:cNvSpPr/>
      </dsp:nvSpPr>
      <dsp:spPr>
        <a:xfrm>
          <a:off x="3891961" y="3093945"/>
          <a:ext cx="3227202" cy="594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Переводы из</a:t>
          </a:r>
          <a:r>
            <a:rPr lang="en-GB" sz="1800" kern="1200" dirty="0">
              <a:latin typeface="Arial" panose="020B0604020202020204" pitchFamily="34" charset="0"/>
              <a:cs typeface="Arial" panose="020B0604020202020204" pitchFamily="34" charset="0"/>
            </a:rPr>
            <a:t> SAP</a:t>
          </a:r>
        </a:p>
      </dsp:txBody>
      <dsp:txXfrm>
        <a:off x="3891961" y="3093945"/>
        <a:ext cx="3227202" cy="594220"/>
      </dsp:txXfrm>
    </dsp:sp>
    <dsp:sp modelId="{EAB44BB5-2456-40A5-9B7D-C6F05E592B0B}">
      <dsp:nvSpPr>
        <dsp:cNvPr id="0" name=""/>
        <dsp:cNvSpPr/>
      </dsp:nvSpPr>
      <dsp:spPr>
        <a:xfrm>
          <a:off x="3649054" y="3857815"/>
          <a:ext cx="254920" cy="2549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1E62D2-239F-4F01-B7C2-E46FD70D3C15}">
      <dsp:nvSpPr>
        <dsp:cNvPr id="0" name=""/>
        <dsp:cNvSpPr/>
      </dsp:nvSpPr>
      <dsp:spPr>
        <a:xfrm>
          <a:off x="3891961" y="3688165"/>
          <a:ext cx="3227202" cy="594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Переводы со</a:t>
          </a:r>
          <a:r>
            <a:rPr lang="en-GB" sz="1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Счета Минфина в ЦБ</a:t>
          </a:r>
          <a:endParaRPr lang="en-GB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91961" y="3688165"/>
        <a:ext cx="3227202" cy="594220"/>
      </dsp:txXfrm>
    </dsp:sp>
    <dsp:sp modelId="{CBA78360-4FB6-4687-8130-AF25BE2F5D06}">
      <dsp:nvSpPr>
        <dsp:cNvPr id="0" name=""/>
        <dsp:cNvSpPr/>
      </dsp:nvSpPr>
      <dsp:spPr>
        <a:xfrm>
          <a:off x="3649054" y="4782978"/>
          <a:ext cx="254920" cy="2549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CDEE12-AE0A-4AA4-9AE0-A66C05C6101C}">
      <dsp:nvSpPr>
        <dsp:cNvPr id="0" name=""/>
        <dsp:cNvSpPr/>
      </dsp:nvSpPr>
      <dsp:spPr>
        <a:xfrm>
          <a:off x="3891961" y="4282385"/>
          <a:ext cx="3227202" cy="12561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Обработка ежедневных отчетов и переводов на счета министерства</a:t>
          </a:r>
          <a:endParaRPr lang="en-GB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91961" y="4282385"/>
        <a:ext cx="3227202" cy="1256104"/>
      </dsp:txXfrm>
    </dsp:sp>
    <dsp:sp modelId="{0AFFE318-7FA7-4168-956B-C7426CE66DC7}">
      <dsp:nvSpPr>
        <dsp:cNvPr id="0" name=""/>
        <dsp:cNvSpPr/>
      </dsp:nvSpPr>
      <dsp:spPr>
        <a:xfrm>
          <a:off x="8368612" y="733385"/>
          <a:ext cx="3470110" cy="4082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EBCD2C-1034-4076-86A4-6445B74831E8}">
      <dsp:nvSpPr>
        <dsp:cNvPr id="0" name=""/>
        <dsp:cNvSpPr/>
      </dsp:nvSpPr>
      <dsp:spPr>
        <a:xfrm>
          <a:off x="8368612" y="886707"/>
          <a:ext cx="254926" cy="25492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F23BF4-98F2-424D-86A2-0494B1545456}">
      <dsp:nvSpPr>
        <dsp:cNvPr id="0" name=""/>
        <dsp:cNvSpPr/>
      </dsp:nvSpPr>
      <dsp:spPr>
        <a:xfrm>
          <a:off x="8368612" y="0"/>
          <a:ext cx="3470110" cy="733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368612" y="0"/>
        <a:ext cx="3470110" cy="733385"/>
      </dsp:txXfrm>
    </dsp:sp>
    <dsp:sp modelId="{215A2CA3-405D-43AA-AE43-FD5EE1CFB3C7}">
      <dsp:nvSpPr>
        <dsp:cNvPr id="0" name=""/>
        <dsp:cNvSpPr/>
      </dsp:nvSpPr>
      <dsp:spPr>
        <a:xfrm>
          <a:off x="8368612" y="1480933"/>
          <a:ext cx="254920" cy="2549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91C26C-0EF6-4F3A-B5AB-387634027114}">
      <dsp:nvSpPr>
        <dsp:cNvPr id="0" name=""/>
        <dsp:cNvSpPr/>
      </dsp:nvSpPr>
      <dsp:spPr>
        <a:xfrm>
          <a:off x="8611520" y="1311283"/>
          <a:ext cx="3227202" cy="594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Центральный банк (система </a:t>
          </a:r>
          <a:r>
            <a:rPr lang="en-GB" sz="1800" kern="1200" dirty="0">
              <a:latin typeface="Arial" panose="020B0604020202020204" pitchFamily="34" charset="0"/>
              <a:cs typeface="Arial" panose="020B0604020202020204" pitchFamily="34" charset="0"/>
            </a:rPr>
            <a:t>RTGS)</a:t>
          </a:r>
        </a:p>
      </dsp:txBody>
      <dsp:txXfrm>
        <a:off x="8611520" y="1311283"/>
        <a:ext cx="3227202" cy="594220"/>
      </dsp:txXfrm>
    </dsp:sp>
    <dsp:sp modelId="{34CBF2C4-BD61-4800-A7FA-7996B45F0667}">
      <dsp:nvSpPr>
        <dsp:cNvPr id="0" name=""/>
        <dsp:cNvSpPr/>
      </dsp:nvSpPr>
      <dsp:spPr>
        <a:xfrm>
          <a:off x="8368612" y="2454552"/>
          <a:ext cx="254920" cy="2549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7E7FC6-1799-4709-9858-4524E0004A23}">
      <dsp:nvSpPr>
        <dsp:cNvPr id="0" name=""/>
        <dsp:cNvSpPr/>
      </dsp:nvSpPr>
      <dsp:spPr>
        <a:xfrm>
          <a:off x="8611520" y="1905504"/>
          <a:ext cx="3227202" cy="13530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Отчетность о распределенных доходах – муниципалитеты, фонд выравнивания и т.д.</a:t>
          </a:r>
          <a:endParaRPr lang="en-GB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611520" y="1905504"/>
        <a:ext cx="3227202" cy="1353016"/>
      </dsp:txXfrm>
    </dsp:sp>
    <dsp:sp modelId="{1C4620BE-461F-4C59-AA1D-233406CA9C1C}">
      <dsp:nvSpPr>
        <dsp:cNvPr id="0" name=""/>
        <dsp:cNvSpPr/>
      </dsp:nvSpPr>
      <dsp:spPr>
        <a:xfrm>
          <a:off x="8368612" y="3700768"/>
          <a:ext cx="254920" cy="2549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5E8971-F932-44A5-BE13-4A712C50C6EC}">
      <dsp:nvSpPr>
        <dsp:cNvPr id="0" name=""/>
        <dsp:cNvSpPr/>
      </dsp:nvSpPr>
      <dsp:spPr>
        <a:xfrm>
          <a:off x="8611520" y="3258520"/>
          <a:ext cx="3227202" cy="1139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Отчетность о платежах для отражения на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субсчетах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учета</a:t>
          </a:r>
          <a:endParaRPr lang="en-GB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611520" y="3258520"/>
        <a:ext cx="3227202" cy="11394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sr-Latn-ME"/>
              <a:t>Ministarstvo finansija i socijalnog staranja Crne Gore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4C0C81-AB92-424B-976A-1D51F8521E29}" type="datetimeFigureOut">
              <a:rPr lang="sr-Latn-ME" smtClean="0"/>
              <a:t>18.5.2023.</a:t>
            </a:fld>
            <a:endParaRPr lang="sr-Latn-M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sr-Latn-ME"/>
              <a:t>Autor- Zorica Tadic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AA1AFA-E9B5-4F32-80A3-08DB4923C8E3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96402089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sr-Latn-ME"/>
              <a:t>Ministarstvo finansija i socijalnog staranja Crne Gore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13CD84-8FFB-47D9-AED8-62B97B591A99}" type="datetimeFigureOut">
              <a:rPr lang="sr-Latn-ME" smtClean="0"/>
              <a:t>18.5.2023.</a:t>
            </a:fld>
            <a:endParaRPr lang="sr-Latn-M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M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sr-Latn-ME"/>
              <a:t>Autor- Zorica Tadic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6E586D-9AFB-415E-8BCE-FB856FD0B730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51197677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BE67-B0EC-4427-B737-4A31AB7534A8}" type="datetimeFigureOut">
              <a:rPr lang="sr-Latn-ME" smtClean="0"/>
              <a:t>18.5.2023.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06C0E-5538-4ABF-88FD-FCCCC62F76DF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755142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BE67-B0EC-4427-B737-4A31AB7534A8}" type="datetimeFigureOut">
              <a:rPr lang="sr-Latn-ME" smtClean="0"/>
              <a:t>18.5.2023.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06C0E-5538-4ABF-88FD-FCCCC62F76DF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89465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BE67-B0EC-4427-B737-4A31AB7534A8}" type="datetimeFigureOut">
              <a:rPr lang="sr-Latn-ME" smtClean="0"/>
              <a:t>18.5.2023.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06C0E-5538-4ABF-88FD-FCCCC62F76DF}" type="slidenum">
              <a:rPr lang="sr-Latn-ME" smtClean="0"/>
              <a:t>‹#›</a:t>
            </a:fld>
            <a:endParaRPr lang="sr-Latn-M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623015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BE67-B0EC-4427-B737-4A31AB7534A8}" type="datetimeFigureOut">
              <a:rPr lang="sr-Latn-ME" smtClean="0"/>
              <a:t>18.5.2023.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06C0E-5538-4ABF-88FD-FCCCC62F76DF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5007125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BE67-B0EC-4427-B737-4A31AB7534A8}" type="datetimeFigureOut">
              <a:rPr lang="sr-Latn-ME" smtClean="0"/>
              <a:t>18.5.2023.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06C0E-5538-4ABF-88FD-FCCCC62F76DF}" type="slidenum">
              <a:rPr lang="sr-Latn-ME" smtClean="0"/>
              <a:t>‹#›</a:t>
            </a:fld>
            <a:endParaRPr lang="sr-Latn-M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12628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BE67-B0EC-4427-B737-4A31AB7534A8}" type="datetimeFigureOut">
              <a:rPr lang="sr-Latn-ME" smtClean="0"/>
              <a:t>18.5.2023.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06C0E-5538-4ABF-88FD-FCCCC62F76DF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2117470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BE67-B0EC-4427-B737-4A31AB7534A8}" type="datetimeFigureOut">
              <a:rPr lang="sr-Latn-ME" smtClean="0"/>
              <a:t>18.5.2023.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06C0E-5538-4ABF-88FD-FCCCC62F76DF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189424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BE67-B0EC-4427-B737-4A31AB7534A8}" type="datetimeFigureOut">
              <a:rPr lang="sr-Latn-ME" smtClean="0"/>
              <a:t>18.5.2023.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06C0E-5538-4ABF-88FD-FCCCC62F76DF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4155378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BE67-B0EC-4427-B737-4A31AB7534A8}" type="datetimeFigureOut">
              <a:rPr lang="sr-Latn-ME" smtClean="0"/>
              <a:t>18.5.2023.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06C0E-5538-4ABF-88FD-FCCCC62F76DF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847086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BE67-B0EC-4427-B737-4A31AB7534A8}" type="datetimeFigureOut">
              <a:rPr lang="sr-Latn-ME" smtClean="0"/>
              <a:t>18.5.2023.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06C0E-5538-4ABF-88FD-FCCCC62F76DF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516778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BE67-B0EC-4427-B737-4A31AB7534A8}" type="datetimeFigureOut">
              <a:rPr lang="sr-Latn-ME" smtClean="0"/>
              <a:t>18.5.2023.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06C0E-5538-4ABF-88FD-FCCCC62F76DF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458637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BE67-B0EC-4427-B737-4A31AB7534A8}" type="datetimeFigureOut">
              <a:rPr lang="sr-Latn-ME" smtClean="0"/>
              <a:t>18.5.2023.</a:t>
            </a:fld>
            <a:endParaRPr lang="sr-Latn-M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06C0E-5538-4ABF-88FD-FCCCC62F76DF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770716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BE67-B0EC-4427-B737-4A31AB7534A8}" type="datetimeFigureOut">
              <a:rPr lang="sr-Latn-ME" smtClean="0"/>
              <a:t>18.5.2023.</a:t>
            </a:fld>
            <a:endParaRPr lang="sr-Latn-M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06C0E-5538-4ABF-88FD-FCCCC62F76DF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58582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BE67-B0EC-4427-B737-4A31AB7534A8}" type="datetimeFigureOut">
              <a:rPr lang="sr-Latn-ME" smtClean="0"/>
              <a:t>18.5.2023.</a:t>
            </a:fld>
            <a:endParaRPr lang="sr-Latn-M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06C0E-5538-4ABF-88FD-FCCCC62F76DF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262632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BE67-B0EC-4427-B737-4A31AB7534A8}" type="datetimeFigureOut">
              <a:rPr lang="sr-Latn-ME" smtClean="0"/>
              <a:t>18.5.2023.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06C0E-5538-4ABF-88FD-FCCCC62F76DF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876198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06C0E-5538-4ABF-88FD-FCCCC62F76DF}" type="slidenum">
              <a:rPr lang="sr-Latn-ME" smtClean="0"/>
              <a:t>‹#›</a:t>
            </a:fld>
            <a:endParaRPr lang="sr-Latn-M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BE67-B0EC-4427-B737-4A31AB7534A8}" type="datetimeFigureOut">
              <a:rPr lang="sr-Latn-ME" smtClean="0"/>
              <a:t>18.5.2023.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719885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3BE67-B0EC-4427-B737-4A31AB7534A8}" type="datetimeFigureOut">
              <a:rPr lang="sr-Latn-ME" smtClean="0"/>
              <a:t>18.5.2023.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4C06C0E-5538-4ABF-88FD-FCCCC62F76DF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892895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9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352907"/>
            <a:ext cx="8763000" cy="148311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/>
              <a:t>Информационная система Государственного казначейского управления Министерства финансов Черногории</a:t>
            </a:r>
            <a:endParaRPr lang="en-GB" sz="2800" b="1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527" y="100360"/>
            <a:ext cx="821473" cy="858645"/>
          </a:xfrm>
          <a:prstGeom prst="rect">
            <a:avLst/>
          </a:prstGeom>
          <a:effectLst>
            <a:glow rad="127000">
              <a:srgbClr val="FF0000"/>
            </a:glow>
          </a:effectLst>
        </p:spPr>
      </p:pic>
      <p:sp>
        <p:nvSpPr>
          <p:cNvPr id="5" name="TextBox 4"/>
          <p:cNvSpPr txBox="1"/>
          <p:nvPr/>
        </p:nvSpPr>
        <p:spPr>
          <a:xfrm>
            <a:off x="1984917" y="100361"/>
            <a:ext cx="6779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Министерство финансов </a:t>
            </a:r>
          </a:p>
          <a:p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Черногории</a:t>
            </a:r>
            <a:endParaRPr lang="en-GB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608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9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B03A5A14-EEDC-455D-804E-BAA779A841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7259118"/>
              </p:ext>
            </p:extLst>
          </p:nvPr>
        </p:nvGraphicFramePr>
        <p:xfrm>
          <a:off x="838201" y="1655763"/>
          <a:ext cx="11128022" cy="4967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47" y="73437"/>
            <a:ext cx="821473" cy="858645"/>
          </a:xfrm>
          <a:prstGeom prst="rect">
            <a:avLst/>
          </a:prstGeom>
          <a:effectLst>
            <a:glow rad="127000">
              <a:srgbClr val="FF0000"/>
            </a:glow>
          </a:effectLst>
        </p:spPr>
      </p:pic>
      <p:sp>
        <p:nvSpPr>
          <p:cNvPr id="5" name="TextBox 4"/>
          <p:cNvSpPr txBox="1"/>
          <p:nvPr/>
        </p:nvSpPr>
        <p:spPr>
          <a:xfrm>
            <a:off x="1984917" y="285751"/>
            <a:ext cx="6747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Министерство финансов </a:t>
            </a:r>
          </a:p>
          <a:p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Черногории</a:t>
            </a:r>
            <a:endParaRPr lang="en-GB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0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9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type="body" sz="half" idx="2"/>
          </p:nvPr>
        </p:nvSpPr>
        <p:spPr>
          <a:xfrm>
            <a:off x="361245" y="1822719"/>
            <a:ext cx="5722056" cy="4749530"/>
          </a:xfrm>
        </p:spPr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Инфраструктура оборудования расположена в Центре обработки данных в здании Министерства финансов, т.е. Государственного казначейского управления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lvl="0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Коммутаторы доступа сети государственных учреждений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– HP 2920 48 port x 2</a:t>
            </a:r>
          </a:p>
          <a:p>
            <a:pPr lvl="0"/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Сетевой экран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Forti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Gate 100E 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Unified Threat Protection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HA Cluster</a:t>
            </a:r>
          </a:p>
          <a:p>
            <a:pPr lvl="0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Серверные коммутаторы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– Aruba 2920-24G X 2</a:t>
            </a:r>
          </a:p>
          <a:p>
            <a:pPr lvl="0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Стойка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сервера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Fujitsu </a:t>
            </a:r>
            <a:r>
              <a:rPr lang="en-GB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Primergy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 RX2530 M4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Fujitsu </a:t>
            </a:r>
            <a:r>
              <a:rPr lang="en-GB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Eternus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 DX200 S4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Платформа виртуализации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VMware vSphere 6.5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UPS APC Smart-UPS 3000</a:t>
            </a:r>
          </a:p>
          <a:p>
            <a:pPr lvl="1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UPS HP R3000 XR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Стойка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Серверы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HP ProLiant DL380p G8</a:t>
            </a:r>
          </a:p>
          <a:p>
            <a:pPr lvl="1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Система хранения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SAN HP 3PAR 7200</a:t>
            </a:r>
          </a:p>
          <a:p>
            <a:pPr lvl="1"/>
            <a:endParaRPr lang="sr-Latn-R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47" y="73437"/>
            <a:ext cx="821473" cy="858645"/>
          </a:xfrm>
          <a:prstGeom prst="rect">
            <a:avLst/>
          </a:prstGeom>
          <a:effectLst>
            <a:glow rad="127000">
              <a:srgbClr val="FF0000"/>
            </a:glow>
          </a:effectLst>
        </p:spPr>
      </p:pic>
      <p:sp>
        <p:nvSpPr>
          <p:cNvPr id="5" name="TextBox 4"/>
          <p:cNvSpPr txBox="1"/>
          <p:nvPr/>
        </p:nvSpPr>
        <p:spPr>
          <a:xfrm>
            <a:off x="1984917" y="285751"/>
            <a:ext cx="67476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Министерство финансов </a:t>
            </a:r>
          </a:p>
          <a:p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Черногории</a:t>
            </a:r>
            <a:endParaRPr lang="en-GB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1244" y="1054235"/>
            <a:ext cx="68777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Инфраструктура оборудования</a:t>
            </a:r>
            <a:endParaRPr lang="en-GB" sz="2800" b="1" dirty="0"/>
          </a:p>
        </p:txBody>
      </p:sp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id="{AC69510B-FA3A-4666-A22F-D0187783B38D}"/>
              </a:ext>
            </a:extLst>
          </p:cNvPr>
          <p:cNvPicPr>
            <a:picLocks noGrp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59" r="8959"/>
          <a:stretch>
            <a:fillRect/>
          </a:stretch>
        </p:blipFill>
        <p:spPr bwMode="auto">
          <a:xfrm>
            <a:off x="5780088" y="1577975"/>
            <a:ext cx="5802312" cy="4765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9775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9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2FB08B49-2353-41B4-88B6-0CBDB16015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3483176"/>
              </p:ext>
            </p:extLst>
          </p:nvPr>
        </p:nvGraphicFramePr>
        <p:xfrm>
          <a:off x="234950" y="932082"/>
          <a:ext cx="11844161" cy="58524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47" y="73437"/>
            <a:ext cx="821473" cy="858645"/>
          </a:xfrm>
          <a:prstGeom prst="rect">
            <a:avLst/>
          </a:prstGeom>
          <a:effectLst>
            <a:glow rad="127000">
              <a:srgbClr val="FF0000"/>
            </a:glow>
          </a:effectLst>
        </p:spPr>
      </p:pic>
      <p:sp>
        <p:nvSpPr>
          <p:cNvPr id="5" name="TextBox 4"/>
          <p:cNvSpPr txBox="1"/>
          <p:nvPr/>
        </p:nvSpPr>
        <p:spPr>
          <a:xfrm>
            <a:off x="1984917" y="285751"/>
            <a:ext cx="67476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Министерство финансов </a:t>
            </a:r>
          </a:p>
          <a:p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Черногории</a:t>
            </a:r>
            <a:endParaRPr lang="en-GB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62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9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838200" y="1847850"/>
            <a:ext cx="10515600" cy="438150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Решение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SAP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для мониторинга использования бюджетных средств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Модуль «Финансовый учет»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(FA)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для главной книги и учета поставщиков.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Модуль «Управление финансами»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(FM)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для создания и исполнения бюджетов и бюджетного контроля в соответствии с источником средств, предназначением и сферой подотчетности. Функциональные возможности модуля позволяют осуществлять контроль в целях недопущения перерасхода бюджетных средств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Функциональные возможности модулей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«Управление материальными потоками»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(MM)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«Управление проектами»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(PS)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Контроллинг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(CO)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для отслеживания бюджета капитальных расходов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Модуль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SAP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«Казначейство и управление рисками»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(TRM)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 части управления долгом используется для мониторинга состояния государственного долга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регистрации займов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иностранных и отечественных облигаций, государственных записей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гарантий, а также погашения вышеупомянутых займов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Кроме того, в этом модуле содержатся данные о передаче займов с  информацией об условиях Соглашения, а также о погашении обязательств. </a:t>
            </a:r>
            <a:endParaRPr lang="sr-Latn-ME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47" y="73437"/>
            <a:ext cx="821473" cy="858645"/>
          </a:xfrm>
          <a:prstGeom prst="rect">
            <a:avLst/>
          </a:prstGeom>
          <a:effectLst>
            <a:glow rad="127000">
              <a:srgbClr val="FF0000"/>
            </a:glow>
          </a:effectLst>
        </p:spPr>
      </p:pic>
      <p:sp>
        <p:nvSpPr>
          <p:cNvPr id="5" name="TextBox 4"/>
          <p:cNvSpPr txBox="1"/>
          <p:nvPr/>
        </p:nvSpPr>
        <p:spPr>
          <a:xfrm>
            <a:off x="1984917" y="285751"/>
            <a:ext cx="67476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Министерство финансов </a:t>
            </a:r>
          </a:p>
          <a:p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Черногории</a:t>
            </a:r>
            <a:endParaRPr lang="en-GB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9600" y="1079501"/>
            <a:ext cx="11430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Модули </a:t>
            </a:r>
            <a:r>
              <a:rPr lang="en-GB" sz="2000" b="1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SAP</a:t>
            </a:r>
            <a:r>
              <a:rPr lang="ru-RU" sz="2000" b="1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включенные в систему исполнения бюджета и работы с государственным долгом</a:t>
            </a:r>
            <a:endParaRPr lang="en-GB" sz="2000" b="1" dirty="0"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/>
              <a:t> 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1205676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9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22911" y="1725693"/>
            <a:ext cx="11222990" cy="4937997"/>
          </a:xfrm>
        </p:spPr>
        <p:txBody>
          <a:bodyPr>
            <a:noAutofit/>
          </a:bodyPr>
          <a:lstStyle/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Закон о бюджете и бюджетной ответственности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Инструкция о работе Государственного казначейства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Решение об использовании электронных платежей в национальных операциях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Постановление о способе уплаты государственных доходов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Государственные средства вводятся в систему SAP на основании ежегодного Закона о бюджете в начале года в соответствии с классификацией, определенной этим законом. В течение года все позиции бюджетного плана подлежат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ребалансировке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Правительство готовит проект закона о внесении изменений в Закон о бюджете как для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ребалансировки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так и для обычного бюджета. Он принимается Ассамблеей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До 10% от общей суммы годового бюджета или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ребалансировки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может быть перенаправлено. Перенаправление средств осуществляется в соответствии с решениями Правительства и решениями руководителей РБС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Пользователями системы SAP являются бюджетополучатели - организации государственного сектора, которые финансируются из государственного бюджета и которые используют систему для ведения учета бюджетных платежей и обязательств. Другие пользователи бюджета (в основном государственные учреждения) не связаны напрямую с системой Государственного казначейства и имеют собственные платежные счета в коммерческих банках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Пользователи системы мониторинга переводов на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субсчета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учета. </a:t>
            </a:r>
          </a:p>
          <a:p>
            <a:pPr marL="0" indent="0">
              <a:buNone/>
            </a:pPr>
            <a:endParaRPr lang="sr-Latn-M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r-Latn-M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r-Latn-M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47" y="73437"/>
            <a:ext cx="821473" cy="858645"/>
          </a:xfrm>
          <a:prstGeom prst="rect">
            <a:avLst/>
          </a:prstGeom>
          <a:effectLst>
            <a:glow rad="127000">
              <a:srgbClr val="FF0000"/>
            </a:glow>
          </a:effectLst>
        </p:spPr>
      </p:pic>
      <p:sp>
        <p:nvSpPr>
          <p:cNvPr id="5" name="TextBox 4"/>
          <p:cNvSpPr txBox="1"/>
          <p:nvPr/>
        </p:nvSpPr>
        <p:spPr>
          <a:xfrm>
            <a:off x="1984917" y="285751"/>
            <a:ext cx="67476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Министерство финансов </a:t>
            </a:r>
          </a:p>
          <a:p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Черногории</a:t>
            </a:r>
            <a:endParaRPr lang="en-GB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8200" y="1017807"/>
            <a:ext cx="11238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Нормативная база для создания информационной системы Государственного казначейства</a:t>
            </a:r>
            <a:endParaRPr lang="en-GB" sz="2000" b="1" dirty="0"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3420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9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274320" y="1332192"/>
            <a:ext cx="10812780" cy="5291631"/>
          </a:xfrm>
        </p:spPr>
        <p:txBody>
          <a:bodyPr>
            <a:no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Определение структуры расходов путем ввода бюджетных значений в соответствии с установленной классификацией. 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Выделение бюджетных средств в соответствии с ежемесячным планом расходов, подготовленным Управлением государственного бюджета.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РБС запрашивает расходы из текущего бюджета путем резервирования средств.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Закупка услуг для инвестиционных проектов начинается в системе SAP с создания контракта с иностранным или отечественным поставщиком. После создания </a:t>
            </a:r>
            <a:r>
              <a:rPr lang="ru-RU" sz="1400">
                <a:latin typeface="Arial" panose="020B0604020202020204" pitchFamily="34" charset="0"/>
                <a:cs typeface="Arial" panose="020B0604020202020204" pitchFamily="34" charset="0"/>
              </a:rPr>
              <a:t>контракта необходимо указать выделенные средства на инвестиционный проект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Заказ на поставку со ссылкой на созданный договор и ранее созданное резервирование. При создании заказа на покупку отражаются потенциальные обязательства. 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Вводится проверка услуги или автоматически сформированное платежное требование; стоимость, а также обязательство перед поставщиком записываются на счет, определенный в заказе на поставку. 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Если расходы осуществляются из текущего бюджета, платежное требование вводится непосредственно со ссылкой на созданное резервирование, фиксируя затраты и обязательства перед поставщиком. Платежное требование утверждается РБС, прямым получателем бюджетных средств.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Платеж осуществляется на основании утвержденного платежного требования в Управлении государственного казначейства посредством автоматической процедуры платежа, при которой формируется платежный файл и в систему вводится платежный документ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Платежный файл преобразуется в формат сообщения SWIFT, отправляемого в Центральный банк, который осуществляет платежи с Главного счета Государственного казначейства, открытого в Центральном банке Черногории.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47" y="73437"/>
            <a:ext cx="821473" cy="858645"/>
          </a:xfrm>
          <a:prstGeom prst="rect">
            <a:avLst/>
          </a:prstGeom>
          <a:effectLst>
            <a:glow rad="127000">
              <a:srgbClr val="FF0000"/>
            </a:glow>
          </a:effectLst>
        </p:spPr>
      </p:pic>
      <p:sp>
        <p:nvSpPr>
          <p:cNvPr id="5" name="TextBox 4"/>
          <p:cNvSpPr txBox="1"/>
          <p:nvPr/>
        </p:nvSpPr>
        <p:spPr>
          <a:xfrm>
            <a:off x="1984917" y="285751"/>
            <a:ext cx="67476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Министерство финансов </a:t>
            </a:r>
          </a:p>
          <a:p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Черногории</a:t>
            </a:r>
            <a:endParaRPr lang="en-GB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8200" y="932082"/>
            <a:ext cx="110038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Осуществление бюджетных расходов</a:t>
            </a:r>
            <a:r>
              <a:rPr lang="en-GB" sz="2000" b="1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632517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9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1" y="1756920"/>
            <a:ext cx="11487150" cy="5027643"/>
          </a:xfrm>
        </p:spPr>
        <p:txBody>
          <a:bodyPr>
            <a:no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Министерство финансов заключает договор с Центральным банком на осуществление банковских операций. Счета учреждений и министерств по сбору доходов, а также других административных и судебных органов, которым получатели бюджетных средств выплачивают государственные доходы, осуществляя свою деятельность, открываются в Центральном банке Черногории. Учетные счета определены Постановлением о способе уплаты государственных доходов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К учреждениям по сбору доходов относятся: Управление доходов и таможни, Министерство внутренних дел и Управление полиции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Учреждения по сбору доходов ежедневно выявляют доходы и составляют ведомость получателя доходов, сбор которых находится в их компетенции, и перечисляют общую сумму чистого дохода, отраженную в ведомости, со своего счета на Центральный счет Государственного казначейства. Доходы, собранные учреждениями, обрабатываются в их информационной системе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Министерство финансов готовит отчет получателя для министерств и других административных и судебных органов в соответствии с установленной экономической классификацией и в формате, определенном Инструкцией о работе Государственного казначейства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После обработки данных из собранных заявлений получателя на </a:t>
            </a:r>
            <a:r>
              <a:rPr lang="ru-RU" sz="1400">
                <a:latin typeface="Arial" panose="020B0604020202020204" pitchFamily="34" charset="0"/>
                <a:cs typeface="Arial" panose="020B0604020202020204" pitchFamily="34" charset="0"/>
              </a:rPr>
              <a:t>основе установленных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правил распределения средств («Модуль доходов») определяются суммы средств, перечисленных с Центрального счета Государственного казначейства на Основной счет Государственного казначейства, счет Фонда исполнения, муниципалитетов и пр.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Сумма распределенных средств, зачисленных на Главный счет Казначейства, а также переводы средств на Главный счет Казначейства с других счетов, кроме Центрального счета, регистрируются в системе SAP и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агрегируются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в соответствии с экономической классификацией.</a:t>
            </a:r>
            <a:endParaRPr lang="sr-Latn-ME" sz="14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47" y="73437"/>
            <a:ext cx="821473" cy="858645"/>
          </a:xfrm>
          <a:prstGeom prst="rect">
            <a:avLst/>
          </a:prstGeom>
          <a:effectLst>
            <a:glow rad="127000">
              <a:srgbClr val="FF0000"/>
            </a:glow>
          </a:effectLst>
        </p:spPr>
      </p:pic>
      <p:sp>
        <p:nvSpPr>
          <p:cNvPr id="5" name="TextBox 4"/>
          <p:cNvSpPr txBox="1"/>
          <p:nvPr/>
        </p:nvSpPr>
        <p:spPr>
          <a:xfrm>
            <a:off x="1937292" y="285751"/>
            <a:ext cx="67476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Министерство финансов </a:t>
            </a:r>
          </a:p>
          <a:p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Черногории</a:t>
            </a:r>
            <a:endParaRPr lang="en-GB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8199" y="1144446"/>
            <a:ext cx="109135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Сбор и обработка государственных доходов</a:t>
            </a:r>
            <a:endParaRPr lang="en-GB" sz="2000" b="1" dirty="0"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2836134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4060</TotalTime>
  <Words>1064</Words>
  <Application>Microsoft Office PowerPoint</Application>
  <PresentationFormat>Widescreen</PresentationFormat>
  <Paragraphs>85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Facet</vt:lpstr>
      <vt:lpstr>Информационная система Государственного казначейского управления Министерства финансов Черногории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SAP rješenje Drzavni Trezor</dc:title>
  <dc:creator>Zorica Tadic</dc:creator>
  <cp:lastModifiedBy>Galina S. Kuznetsova</cp:lastModifiedBy>
  <cp:revision>397</cp:revision>
  <cp:lastPrinted>2022-04-13T08:01:54Z</cp:lastPrinted>
  <dcterms:created xsi:type="dcterms:W3CDTF">2022-03-23T09:43:31Z</dcterms:created>
  <dcterms:modified xsi:type="dcterms:W3CDTF">2023-05-18T17:25:38Z</dcterms:modified>
</cp:coreProperties>
</file>