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 bookmarkIdSeed="3">
  <p:sldMasterIdLst>
    <p:sldMasterId id="2147483648" r:id="rId1"/>
  </p:sldMasterIdLst>
  <p:notesMasterIdLst>
    <p:notesMasterId r:id="rId39"/>
  </p:notesMasterIdLst>
  <p:sldIdLst>
    <p:sldId id="256" r:id="rId2"/>
    <p:sldId id="588" r:id="rId3"/>
    <p:sldId id="659" r:id="rId4"/>
    <p:sldId id="662" r:id="rId5"/>
    <p:sldId id="660" r:id="rId6"/>
    <p:sldId id="625" r:id="rId7"/>
    <p:sldId id="615" r:id="rId8"/>
    <p:sldId id="587" r:id="rId9"/>
    <p:sldId id="576" r:id="rId10"/>
    <p:sldId id="586" r:id="rId11"/>
    <p:sldId id="581" r:id="rId12"/>
    <p:sldId id="591" r:id="rId13"/>
    <p:sldId id="585" r:id="rId14"/>
    <p:sldId id="582" r:id="rId15"/>
    <p:sldId id="592" r:id="rId16"/>
    <p:sldId id="594" r:id="rId17"/>
    <p:sldId id="590" r:id="rId18"/>
    <p:sldId id="595" r:id="rId19"/>
    <p:sldId id="593" r:id="rId20"/>
    <p:sldId id="629" r:id="rId21"/>
    <p:sldId id="589" r:id="rId22"/>
    <p:sldId id="635" r:id="rId23"/>
    <p:sldId id="619" r:id="rId24"/>
    <p:sldId id="630" r:id="rId25"/>
    <p:sldId id="634" r:id="rId26"/>
    <p:sldId id="580" r:id="rId27"/>
    <p:sldId id="617" r:id="rId28"/>
    <p:sldId id="661" r:id="rId29"/>
    <p:sldId id="612" r:id="rId30"/>
    <p:sldId id="663" r:id="rId31"/>
    <p:sldId id="633" r:id="rId32"/>
    <p:sldId id="623" r:id="rId33"/>
    <p:sldId id="622" r:id="rId34"/>
    <p:sldId id="664" r:id="rId35"/>
    <p:sldId id="631" r:id="rId36"/>
    <p:sldId id="632" r:id="rId37"/>
    <p:sldId id="566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788C727B-B0C3-44E5-BE9D-76AD265BF978}">
          <p14:sldIdLst>
            <p14:sldId id="256"/>
            <p14:sldId id="588"/>
            <p14:sldId id="659"/>
            <p14:sldId id="662"/>
            <p14:sldId id="660"/>
            <p14:sldId id="625"/>
            <p14:sldId id="615"/>
            <p14:sldId id="587"/>
            <p14:sldId id="576"/>
            <p14:sldId id="586"/>
            <p14:sldId id="581"/>
            <p14:sldId id="591"/>
            <p14:sldId id="585"/>
            <p14:sldId id="582"/>
            <p14:sldId id="592"/>
            <p14:sldId id="594"/>
            <p14:sldId id="590"/>
            <p14:sldId id="595"/>
            <p14:sldId id="593"/>
            <p14:sldId id="629"/>
            <p14:sldId id="589"/>
            <p14:sldId id="635"/>
            <p14:sldId id="619"/>
            <p14:sldId id="630"/>
            <p14:sldId id="634"/>
            <p14:sldId id="580"/>
            <p14:sldId id="617"/>
            <p14:sldId id="661"/>
            <p14:sldId id="612"/>
            <p14:sldId id="663"/>
            <p14:sldId id="633"/>
            <p14:sldId id="623"/>
            <p14:sldId id="622"/>
            <p14:sldId id="664"/>
            <p14:sldId id="631"/>
            <p14:sldId id="632"/>
            <p14:sldId id="566"/>
          </p14:sldIdLst>
        </p14:section>
        <p14:section name="Sección sin título" id="{33B42E0F-CA76-4738-A474-8C79504BE88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9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nia Sanchez Andrade" initials="TSA" lastIdx="1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900"/>
    <a:srgbClr val="FB5308"/>
    <a:srgbClr val="F93707"/>
    <a:srgbClr val="3C4648"/>
    <a:srgbClr val="8E9D9E"/>
    <a:srgbClr val="97BBD1"/>
    <a:srgbClr val="6AC1BD"/>
    <a:srgbClr val="77C390"/>
    <a:srgbClr val="B594C4"/>
    <a:srgbClr val="74B5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9628DB-7FD4-4C44-90B5-03C9CBB3AFDC}" v="42034" dt="2019-03-07T10:50:05.424"/>
  </p1510:revLst>
</p1510:revInfo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19" autoAdjust="0"/>
    <p:restoredTop sz="94316" autoAdjust="0"/>
  </p:normalViewPr>
  <p:slideViewPr>
    <p:cSldViewPr snapToGrid="0" snapToObjects="1">
      <p:cViewPr>
        <p:scale>
          <a:sx n="80" d="100"/>
          <a:sy n="80" d="100"/>
        </p:scale>
        <p:origin x="658" y="-466"/>
      </p:cViewPr>
      <p:guideLst>
        <p:guide orient="horz" pos="2191"/>
        <p:guide pos="2880"/>
      </p:guideLst>
    </p:cSldViewPr>
  </p:slideViewPr>
  <p:outlineViewPr>
    <p:cViewPr>
      <p:scale>
        <a:sx n="33" d="100"/>
        <a:sy n="33" d="100"/>
      </p:scale>
      <p:origin x="0" y="-137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2" d="100"/>
          <a:sy n="52" d="100"/>
        </p:scale>
        <p:origin x="286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3C9628DB-7FD4-4C44-90B5-03C9CBB3AFDC}"/>
    <pc:docChg chg="undo redo custSel modSld">
      <pc:chgData name="Inna Anatolievna Davidova" userId="615709de-f45c-42cb-8bad-60412f98c39f" providerId="ADAL" clId="{3C9628DB-7FD4-4C44-90B5-03C9CBB3AFDC}" dt="2019-03-07T10:50:05.424" v="8332" actId="6549"/>
      <pc:docMkLst>
        <pc:docMk/>
      </pc:docMkLst>
      <pc:sldChg chg="modSp">
        <pc:chgData name="Inna Anatolievna Davidova" userId="615709de-f45c-42cb-8bad-60412f98c39f" providerId="ADAL" clId="{3C9628DB-7FD4-4C44-90B5-03C9CBB3AFDC}" dt="2019-02-27T08:36:51.589" v="1719" actId="1076"/>
        <pc:sldMkLst>
          <pc:docMk/>
          <pc:sldMk cId="0" sldId="256"/>
        </pc:sldMkLst>
        <pc:spChg chg="mod">
          <ac:chgData name="Inna Anatolievna Davidova" userId="615709de-f45c-42cb-8bad-60412f98c39f" providerId="ADAL" clId="{3C9628DB-7FD4-4C44-90B5-03C9CBB3AFDC}" dt="2019-02-27T08:36:51.589" v="1719" actId="1076"/>
          <ac:spMkLst>
            <pc:docMk/>
            <pc:sldMk cId="0" sldId="256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2-26T10:53:26.784" v="1715" actId="6549"/>
        <pc:sldMkLst>
          <pc:docMk/>
          <pc:sldMk cId="0" sldId="566"/>
        </pc:sldMkLst>
        <pc:spChg chg="mod">
          <ac:chgData name="Inna Anatolievna Davidova" userId="615709de-f45c-42cb-8bad-60412f98c39f" providerId="ADAL" clId="{3C9628DB-7FD4-4C44-90B5-03C9CBB3AFDC}" dt="2019-02-26T10:53:26.784" v="1715" actId="6549"/>
          <ac:spMkLst>
            <pc:docMk/>
            <pc:sldMk cId="0" sldId="566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7T09:21:42.979" v="7870" actId="20577"/>
        <pc:sldMkLst>
          <pc:docMk/>
          <pc:sldMk cId="0" sldId="576"/>
        </pc:sldMkLst>
        <pc:spChg chg="mod">
          <ac:chgData name="Inna Anatolievna Davidova" userId="615709de-f45c-42cb-8bad-60412f98c39f" providerId="ADAL" clId="{3C9628DB-7FD4-4C44-90B5-03C9CBB3AFDC}" dt="2019-03-07T09:21:42.979" v="7870" actId="20577"/>
          <ac:spMkLst>
            <pc:docMk/>
            <pc:sldMk cId="0" sldId="576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6T09:47:38.721" v="264" actId="255"/>
          <ac:spMkLst>
            <pc:docMk/>
            <pc:sldMk cId="0" sldId="576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7T10:46:49.024" v="8265" actId="6549"/>
        <pc:sldMkLst>
          <pc:docMk/>
          <pc:sldMk cId="0" sldId="580"/>
        </pc:sldMkLst>
        <pc:spChg chg="mod">
          <ac:chgData name="Inna Anatolievna Davidova" userId="615709de-f45c-42cb-8bad-60412f98c39f" providerId="ADAL" clId="{3C9628DB-7FD4-4C44-90B5-03C9CBB3AFDC}" dt="2019-03-07T10:46:49.024" v="8265" actId="6549"/>
          <ac:spMkLst>
            <pc:docMk/>
            <pc:sldMk cId="0" sldId="580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7T09:26:21.359" v="8091" actId="255"/>
        <pc:sldMkLst>
          <pc:docMk/>
          <pc:sldMk cId="0" sldId="581"/>
        </pc:sldMkLst>
        <pc:spChg chg="mod">
          <ac:chgData name="Inna Anatolievna Davidova" userId="615709de-f45c-42cb-8bad-60412f98c39f" providerId="ADAL" clId="{3C9628DB-7FD4-4C44-90B5-03C9CBB3AFDC}" dt="2019-03-07T09:26:21.359" v="8091" actId="255"/>
          <ac:spMkLst>
            <pc:docMk/>
            <pc:sldMk cId="0" sldId="581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1T13:37:29.186" v="7604" actId="20577"/>
        <pc:sldMkLst>
          <pc:docMk/>
          <pc:sldMk cId="0" sldId="582"/>
        </pc:sldMkLst>
        <pc:spChg chg="mod">
          <ac:chgData name="Inna Anatolievna Davidova" userId="615709de-f45c-42cb-8bad-60412f98c39f" providerId="ADAL" clId="{3C9628DB-7FD4-4C44-90B5-03C9CBB3AFDC}" dt="2019-03-01T13:37:29.186" v="7604" actId="20577"/>
          <ac:spMkLst>
            <pc:docMk/>
            <pc:sldMk cId="0" sldId="58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3-01T13:36:48.238" v="7584" actId="20577"/>
          <ac:spMkLst>
            <pc:docMk/>
            <pc:sldMk cId="0" sldId="582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1T13:36:16.945" v="7576" actId="20577"/>
        <pc:sldMkLst>
          <pc:docMk/>
          <pc:sldMk cId="0" sldId="585"/>
        </pc:sldMkLst>
        <pc:spChg chg="mod">
          <ac:chgData name="Inna Anatolievna Davidova" userId="615709de-f45c-42cb-8bad-60412f98c39f" providerId="ADAL" clId="{3C9628DB-7FD4-4C44-90B5-03C9CBB3AFDC}" dt="2019-03-01T13:36:16.945" v="7576" actId="20577"/>
          <ac:spMkLst>
            <pc:docMk/>
            <pc:sldMk cId="0" sldId="585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7T09:22:54.495" v="7885" actId="6549"/>
        <pc:sldMkLst>
          <pc:docMk/>
          <pc:sldMk cId="0" sldId="586"/>
        </pc:sldMkLst>
        <pc:spChg chg="mod">
          <ac:chgData name="Inna Anatolievna Davidova" userId="615709de-f45c-42cb-8bad-60412f98c39f" providerId="ADAL" clId="{3C9628DB-7FD4-4C44-90B5-03C9CBB3AFDC}" dt="2019-03-07T09:22:54.495" v="7885" actId="6549"/>
          <ac:spMkLst>
            <pc:docMk/>
            <pc:sldMk cId="0" sldId="586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6T09:50:36.517" v="441" actId="255"/>
          <ac:spMkLst>
            <pc:docMk/>
            <pc:sldMk cId="0" sldId="586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1T13:27:54.353" v="7543" actId="20577"/>
        <pc:sldMkLst>
          <pc:docMk/>
          <pc:sldMk cId="0" sldId="587"/>
        </pc:sldMkLst>
        <pc:spChg chg="mod">
          <ac:chgData name="Inna Anatolievna Davidova" userId="615709de-f45c-42cb-8bad-60412f98c39f" providerId="ADAL" clId="{3C9628DB-7FD4-4C44-90B5-03C9CBB3AFDC}" dt="2019-03-01T13:27:54.353" v="7543" actId="20577"/>
          <ac:spMkLst>
            <pc:docMk/>
            <pc:sldMk cId="0" sldId="587"/>
            <ac:spMk id="5" creationId="{00000000-0000-0000-0000-000000000000}"/>
          </ac:spMkLst>
        </pc:spChg>
        <pc:graphicFrameChg chg="mod modGraphic">
          <ac:chgData name="Inna Anatolievna Davidova" userId="615709de-f45c-42cb-8bad-60412f98c39f" providerId="ADAL" clId="{3C9628DB-7FD4-4C44-90B5-03C9CBB3AFDC}" dt="2019-02-27T14:18:48.664" v="6500" actId="20577"/>
          <ac:graphicFrameMkLst>
            <pc:docMk/>
            <pc:sldMk cId="0" sldId="587"/>
            <ac:graphicFrameMk id="6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3C9628DB-7FD4-4C44-90B5-03C9CBB3AFDC}" dt="2019-02-27T13:22:00.164" v="5609" actId="6549"/>
        <pc:sldMkLst>
          <pc:docMk/>
          <pc:sldMk cId="0" sldId="588"/>
        </pc:sldMkLst>
        <pc:spChg chg="mod">
          <ac:chgData name="Inna Anatolievna Davidova" userId="615709de-f45c-42cb-8bad-60412f98c39f" providerId="ADAL" clId="{3C9628DB-7FD4-4C44-90B5-03C9CBB3AFDC}" dt="2019-02-27T13:22:00.164" v="5609" actId="6549"/>
          <ac:spMkLst>
            <pc:docMk/>
            <pc:sldMk cId="0" sldId="588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1T13:50:23.731" v="7790" actId="20577"/>
        <pc:sldMkLst>
          <pc:docMk/>
          <pc:sldMk cId="0" sldId="589"/>
        </pc:sldMkLst>
        <pc:spChg chg="mod">
          <ac:chgData name="Inna Anatolievna Davidova" userId="615709de-f45c-42cb-8bad-60412f98c39f" providerId="ADAL" clId="{3C9628DB-7FD4-4C44-90B5-03C9CBB3AFDC}" dt="2019-03-01T13:50:23.731" v="7790" actId="20577"/>
          <ac:spMkLst>
            <pc:docMk/>
            <pc:sldMk cId="0" sldId="58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7T14:36:11.916" v="7005" actId="1076"/>
          <ac:spMkLst>
            <pc:docMk/>
            <pc:sldMk cId="0" sldId="589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1T13:44:10.818" v="7706" actId="20577"/>
        <pc:sldMkLst>
          <pc:docMk/>
          <pc:sldMk cId="0" sldId="590"/>
        </pc:sldMkLst>
        <pc:spChg chg="mod">
          <ac:chgData name="Inna Anatolievna Davidova" userId="615709de-f45c-42cb-8bad-60412f98c39f" providerId="ADAL" clId="{3C9628DB-7FD4-4C44-90B5-03C9CBB3AFDC}" dt="2019-03-01T13:44:10.818" v="7706" actId="20577"/>
          <ac:spMkLst>
            <pc:docMk/>
            <pc:sldMk cId="0" sldId="590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7T09:52:12.776" v="8223" actId="20577"/>
        <pc:sldMkLst>
          <pc:docMk/>
          <pc:sldMk cId="0" sldId="591"/>
        </pc:sldMkLst>
        <pc:spChg chg="mod">
          <ac:chgData name="Inna Anatolievna Davidova" userId="615709de-f45c-42cb-8bad-60412f98c39f" providerId="ADAL" clId="{3C9628DB-7FD4-4C44-90B5-03C9CBB3AFDC}" dt="2019-03-07T09:52:12.776" v="8223" actId="20577"/>
          <ac:spMkLst>
            <pc:docMk/>
            <pc:sldMk cId="0" sldId="591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7T08:49:38.172" v="2483" actId="20577"/>
          <ac:spMkLst>
            <pc:docMk/>
            <pc:sldMk cId="0" sldId="591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7T09:53:06.850" v="8237" actId="20577"/>
        <pc:sldMkLst>
          <pc:docMk/>
          <pc:sldMk cId="0" sldId="592"/>
        </pc:sldMkLst>
        <pc:spChg chg="mod">
          <ac:chgData name="Inna Anatolievna Davidova" userId="615709de-f45c-42cb-8bad-60412f98c39f" providerId="ADAL" clId="{3C9628DB-7FD4-4C44-90B5-03C9CBB3AFDC}" dt="2019-03-07T09:53:06.850" v="8237" actId="20577"/>
          <ac:spMkLst>
            <pc:docMk/>
            <pc:sldMk cId="0" sldId="59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7T14:17:50.947" v="6471" actId="6549"/>
          <ac:spMkLst>
            <pc:docMk/>
            <pc:sldMk cId="0" sldId="592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7T09:53:47.628" v="8261" actId="20577"/>
        <pc:sldMkLst>
          <pc:docMk/>
          <pc:sldMk cId="0" sldId="593"/>
        </pc:sldMkLst>
        <pc:spChg chg="mod">
          <ac:chgData name="Inna Anatolievna Davidova" userId="615709de-f45c-42cb-8bad-60412f98c39f" providerId="ADAL" clId="{3C9628DB-7FD4-4C44-90B5-03C9CBB3AFDC}" dt="2019-03-07T09:53:47.628" v="8261" actId="20577"/>
          <ac:spMkLst>
            <pc:docMk/>
            <pc:sldMk cId="0" sldId="593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1T13:43:30.605" v="7682" actId="6549"/>
        <pc:sldMkLst>
          <pc:docMk/>
          <pc:sldMk cId="0" sldId="594"/>
        </pc:sldMkLst>
        <pc:spChg chg="mod">
          <ac:chgData name="Inna Anatolievna Davidova" userId="615709de-f45c-42cb-8bad-60412f98c39f" providerId="ADAL" clId="{3C9628DB-7FD4-4C44-90B5-03C9CBB3AFDC}" dt="2019-03-01T13:43:30.605" v="7682" actId="6549"/>
          <ac:spMkLst>
            <pc:docMk/>
            <pc:sldMk cId="0" sldId="594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7T14:23:03.275" v="6630"/>
          <ac:spMkLst>
            <pc:docMk/>
            <pc:sldMk cId="0" sldId="594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1T13:48:50.640" v="7760" actId="313"/>
        <pc:sldMkLst>
          <pc:docMk/>
          <pc:sldMk cId="0" sldId="595"/>
        </pc:sldMkLst>
        <pc:spChg chg="mod">
          <ac:chgData name="Inna Anatolievna Davidova" userId="615709de-f45c-42cb-8bad-60412f98c39f" providerId="ADAL" clId="{3C9628DB-7FD4-4C44-90B5-03C9CBB3AFDC}" dt="2019-03-01T13:48:50.640" v="7760" actId="313"/>
          <ac:spMkLst>
            <pc:docMk/>
            <pc:sldMk cId="0" sldId="595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6T10:20:49.236" v="944" actId="20577"/>
          <ac:spMkLst>
            <pc:docMk/>
            <pc:sldMk cId="0" sldId="595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2-27T14:55:43.564" v="7391" actId="6549"/>
        <pc:sldMkLst>
          <pc:docMk/>
          <pc:sldMk cId="0" sldId="612"/>
        </pc:sldMkLst>
        <pc:spChg chg="mod">
          <ac:chgData name="Inna Anatolievna Davidova" userId="615709de-f45c-42cb-8bad-60412f98c39f" providerId="ADAL" clId="{3C9628DB-7FD4-4C44-90B5-03C9CBB3AFDC}" dt="2019-02-27T14:55:43.564" v="7391" actId="6549"/>
          <ac:spMkLst>
            <pc:docMk/>
            <pc:sldMk cId="0" sldId="61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7T09:25:08.155" v="5325" actId="20577"/>
          <ac:spMkLst>
            <pc:docMk/>
            <pc:sldMk cId="0" sldId="612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1T13:27:48.927" v="7541" actId="255"/>
        <pc:sldMkLst>
          <pc:docMk/>
          <pc:sldMk cId="0" sldId="615"/>
        </pc:sldMkLst>
        <pc:spChg chg="mod">
          <ac:chgData name="Inna Anatolievna Davidova" userId="615709de-f45c-42cb-8bad-60412f98c39f" providerId="ADAL" clId="{3C9628DB-7FD4-4C44-90B5-03C9CBB3AFDC}" dt="2019-03-01T13:27:48.927" v="7541" actId="255"/>
          <ac:spMkLst>
            <pc:docMk/>
            <pc:sldMk cId="0" sldId="615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7T10:49:12.755" v="8303" actId="6549"/>
        <pc:sldMkLst>
          <pc:docMk/>
          <pc:sldMk cId="0" sldId="617"/>
        </pc:sldMkLst>
        <pc:spChg chg="mod">
          <ac:chgData name="Inna Anatolievna Davidova" userId="615709de-f45c-42cb-8bad-60412f98c39f" providerId="ADAL" clId="{3C9628DB-7FD4-4C44-90B5-03C9CBB3AFDC}" dt="2019-03-07T10:49:12.755" v="8303" actId="6549"/>
          <ac:spMkLst>
            <pc:docMk/>
            <pc:sldMk cId="0" sldId="617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1T13:51:45.953" v="7822" actId="20577"/>
        <pc:sldMkLst>
          <pc:docMk/>
          <pc:sldMk cId="0" sldId="619"/>
        </pc:sldMkLst>
        <pc:spChg chg="mod">
          <ac:chgData name="Inna Anatolievna Davidova" userId="615709de-f45c-42cb-8bad-60412f98c39f" providerId="ADAL" clId="{3C9628DB-7FD4-4C44-90B5-03C9CBB3AFDC}" dt="2019-03-01T13:51:45.953" v="7822" actId="20577"/>
          <ac:spMkLst>
            <pc:docMk/>
            <pc:sldMk cId="0" sldId="619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1T13:56:56.093" v="7853" actId="108"/>
        <pc:sldMkLst>
          <pc:docMk/>
          <pc:sldMk cId="0" sldId="623"/>
        </pc:sldMkLst>
        <pc:spChg chg="mod">
          <ac:chgData name="Inna Anatolievna Davidova" userId="615709de-f45c-42cb-8bad-60412f98c39f" providerId="ADAL" clId="{3C9628DB-7FD4-4C44-90B5-03C9CBB3AFDC}" dt="2019-03-01T13:56:56.093" v="7853" actId="108"/>
          <ac:spMkLst>
            <pc:docMk/>
            <pc:sldMk cId="0" sldId="623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6T10:51:27.383" v="1657" actId="20577"/>
          <ac:spMkLst>
            <pc:docMk/>
            <pc:sldMk cId="0" sldId="623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2-27T13:50:19.031" v="5810" actId="313"/>
        <pc:sldMkLst>
          <pc:docMk/>
          <pc:sldMk cId="0" sldId="625"/>
        </pc:sldMkLst>
        <pc:graphicFrameChg chg="mod">
          <ac:chgData name="Inna Anatolievna Davidova" userId="615709de-f45c-42cb-8bad-60412f98c39f" providerId="ADAL" clId="{3C9628DB-7FD4-4C44-90B5-03C9CBB3AFDC}" dt="2019-02-27T13:50:19.031" v="5810" actId="313"/>
          <ac:graphicFrameMkLst>
            <pc:docMk/>
            <pc:sldMk cId="0" sldId="625"/>
            <ac:graphicFrameMk id="6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3C9628DB-7FD4-4C44-90B5-03C9CBB3AFDC}" dt="2019-02-27T14:35:42.696" v="7004" actId="6549"/>
        <pc:sldMkLst>
          <pc:docMk/>
          <pc:sldMk cId="0" sldId="629"/>
        </pc:sldMkLst>
        <pc:spChg chg="mod">
          <ac:chgData name="Inna Anatolievna Davidova" userId="615709de-f45c-42cb-8bad-60412f98c39f" providerId="ADAL" clId="{3C9628DB-7FD4-4C44-90B5-03C9CBB3AFDC}" dt="2019-02-27T09:07:07.277" v="3962" actId="6549"/>
          <ac:spMkLst>
            <pc:docMk/>
            <pc:sldMk cId="0" sldId="62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7T14:35:42.696" v="7004" actId="6549"/>
          <ac:spMkLst>
            <pc:docMk/>
            <pc:sldMk cId="0" sldId="629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7T10:45:49.992" v="8264" actId="20577"/>
        <pc:sldMkLst>
          <pc:docMk/>
          <pc:sldMk cId="0" sldId="630"/>
        </pc:sldMkLst>
        <pc:spChg chg="mod">
          <ac:chgData name="Inna Anatolievna Davidova" userId="615709de-f45c-42cb-8bad-60412f98c39f" providerId="ADAL" clId="{3C9628DB-7FD4-4C44-90B5-03C9CBB3AFDC}" dt="2019-03-07T10:45:49.992" v="8264" actId="20577"/>
          <ac:spMkLst>
            <pc:docMk/>
            <pc:sldMk cId="0" sldId="630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7T09:16:47.160" v="4652" actId="20577"/>
          <ac:spMkLst>
            <pc:docMk/>
            <pc:sldMk cId="0" sldId="630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2-27T09:28:03.785" v="5556" actId="20577"/>
        <pc:sldMkLst>
          <pc:docMk/>
          <pc:sldMk cId="0" sldId="632"/>
        </pc:sldMkLst>
        <pc:spChg chg="mod">
          <ac:chgData name="Inna Anatolievna Davidova" userId="615709de-f45c-42cb-8bad-60412f98c39f" providerId="ADAL" clId="{3C9628DB-7FD4-4C44-90B5-03C9CBB3AFDC}" dt="2019-02-27T09:28:03.785" v="5556" actId="20577"/>
          <ac:spMkLst>
            <pc:docMk/>
            <pc:sldMk cId="0" sldId="63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6T10:53:09.634" v="1703" actId="20577"/>
          <ac:spMkLst>
            <pc:docMk/>
            <pc:sldMk cId="0" sldId="632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2-27T14:58:21.175" v="7486" actId="6549"/>
        <pc:sldMkLst>
          <pc:docMk/>
          <pc:sldMk cId="0" sldId="633"/>
        </pc:sldMkLst>
        <pc:spChg chg="mod">
          <ac:chgData name="Inna Anatolievna Davidova" userId="615709de-f45c-42cb-8bad-60412f98c39f" providerId="ADAL" clId="{3C9628DB-7FD4-4C44-90B5-03C9CBB3AFDC}" dt="2019-02-27T14:58:21.175" v="7486" actId="6549"/>
          <ac:spMkLst>
            <pc:docMk/>
            <pc:sldMk cId="0" sldId="633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1T13:52:59.202" v="7832" actId="6549"/>
        <pc:sldMkLst>
          <pc:docMk/>
          <pc:sldMk cId="0" sldId="634"/>
        </pc:sldMkLst>
        <pc:spChg chg="mod">
          <ac:chgData name="Inna Anatolievna Davidova" userId="615709de-f45c-42cb-8bad-60412f98c39f" providerId="ADAL" clId="{3C9628DB-7FD4-4C44-90B5-03C9CBB3AFDC}" dt="2019-03-01T13:52:59.202" v="7832" actId="6549"/>
          <ac:spMkLst>
            <pc:docMk/>
            <pc:sldMk cId="0" sldId="634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6T10:43:00.454" v="1305" actId="20577"/>
          <ac:spMkLst>
            <pc:docMk/>
            <pc:sldMk cId="0" sldId="634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3-01T13:50:59.842" v="7809" actId="6549"/>
        <pc:sldMkLst>
          <pc:docMk/>
          <pc:sldMk cId="0" sldId="635"/>
        </pc:sldMkLst>
        <pc:spChg chg="mod">
          <ac:chgData name="Inna Anatolievna Davidova" userId="615709de-f45c-42cb-8bad-60412f98c39f" providerId="ADAL" clId="{3C9628DB-7FD4-4C44-90B5-03C9CBB3AFDC}" dt="2019-03-01T13:50:59.842" v="7809" actId="6549"/>
          <ac:spMkLst>
            <pc:docMk/>
            <pc:sldMk cId="0" sldId="635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2-27T13:29:17.303" v="5637" actId="113"/>
        <pc:sldMkLst>
          <pc:docMk/>
          <pc:sldMk cId="0" sldId="659"/>
        </pc:sldMkLst>
        <pc:spChg chg="mod">
          <ac:chgData name="Inna Anatolievna Davidova" userId="615709de-f45c-42cb-8bad-60412f98c39f" providerId="ADAL" clId="{3C9628DB-7FD4-4C44-90B5-03C9CBB3AFDC}" dt="2019-02-27T13:29:17.303" v="5637" actId="113"/>
          <ac:spMkLst>
            <pc:docMk/>
            <pc:sldMk cId="0" sldId="659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2-27T13:33:42.345" v="5733" actId="108"/>
        <pc:sldMkLst>
          <pc:docMk/>
          <pc:sldMk cId="0" sldId="660"/>
        </pc:sldMkLst>
        <pc:spChg chg="mod">
          <ac:chgData name="Inna Anatolievna Davidova" userId="615709de-f45c-42cb-8bad-60412f98c39f" providerId="ADAL" clId="{3C9628DB-7FD4-4C44-90B5-03C9CBB3AFDC}" dt="2019-02-27T13:33:42.345" v="5733" actId="108"/>
          <ac:spMkLst>
            <pc:docMk/>
            <pc:sldMk cId="0" sldId="660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2-27T13:31:15.835" v="5663" actId="20577"/>
        <pc:sldMkLst>
          <pc:docMk/>
          <pc:sldMk cId="0" sldId="662"/>
        </pc:sldMkLst>
        <pc:spChg chg="mod">
          <ac:chgData name="Inna Anatolievna Davidova" userId="615709de-f45c-42cb-8bad-60412f98c39f" providerId="ADAL" clId="{3C9628DB-7FD4-4C44-90B5-03C9CBB3AFDC}" dt="2019-02-27T13:29:34.400" v="5638" actId="113"/>
          <ac:spMkLst>
            <pc:docMk/>
            <pc:sldMk cId="0" sldId="662"/>
            <ac:spMk id="5" creationId="{00000000-0000-0000-0000-000000000000}"/>
          </ac:spMkLst>
        </pc:spChg>
        <pc:graphicFrameChg chg="modGraphic">
          <ac:chgData name="Inna Anatolievna Davidova" userId="615709de-f45c-42cb-8bad-60412f98c39f" providerId="ADAL" clId="{3C9628DB-7FD4-4C44-90B5-03C9CBB3AFDC}" dt="2019-02-27T13:31:15.835" v="5663" actId="20577"/>
          <ac:graphicFrameMkLst>
            <pc:docMk/>
            <pc:sldMk cId="0" sldId="662"/>
            <ac:graphicFrameMk id="8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3C9628DB-7FD4-4C44-90B5-03C9CBB3AFDC}" dt="2019-03-07T10:50:05.424" v="8332" actId="6549"/>
        <pc:sldMkLst>
          <pc:docMk/>
          <pc:sldMk cId="0" sldId="663"/>
        </pc:sldMkLst>
        <pc:spChg chg="mod">
          <ac:chgData name="Inna Anatolievna Davidova" userId="615709de-f45c-42cb-8bad-60412f98c39f" providerId="ADAL" clId="{3C9628DB-7FD4-4C44-90B5-03C9CBB3AFDC}" dt="2019-03-07T10:50:05.424" v="8332" actId="6549"/>
          <ac:spMkLst>
            <pc:docMk/>
            <pc:sldMk cId="0" sldId="663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C9628DB-7FD4-4C44-90B5-03C9CBB3AFDC}" dt="2019-02-27T14:56:02.337" v="7393" actId="20577"/>
          <ac:spMkLst>
            <pc:docMk/>
            <pc:sldMk cId="0" sldId="663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3C9628DB-7FD4-4C44-90B5-03C9CBB3AFDC}" dt="2019-02-26T10:52:47.578" v="1696" actId="20577"/>
        <pc:sldMkLst>
          <pc:docMk/>
          <pc:sldMk cId="0" sldId="664"/>
        </pc:sldMkLst>
        <pc:spChg chg="mod">
          <ac:chgData name="Inna Anatolievna Davidova" userId="615709de-f45c-42cb-8bad-60412f98c39f" providerId="ADAL" clId="{3C9628DB-7FD4-4C44-90B5-03C9CBB3AFDC}" dt="2019-02-26T10:52:47.578" v="1696" actId="20577"/>
          <ac:spMkLst>
            <pc:docMk/>
            <pc:sldMk cId="0" sldId="664"/>
            <ac:spMk id="2" creationId="{00000000-0000-0000-0000-000000000000}"/>
          </ac:spMkLst>
        </pc:spChg>
      </pc:sldChg>
    </pc:docChg>
  </pc:docChgLst>
  <pc:docChgLst>
    <pc:chgData name="Inna Anatolievna Davidova" userId="615709de-f45c-42cb-8bad-60412f98c39f" providerId="ADAL" clId="{88E5864F-CAAD-4CC1-A7B9-5180504B0774}"/>
    <pc:docChg chg="undo redo custSel addSld delSld modSld">
      <pc:chgData name="Inna Anatolievna Davidova" userId="615709de-f45c-42cb-8bad-60412f98c39f" providerId="ADAL" clId="{88E5864F-CAAD-4CC1-A7B9-5180504B0774}" dt="2019-02-25T16:33:14.965" v="33690" actId="313"/>
      <pc:docMkLst>
        <pc:docMk/>
      </pc:docMkLst>
      <pc:sldChg chg="modSp">
        <pc:chgData name="Inna Anatolievna Davidova" userId="615709de-f45c-42cb-8bad-60412f98c39f" providerId="ADAL" clId="{88E5864F-CAAD-4CC1-A7B9-5180504B0774}" dt="2019-02-25T16:19:40.742" v="32491" actId="313"/>
        <pc:sldMkLst>
          <pc:docMk/>
          <pc:sldMk cId="0" sldId="256"/>
        </pc:sldMkLst>
        <pc:spChg chg="mod">
          <ac:chgData name="Inna Anatolievna Davidova" userId="615709de-f45c-42cb-8bad-60412f98c39f" providerId="ADAL" clId="{88E5864F-CAAD-4CC1-A7B9-5180504B0774}" dt="2019-02-25T16:19:40.742" v="32491" actId="313"/>
          <ac:spMkLst>
            <pc:docMk/>
            <pc:sldMk cId="0" sldId="256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19:26.248" v="32490" actId="6549"/>
        <pc:sldMkLst>
          <pc:docMk/>
          <pc:sldMk cId="0" sldId="566"/>
        </pc:sldMkLst>
        <pc:spChg chg="mod">
          <ac:chgData name="Inna Anatolievna Davidova" userId="615709de-f45c-42cb-8bad-60412f98c39f" providerId="ADAL" clId="{88E5864F-CAAD-4CC1-A7B9-5180504B0774}" dt="2019-02-25T16:19:26.248" v="32490" actId="6549"/>
          <ac:spMkLst>
            <pc:docMk/>
            <pc:sldMk cId="0" sldId="566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2:59.093" v="33658" actId="313"/>
        <pc:sldMkLst>
          <pc:docMk/>
          <pc:sldMk cId="0" sldId="576"/>
        </pc:sldMkLst>
        <pc:spChg chg="mod">
          <ac:chgData name="Inna Anatolievna Davidova" userId="615709de-f45c-42cb-8bad-60412f98c39f" providerId="ADAL" clId="{88E5864F-CAAD-4CC1-A7B9-5180504B0774}" dt="2019-02-25T16:32:59.093" v="33658" actId="313"/>
          <ac:spMkLst>
            <pc:docMk/>
            <pc:sldMk cId="0" sldId="576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2:24:48.400" v="5759" actId="313"/>
          <ac:spMkLst>
            <pc:docMk/>
            <pc:sldMk cId="0" sldId="576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1:44.470" v="33530" actId="313"/>
        <pc:sldMkLst>
          <pc:docMk/>
          <pc:sldMk cId="0" sldId="580"/>
        </pc:sldMkLst>
        <pc:spChg chg="mod">
          <ac:chgData name="Inna Anatolievna Davidova" userId="615709de-f45c-42cb-8bad-60412f98c39f" providerId="ADAL" clId="{88E5864F-CAAD-4CC1-A7B9-5180504B0774}" dt="2019-02-25T16:31:44.470" v="33530" actId="313"/>
          <ac:spMkLst>
            <pc:docMk/>
            <pc:sldMk cId="0" sldId="580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5:33:28.431" v="25739" actId="255"/>
          <ac:spMkLst>
            <pc:docMk/>
            <pc:sldMk cId="0" sldId="580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3:08.270" v="33678" actId="313"/>
        <pc:sldMkLst>
          <pc:docMk/>
          <pc:sldMk cId="0" sldId="581"/>
        </pc:sldMkLst>
        <pc:spChg chg="mod">
          <ac:chgData name="Inna Anatolievna Davidova" userId="615709de-f45c-42cb-8bad-60412f98c39f" providerId="ADAL" clId="{88E5864F-CAAD-4CC1-A7B9-5180504B0774}" dt="2019-02-25T16:33:08.270" v="33678" actId="313"/>
          <ac:spMkLst>
            <pc:docMk/>
            <pc:sldMk cId="0" sldId="581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3:21:00.218" v="10023" actId="6549"/>
          <ac:spMkLst>
            <pc:docMk/>
            <pc:sldMk cId="0" sldId="581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26:18.455" v="32981" actId="313"/>
        <pc:sldMkLst>
          <pc:docMk/>
          <pc:sldMk cId="0" sldId="582"/>
        </pc:sldMkLst>
        <pc:spChg chg="mod">
          <ac:chgData name="Inna Anatolievna Davidova" userId="615709de-f45c-42cb-8bad-60412f98c39f" providerId="ADAL" clId="{88E5864F-CAAD-4CC1-A7B9-5180504B0774}" dt="2019-02-25T16:26:17.720" v="32980" actId="313"/>
          <ac:spMkLst>
            <pc:docMk/>
            <pc:sldMk cId="0" sldId="58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6:26:18.455" v="32981" actId="313"/>
          <ac:spMkLst>
            <pc:docMk/>
            <pc:sldMk cId="0" sldId="582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3:11.166" v="33684" actId="313"/>
        <pc:sldMkLst>
          <pc:docMk/>
          <pc:sldMk cId="0" sldId="585"/>
        </pc:sldMkLst>
        <pc:spChg chg="mod">
          <ac:chgData name="Inna Anatolievna Davidova" userId="615709de-f45c-42cb-8bad-60412f98c39f" providerId="ADAL" clId="{88E5864F-CAAD-4CC1-A7B9-5180504B0774}" dt="2019-02-25T16:33:11.166" v="33684" actId="313"/>
          <ac:spMkLst>
            <pc:docMk/>
            <pc:sldMk cId="0" sldId="585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3:27:24.103" v="10889" actId="313"/>
          <ac:spMkLst>
            <pc:docMk/>
            <pc:sldMk cId="0" sldId="585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3:14.965" v="33690" actId="313"/>
        <pc:sldMkLst>
          <pc:docMk/>
          <pc:sldMk cId="0" sldId="586"/>
        </pc:sldMkLst>
        <pc:spChg chg="mod">
          <ac:chgData name="Inna Anatolievna Davidova" userId="615709de-f45c-42cb-8bad-60412f98c39f" providerId="ADAL" clId="{88E5864F-CAAD-4CC1-A7B9-5180504B0774}" dt="2019-02-25T16:33:14.965" v="33690" actId="313"/>
          <ac:spMkLst>
            <pc:docMk/>
            <pc:sldMk cId="0" sldId="586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3:07:45.433" v="7434" actId="6549"/>
          <ac:spMkLst>
            <pc:docMk/>
            <pc:sldMk cId="0" sldId="586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2:24:36.021" v="5718" actId="20577"/>
        <pc:sldMkLst>
          <pc:docMk/>
          <pc:sldMk cId="0" sldId="587"/>
        </pc:sldMkLst>
        <pc:spChg chg="mod">
          <ac:chgData name="Inna Anatolievna Davidova" userId="615709de-f45c-42cb-8bad-60412f98c39f" providerId="ADAL" clId="{88E5864F-CAAD-4CC1-A7B9-5180504B0774}" dt="2019-02-25T12:19:21.019" v="5068" actId="313"/>
          <ac:spMkLst>
            <pc:docMk/>
            <pc:sldMk cId="0" sldId="587"/>
            <ac:spMk id="5" creationId="{00000000-0000-0000-0000-000000000000}"/>
          </ac:spMkLst>
        </pc:spChg>
        <pc:graphicFrameChg chg="mod modGraphic">
          <ac:chgData name="Inna Anatolievna Davidova" userId="615709de-f45c-42cb-8bad-60412f98c39f" providerId="ADAL" clId="{88E5864F-CAAD-4CC1-A7B9-5180504B0774}" dt="2019-02-25T12:24:36.021" v="5718" actId="20577"/>
          <ac:graphicFrameMkLst>
            <pc:docMk/>
            <pc:sldMk cId="0" sldId="587"/>
            <ac:graphicFrameMk id="6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88E5864F-CAAD-4CC1-A7B9-5180504B0774}" dt="2019-02-25T16:19:50.896" v="32501" actId="313"/>
        <pc:sldMkLst>
          <pc:docMk/>
          <pc:sldMk cId="0" sldId="588"/>
        </pc:sldMkLst>
        <pc:spChg chg="mod">
          <ac:chgData name="Inna Anatolievna Davidova" userId="615709de-f45c-42cb-8bad-60412f98c39f" providerId="ADAL" clId="{88E5864F-CAAD-4CC1-A7B9-5180504B0774}" dt="2019-02-25T16:19:50.896" v="32501" actId="313"/>
          <ac:spMkLst>
            <pc:docMk/>
            <pc:sldMk cId="0" sldId="588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1:44:56.966" v="21" actId="6549"/>
          <ac:spMkLst>
            <pc:docMk/>
            <pc:sldMk cId="0" sldId="588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3:13.982" v="33688" actId="313"/>
        <pc:sldMkLst>
          <pc:docMk/>
          <pc:sldMk cId="0" sldId="589"/>
        </pc:sldMkLst>
        <pc:spChg chg="mod">
          <ac:chgData name="Inna Anatolievna Davidova" userId="615709de-f45c-42cb-8bad-60412f98c39f" providerId="ADAL" clId="{88E5864F-CAAD-4CC1-A7B9-5180504B0774}" dt="2019-02-25T16:33:13.982" v="33688" actId="313"/>
          <ac:spMkLst>
            <pc:docMk/>
            <pc:sldMk cId="0" sldId="58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5:00:15.249" v="19413" actId="20577"/>
          <ac:spMkLst>
            <pc:docMk/>
            <pc:sldMk cId="0" sldId="589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3:13.126" v="33687" actId="313"/>
        <pc:sldMkLst>
          <pc:docMk/>
          <pc:sldMk cId="0" sldId="590"/>
        </pc:sldMkLst>
        <pc:spChg chg="mod">
          <ac:chgData name="Inna Anatolievna Davidova" userId="615709de-f45c-42cb-8bad-60412f98c39f" providerId="ADAL" clId="{88E5864F-CAAD-4CC1-A7B9-5180504B0774}" dt="2019-02-25T16:33:13.126" v="33687" actId="313"/>
          <ac:spMkLst>
            <pc:docMk/>
            <pc:sldMk cId="0" sldId="590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4:46:31.776" v="17177" actId="1037"/>
          <ac:spMkLst>
            <pc:docMk/>
            <pc:sldMk cId="0" sldId="590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3:10.254" v="33682" actId="313"/>
        <pc:sldMkLst>
          <pc:docMk/>
          <pc:sldMk cId="0" sldId="591"/>
        </pc:sldMkLst>
        <pc:spChg chg="mod">
          <ac:chgData name="Inna Anatolievna Davidova" userId="615709de-f45c-42cb-8bad-60412f98c39f" providerId="ADAL" clId="{88E5864F-CAAD-4CC1-A7B9-5180504B0774}" dt="2019-02-25T16:33:10.254" v="33682" actId="313"/>
          <ac:spMkLst>
            <pc:docMk/>
            <pc:sldMk cId="0" sldId="591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3:21:23.333" v="10026" actId="255"/>
          <ac:spMkLst>
            <pc:docMk/>
            <pc:sldMk cId="0" sldId="591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3:11.853" v="33685" actId="313"/>
        <pc:sldMkLst>
          <pc:docMk/>
          <pc:sldMk cId="0" sldId="592"/>
        </pc:sldMkLst>
        <pc:spChg chg="mod">
          <ac:chgData name="Inna Anatolievna Davidova" userId="615709de-f45c-42cb-8bad-60412f98c39f" providerId="ADAL" clId="{88E5864F-CAAD-4CC1-A7B9-5180504B0774}" dt="2019-02-25T16:33:11.853" v="33685" actId="313"/>
          <ac:spMkLst>
            <pc:docMk/>
            <pc:sldMk cId="0" sldId="59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4:29:50.051" v="14362" actId="20577"/>
          <ac:spMkLst>
            <pc:docMk/>
            <pc:sldMk cId="0" sldId="592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28:51.446" v="33185" actId="313"/>
        <pc:sldMkLst>
          <pc:docMk/>
          <pc:sldMk cId="0" sldId="593"/>
        </pc:sldMkLst>
        <pc:spChg chg="mod">
          <ac:chgData name="Inna Anatolievna Davidova" userId="615709de-f45c-42cb-8bad-60412f98c39f" providerId="ADAL" clId="{88E5864F-CAAD-4CC1-A7B9-5180504B0774}" dt="2019-02-25T16:28:51.446" v="33185" actId="313"/>
          <ac:spMkLst>
            <pc:docMk/>
            <pc:sldMk cId="0" sldId="593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4:52:52.383" v="18426" actId="255"/>
          <ac:spMkLst>
            <pc:docMk/>
            <pc:sldMk cId="0" sldId="593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27:33.214" v="33078" actId="313"/>
        <pc:sldMkLst>
          <pc:docMk/>
          <pc:sldMk cId="0" sldId="594"/>
        </pc:sldMkLst>
        <pc:spChg chg="mod">
          <ac:chgData name="Inna Anatolievna Davidova" userId="615709de-f45c-42cb-8bad-60412f98c39f" providerId="ADAL" clId="{88E5864F-CAAD-4CC1-A7B9-5180504B0774}" dt="2019-02-25T16:27:33.214" v="33078" actId="313"/>
          <ac:spMkLst>
            <pc:docMk/>
            <pc:sldMk cId="0" sldId="594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4:29:59.285" v="14364" actId="255"/>
          <ac:spMkLst>
            <pc:docMk/>
            <pc:sldMk cId="0" sldId="594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28:47.918" v="33179" actId="313"/>
        <pc:sldMkLst>
          <pc:docMk/>
          <pc:sldMk cId="0" sldId="595"/>
        </pc:sldMkLst>
        <pc:spChg chg="mod">
          <ac:chgData name="Inna Anatolievna Davidova" userId="615709de-f45c-42cb-8bad-60412f98c39f" providerId="ADAL" clId="{88E5864F-CAAD-4CC1-A7B9-5180504B0774}" dt="2019-02-25T16:28:47.918" v="33179" actId="313"/>
          <ac:spMkLst>
            <pc:docMk/>
            <pc:sldMk cId="0" sldId="595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4:47:05.064" v="17247" actId="6549"/>
          <ac:spMkLst>
            <pc:docMk/>
            <pc:sldMk cId="0" sldId="595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2:36.367" v="33634" actId="313"/>
        <pc:sldMkLst>
          <pc:docMk/>
          <pc:sldMk cId="0" sldId="612"/>
        </pc:sldMkLst>
        <pc:spChg chg="mod">
          <ac:chgData name="Inna Anatolievna Davidova" userId="615709de-f45c-42cb-8bad-60412f98c39f" providerId="ADAL" clId="{88E5864F-CAAD-4CC1-A7B9-5180504B0774}" dt="2019-02-25T16:32:36.367" v="33634" actId="313"/>
          <ac:spMkLst>
            <pc:docMk/>
            <pc:sldMk cId="0" sldId="61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5:53:23.675" v="28512" actId="20577"/>
          <ac:spMkLst>
            <pc:docMk/>
            <pc:sldMk cId="0" sldId="612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2:18:58.514" v="4992" actId="313"/>
        <pc:sldMkLst>
          <pc:docMk/>
          <pc:sldMk cId="0" sldId="615"/>
        </pc:sldMkLst>
        <pc:spChg chg="mod">
          <ac:chgData name="Inna Anatolievna Davidova" userId="615709de-f45c-42cb-8bad-60412f98c39f" providerId="ADAL" clId="{88E5864F-CAAD-4CC1-A7B9-5180504B0774}" dt="2019-02-25T12:18:58.514" v="4992" actId="313"/>
          <ac:spMkLst>
            <pc:docMk/>
            <pc:sldMk cId="0" sldId="615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2:28.349" v="33621" actId="313"/>
        <pc:sldMkLst>
          <pc:docMk/>
          <pc:sldMk cId="0" sldId="617"/>
        </pc:sldMkLst>
        <pc:spChg chg="mod">
          <ac:chgData name="Inna Anatolievna Davidova" userId="615709de-f45c-42cb-8bad-60412f98c39f" providerId="ADAL" clId="{88E5864F-CAAD-4CC1-A7B9-5180504B0774}" dt="2019-02-25T16:32:26.053" v="33620" actId="20577"/>
          <ac:spMkLst>
            <pc:docMk/>
            <pc:sldMk cId="0" sldId="617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6:32:28.349" v="33621" actId="313"/>
          <ac:spMkLst>
            <pc:docMk/>
            <pc:sldMk cId="0" sldId="617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0:26.958" v="33382" actId="313"/>
        <pc:sldMkLst>
          <pc:docMk/>
          <pc:sldMk cId="0" sldId="619"/>
        </pc:sldMkLst>
        <pc:spChg chg="mod">
          <ac:chgData name="Inna Anatolievna Davidova" userId="615709de-f45c-42cb-8bad-60412f98c39f" providerId="ADAL" clId="{88E5864F-CAAD-4CC1-A7B9-5180504B0774}" dt="2019-02-25T16:30:26.958" v="33382" actId="313"/>
          <ac:spMkLst>
            <pc:docMk/>
            <pc:sldMk cId="0" sldId="61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5:14:18.950" v="21984" actId="255"/>
          <ac:spMkLst>
            <pc:docMk/>
            <pc:sldMk cId="0" sldId="619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2:48.028" v="33653" actId="313"/>
        <pc:sldMkLst>
          <pc:docMk/>
          <pc:sldMk cId="0" sldId="622"/>
        </pc:sldMkLst>
        <pc:spChg chg="mod">
          <ac:chgData name="Inna Anatolievna Davidova" userId="615709de-f45c-42cb-8bad-60412f98c39f" providerId="ADAL" clId="{88E5864F-CAAD-4CC1-A7B9-5180504B0774}" dt="2019-02-25T16:32:48.028" v="33653" actId="313"/>
          <ac:spMkLst>
            <pc:docMk/>
            <pc:sldMk cId="0" sldId="62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6:12:42.657" v="31516" actId="6549"/>
          <ac:spMkLst>
            <pc:docMk/>
            <pc:sldMk cId="0" sldId="622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2:47.606" v="33652" actId="313"/>
        <pc:sldMkLst>
          <pc:docMk/>
          <pc:sldMk cId="0" sldId="623"/>
        </pc:sldMkLst>
        <pc:spChg chg="mod">
          <ac:chgData name="Inna Anatolievna Davidova" userId="615709de-f45c-42cb-8bad-60412f98c39f" providerId="ADAL" clId="{88E5864F-CAAD-4CC1-A7B9-5180504B0774}" dt="2019-02-25T16:32:47.606" v="33652" actId="313"/>
          <ac:spMkLst>
            <pc:docMk/>
            <pc:sldMk cId="0" sldId="623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6:06:13.953" v="30482" actId="313"/>
          <ac:spMkLst>
            <pc:docMk/>
            <pc:sldMk cId="0" sldId="623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21:44.065" v="32610" actId="313"/>
        <pc:sldMkLst>
          <pc:docMk/>
          <pc:sldMk cId="0" sldId="625"/>
        </pc:sldMkLst>
        <pc:spChg chg="mod">
          <ac:chgData name="Inna Anatolievna Davidova" userId="615709de-f45c-42cb-8bad-60412f98c39f" providerId="ADAL" clId="{88E5864F-CAAD-4CC1-A7B9-5180504B0774}" dt="2019-02-25T12:09:49.365" v="3495" actId="6549"/>
          <ac:spMkLst>
            <pc:docMk/>
            <pc:sldMk cId="0" sldId="625"/>
            <ac:spMk id="5" creationId="{00000000-0000-0000-0000-000000000000}"/>
          </ac:spMkLst>
        </pc:spChg>
        <pc:graphicFrameChg chg="mod">
          <ac:chgData name="Inna Anatolievna Davidova" userId="615709de-f45c-42cb-8bad-60412f98c39f" providerId="ADAL" clId="{88E5864F-CAAD-4CC1-A7B9-5180504B0774}" dt="2019-02-25T16:21:44.065" v="32610" actId="313"/>
          <ac:graphicFrameMkLst>
            <pc:docMk/>
            <pc:sldMk cId="0" sldId="625"/>
            <ac:graphicFrameMk id="6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88E5864F-CAAD-4CC1-A7B9-5180504B0774}" dt="2019-02-25T14:59:41.107" v="19344" actId="313"/>
        <pc:sldMkLst>
          <pc:docMk/>
          <pc:sldMk cId="0" sldId="629"/>
        </pc:sldMkLst>
        <pc:spChg chg="mod">
          <ac:chgData name="Inna Anatolievna Davidova" userId="615709de-f45c-42cb-8bad-60412f98c39f" providerId="ADAL" clId="{88E5864F-CAAD-4CC1-A7B9-5180504B0774}" dt="2019-02-25T14:59:41.107" v="19344" actId="313"/>
          <ac:spMkLst>
            <pc:docMk/>
            <pc:sldMk cId="0" sldId="62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4:58:12.979" v="19058" actId="313"/>
          <ac:spMkLst>
            <pc:docMk/>
            <pc:sldMk cId="0" sldId="629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3:14.445" v="33689" actId="313"/>
        <pc:sldMkLst>
          <pc:docMk/>
          <pc:sldMk cId="0" sldId="630"/>
        </pc:sldMkLst>
        <pc:spChg chg="mod">
          <ac:chgData name="Inna Anatolievna Davidova" userId="615709de-f45c-42cb-8bad-60412f98c39f" providerId="ADAL" clId="{88E5864F-CAAD-4CC1-A7B9-5180504B0774}" dt="2019-02-25T16:33:14.445" v="33689" actId="313"/>
          <ac:spMkLst>
            <pc:docMk/>
            <pc:sldMk cId="0" sldId="630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5:19:54.613" v="23111" actId="313"/>
          <ac:spMkLst>
            <pc:docMk/>
            <pc:sldMk cId="0" sldId="630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16:52.681" v="32160" actId="20577"/>
        <pc:sldMkLst>
          <pc:docMk/>
          <pc:sldMk cId="0" sldId="631"/>
        </pc:sldMkLst>
        <pc:spChg chg="mod">
          <ac:chgData name="Inna Anatolievna Davidova" userId="615709de-f45c-42cb-8bad-60412f98c39f" providerId="ADAL" clId="{88E5864F-CAAD-4CC1-A7B9-5180504B0774}" dt="2019-02-25T16:16:52.681" v="32160" actId="20577"/>
          <ac:spMkLst>
            <pc:docMk/>
            <pc:sldMk cId="0" sldId="631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6:15:49.526" v="31978" actId="255"/>
          <ac:spMkLst>
            <pc:docMk/>
            <pc:sldMk cId="0" sldId="631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19:02.458" v="32465" actId="113"/>
        <pc:sldMkLst>
          <pc:docMk/>
          <pc:sldMk cId="0" sldId="632"/>
        </pc:sldMkLst>
        <pc:spChg chg="mod">
          <ac:chgData name="Inna Anatolievna Davidova" userId="615709de-f45c-42cb-8bad-60412f98c39f" providerId="ADAL" clId="{88E5864F-CAAD-4CC1-A7B9-5180504B0774}" dt="2019-02-25T16:19:02.458" v="32465" actId="113"/>
          <ac:spMkLst>
            <pc:docMk/>
            <pc:sldMk cId="0" sldId="63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6:17:15.299" v="32203" actId="313"/>
          <ac:spMkLst>
            <pc:docMk/>
            <pc:sldMk cId="0" sldId="632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05:44.603" v="30437" actId="20577"/>
        <pc:sldMkLst>
          <pc:docMk/>
          <pc:sldMk cId="0" sldId="633"/>
        </pc:sldMkLst>
        <pc:spChg chg="mod">
          <ac:chgData name="Inna Anatolievna Davidova" userId="615709de-f45c-42cb-8bad-60412f98c39f" providerId="ADAL" clId="{88E5864F-CAAD-4CC1-A7B9-5180504B0774}" dt="2019-02-25T16:05:22.038" v="30433" actId="313"/>
          <ac:spMkLst>
            <pc:docMk/>
            <pc:sldMk cId="0" sldId="633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6:05:44.603" v="30437" actId="20577"/>
          <ac:spMkLst>
            <pc:docMk/>
            <pc:sldMk cId="0" sldId="633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1:24.950" v="33494" actId="313"/>
        <pc:sldMkLst>
          <pc:docMk/>
          <pc:sldMk cId="0" sldId="634"/>
        </pc:sldMkLst>
        <pc:spChg chg="mod">
          <ac:chgData name="Inna Anatolievna Davidova" userId="615709de-f45c-42cb-8bad-60412f98c39f" providerId="ADAL" clId="{88E5864F-CAAD-4CC1-A7B9-5180504B0774}" dt="2019-02-25T16:31:24.950" v="33494" actId="313"/>
          <ac:spMkLst>
            <pc:docMk/>
            <pc:sldMk cId="0" sldId="634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5:27:08.788" v="24415" actId="20577"/>
          <ac:spMkLst>
            <pc:docMk/>
            <pc:sldMk cId="0" sldId="634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0:10.502" v="33357" actId="313"/>
        <pc:sldMkLst>
          <pc:docMk/>
          <pc:sldMk cId="0" sldId="635"/>
        </pc:sldMkLst>
        <pc:spChg chg="mod">
          <ac:chgData name="Inna Anatolievna Davidova" userId="615709de-f45c-42cb-8bad-60412f98c39f" providerId="ADAL" clId="{88E5864F-CAAD-4CC1-A7B9-5180504B0774}" dt="2019-02-25T16:30:10.502" v="33357" actId="313"/>
          <ac:spMkLst>
            <pc:docMk/>
            <pc:sldMk cId="0" sldId="635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5:06:49.894" v="20832" actId="255"/>
          <ac:spMkLst>
            <pc:docMk/>
            <pc:sldMk cId="0" sldId="635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32:57.786" v="33656" actId="313"/>
        <pc:sldMkLst>
          <pc:docMk/>
          <pc:sldMk cId="0" sldId="659"/>
        </pc:sldMkLst>
        <pc:spChg chg="mod">
          <ac:chgData name="Inna Anatolievna Davidova" userId="615709de-f45c-42cb-8bad-60412f98c39f" providerId="ADAL" clId="{88E5864F-CAAD-4CC1-A7B9-5180504B0774}" dt="2019-02-25T16:32:57.786" v="33656" actId="313"/>
          <ac:spMkLst>
            <pc:docMk/>
            <pc:sldMk cId="0" sldId="65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1:48:00.968" v="539" actId="313"/>
          <ac:spMkLst>
            <pc:docMk/>
            <pc:sldMk cId="0" sldId="659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21:10.239" v="32574" actId="313"/>
        <pc:sldMkLst>
          <pc:docMk/>
          <pc:sldMk cId="0" sldId="660"/>
        </pc:sldMkLst>
        <pc:spChg chg="mod">
          <ac:chgData name="Inna Anatolievna Davidova" userId="615709de-f45c-42cb-8bad-60412f98c39f" providerId="ADAL" clId="{88E5864F-CAAD-4CC1-A7B9-5180504B0774}" dt="2019-02-25T16:21:10.239" v="32574" actId="313"/>
          <ac:spMkLst>
            <pc:docMk/>
            <pc:sldMk cId="0" sldId="660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20:49.175" v="32552" actId="313"/>
        <pc:sldMkLst>
          <pc:docMk/>
          <pc:sldMk cId="0" sldId="662"/>
        </pc:sldMkLst>
        <pc:spChg chg="mod">
          <ac:chgData name="Inna Anatolievna Davidova" userId="615709de-f45c-42cb-8bad-60412f98c39f" providerId="ADAL" clId="{88E5864F-CAAD-4CC1-A7B9-5180504B0774}" dt="2019-02-25T11:51:21.682" v="1367" actId="6549"/>
          <ac:spMkLst>
            <pc:docMk/>
            <pc:sldMk cId="0" sldId="662"/>
            <ac:spMk id="5" creationId="{00000000-0000-0000-0000-000000000000}"/>
          </ac:spMkLst>
        </pc:spChg>
        <pc:graphicFrameChg chg="mod modGraphic">
          <ac:chgData name="Inna Anatolievna Davidova" userId="615709de-f45c-42cb-8bad-60412f98c39f" providerId="ADAL" clId="{88E5864F-CAAD-4CC1-A7B9-5180504B0774}" dt="2019-02-25T16:20:49.175" v="32552" actId="313"/>
          <ac:graphicFrameMkLst>
            <pc:docMk/>
            <pc:sldMk cId="0" sldId="662"/>
            <ac:graphicFrameMk id="8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88E5864F-CAAD-4CC1-A7B9-5180504B0774}" dt="2019-02-25T16:32:42.382" v="33645" actId="313"/>
        <pc:sldMkLst>
          <pc:docMk/>
          <pc:sldMk cId="0" sldId="663"/>
        </pc:sldMkLst>
        <pc:spChg chg="mod">
          <ac:chgData name="Inna Anatolievna Davidova" userId="615709de-f45c-42cb-8bad-60412f98c39f" providerId="ADAL" clId="{88E5864F-CAAD-4CC1-A7B9-5180504B0774}" dt="2019-02-25T16:32:42.382" v="33645" actId="313"/>
          <ac:spMkLst>
            <pc:docMk/>
            <pc:sldMk cId="0" sldId="663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5:57:57.039" v="29255" actId="313"/>
          <ac:spMkLst>
            <pc:docMk/>
            <pc:sldMk cId="0" sldId="663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88E5864F-CAAD-4CC1-A7B9-5180504B0774}" dt="2019-02-25T16:15:34.027" v="31976" actId="313"/>
        <pc:sldMkLst>
          <pc:docMk/>
          <pc:sldMk cId="0" sldId="664"/>
        </pc:sldMkLst>
        <pc:spChg chg="mod">
          <ac:chgData name="Inna Anatolievna Davidova" userId="615709de-f45c-42cb-8bad-60412f98c39f" providerId="ADAL" clId="{88E5864F-CAAD-4CC1-A7B9-5180504B0774}" dt="2019-02-25T16:15:34.027" v="31976" actId="313"/>
          <ac:spMkLst>
            <pc:docMk/>
            <pc:sldMk cId="0" sldId="664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88E5864F-CAAD-4CC1-A7B9-5180504B0774}" dt="2019-02-25T16:14:31.999" v="31801" actId="255"/>
          <ac:spMkLst>
            <pc:docMk/>
            <pc:sldMk cId="0" sldId="664"/>
            <ac:spMk id="5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06D191-F7AC-4CA1-836B-A39567A4C669}" type="doc">
      <dgm:prSet loTypeId="urn:microsoft.com/office/officeart/2005/8/layout/cycle4#1" loCatId="cycle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CE8D4C6D-E1C2-4BFF-A6A0-CCC76B3134DB}">
      <dgm:prSet phldrT="[Text]"/>
      <dgm:spPr>
        <a:xfrm>
          <a:off x="912431" y="242506"/>
          <a:ext cx="1842198" cy="184219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Аудит и надзор</a:t>
          </a:r>
          <a:endParaRPr lang="en-US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22238D34-7CCA-410E-833B-4270B5C98198}" type="parTrans" cxnId="{EA635E0A-7068-416C-92C8-2BA7ADD05390}">
      <dgm:prSet/>
      <dgm:spPr/>
      <dgm:t>
        <a:bodyPr/>
        <a:lstStyle/>
        <a:p>
          <a:endParaRPr lang="en-US"/>
        </a:p>
      </dgm:t>
    </dgm:pt>
    <dgm:pt modelId="{DE119ED9-2AD6-4C19-BA5B-2147C4ABAF5B}" type="sibTrans" cxnId="{EA635E0A-7068-416C-92C8-2BA7ADD05390}">
      <dgm:prSet/>
      <dgm:spPr/>
      <dgm:t>
        <a:bodyPr/>
        <a:lstStyle/>
        <a:p>
          <a:endParaRPr lang="en-US"/>
        </a:p>
      </dgm:t>
    </dgm:pt>
    <dgm:pt modelId="{4ABAF0DC-F3ED-4FBC-8676-99C3FC7506A8}">
      <dgm:prSet phldrT="[Text]" custT="1"/>
      <dgm:spPr>
        <a:xfrm>
          <a:off x="31749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en-US" sz="1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Вовлечение высших органов финансового контроля в планирование и проведение аудита</a:t>
          </a:r>
          <a:endParaRPr lang="en-US" sz="1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6410BE6F-56E4-4D3B-97A5-DB0C7786C01B}" type="parTrans" cxnId="{817F7D67-B3C1-4412-B880-EFF5F82A84DB}">
      <dgm:prSet/>
      <dgm:spPr/>
      <dgm:t>
        <a:bodyPr/>
        <a:lstStyle/>
        <a:p>
          <a:endParaRPr lang="en-US"/>
        </a:p>
      </dgm:t>
    </dgm:pt>
    <dgm:pt modelId="{E0BF134B-7A3A-4E8A-BC70-A569AAA9AE11}" type="sibTrans" cxnId="{817F7D67-B3C1-4412-B880-EFF5F82A84DB}">
      <dgm:prSet/>
      <dgm:spPr/>
      <dgm:t>
        <a:bodyPr/>
        <a:lstStyle/>
        <a:p>
          <a:endParaRPr lang="en-US"/>
        </a:p>
      </dgm:t>
    </dgm:pt>
    <dgm:pt modelId="{4E97F0F3-9CC5-429A-A936-56B914641B43}">
      <dgm:prSet phldrT="[Text]"/>
      <dgm:spPr>
        <a:xfrm rot="5400000">
          <a:off x="2789096" y="242506"/>
          <a:ext cx="1842198" cy="184219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Подготовка бюджетного законопроекта</a:t>
          </a:r>
          <a:endParaRPr lang="en-US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B2581139-1A69-4D71-8E1B-F520EA444A0F}" type="parTrans" cxnId="{162BAA01-186B-4D2D-9FC2-732F96AAFA3E}">
      <dgm:prSet/>
      <dgm:spPr/>
      <dgm:t>
        <a:bodyPr/>
        <a:lstStyle/>
        <a:p>
          <a:endParaRPr lang="en-US"/>
        </a:p>
      </dgm:t>
    </dgm:pt>
    <dgm:pt modelId="{6548B08A-1713-4CF5-AE90-918D2EFFCBF8}" type="sibTrans" cxnId="{162BAA01-186B-4D2D-9FC2-732F96AAFA3E}">
      <dgm:prSet/>
      <dgm:spPr/>
      <dgm:t>
        <a:bodyPr/>
        <a:lstStyle/>
        <a:p>
          <a:endParaRPr lang="en-US"/>
        </a:p>
      </dgm:t>
    </dgm:pt>
    <dgm:pt modelId="{0597FB5C-96FD-4733-8BA9-748423CDC95F}">
      <dgm:prSet phldrT="[Text]" custT="1"/>
      <dgm:spPr>
        <a:xfrm>
          <a:off x="3460877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en-US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по вопросам национального планирования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00BA657D-22C7-4DBE-8660-5B3B64EFBC6E}" type="parTrans" cxnId="{239E82DB-4437-4183-8546-78B46F118706}">
      <dgm:prSet/>
      <dgm:spPr/>
      <dgm:t>
        <a:bodyPr/>
        <a:lstStyle/>
        <a:p>
          <a:endParaRPr lang="en-US"/>
        </a:p>
      </dgm:t>
    </dgm:pt>
    <dgm:pt modelId="{8D591078-79EA-4484-8585-9E5E072EA537}" type="sibTrans" cxnId="{239E82DB-4437-4183-8546-78B46F118706}">
      <dgm:prSet/>
      <dgm:spPr/>
      <dgm:t>
        <a:bodyPr/>
        <a:lstStyle/>
        <a:p>
          <a:endParaRPr lang="en-US"/>
        </a:p>
      </dgm:t>
    </dgm:pt>
    <dgm:pt modelId="{A2E5443E-111C-45DF-9DD4-AC464F9A630D}">
      <dgm:prSet phldrT="[Text]"/>
      <dgm:spPr>
        <a:xfrm rot="10800000">
          <a:off x="2839720" y="2169795"/>
          <a:ext cx="1842198" cy="184219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Законодательное утверждение</a:t>
          </a:r>
          <a:endParaRPr lang="en-US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FC3C6F06-531D-49FF-9A49-ABC3FFBCE023}" type="parTrans" cxnId="{30BF8C82-DA5F-4301-97F8-5282B8D125C7}">
      <dgm:prSet/>
      <dgm:spPr/>
      <dgm:t>
        <a:bodyPr/>
        <a:lstStyle/>
        <a:p>
          <a:endParaRPr lang="en-US"/>
        </a:p>
      </dgm:t>
    </dgm:pt>
    <dgm:pt modelId="{FF2ECBFC-85B9-42B9-ADB5-04A94FF6989C}" type="sibTrans" cxnId="{30BF8C82-DA5F-4301-97F8-5282B8D125C7}">
      <dgm:prSet/>
      <dgm:spPr/>
      <dgm:t>
        <a:bodyPr/>
        <a:lstStyle/>
        <a:p>
          <a:endParaRPr lang="en-US"/>
        </a:p>
      </dgm:t>
    </dgm:pt>
    <dgm:pt modelId="{FFC6E00A-1EF6-44E7-9391-82E79841D686}">
      <dgm:prSet phldrT="[Text]"/>
      <dgm:spPr>
        <a:xfrm>
          <a:off x="3460877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по бюджетной стратегии и законопроекту о годовому бюджете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C21B4098-08E8-4D15-928E-972B3F232293}" type="parTrans" cxnId="{37EBABC3-2146-488A-8FA3-274486769CF9}">
      <dgm:prSet/>
      <dgm:spPr/>
      <dgm:t>
        <a:bodyPr/>
        <a:lstStyle/>
        <a:p>
          <a:endParaRPr lang="en-US"/>
        </a:p>
      </dgm:t>
    </dgm:pt>
    <dgm:pt modelId="{A71B945C-DEDE-4B18-BFA4-48BD857CE3D7}" type="sibTrans" cxnId="{37EBABC3-2146-488A-8FA3-274486769CF9}">
      <dgm:prSet/>
      <dgm:spPr/>
      <dgm:t>
        <a:bodyPr/>
        <a:lstStyle/>
        <a:p>
          <a:endParaRPr lang="en-US"/>
        </a:p>
      </dgm:t>
    </dgm:pt>
    <dgm:pt modelId="{5547AF0A-8A7B-4736-8AC1-60BF420E71DA}">
      <dgm:prSet phldrT="[Text]"/>
      <dgm:spPr>
        <a:xfrm rot="16200000">
          <a:off x="912431" y="2169795"/>
          <a:ext cx="1842198" cy="184219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Исполнение бюджета</a:t>
          </a:r>
          <a:endParaRPr lang="en-US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BF5FD782-21CB-469F-8F63-61A21891A217}" type="parTrans" cxnId="{FD3E136C-2F2E-4101-B67C-B048BC5349A7}">
      <dgm:prSet/>
      <dgm:spPr/>
      <dgm:t>
        <a:bodyPr/>
        <a:lstStyle/>
        <a:p>
          <a:endParaRPr lang="en-US"/>
        </a:p>
      </dgm:t>
    </dgm:pt>
    <dgm:pt modelId="{4F28A984-5B23-4E4D-B348-7DE1BB13FE93}" type="sibTrans" cxnId="{FD3E136C-2F2E-4101-B67C-B048BC5349A7}">
      <dgm:prSet/>
      <dgm:spPr/>
      <dgm:t>
        <a:bodyPr/>
        <a:lstStyle/>
        <a:p>
          <a:endParaRPr lang="en-US"/>
        </a:p>
      </dgm:t>
    </dgm:pt>
    <dgm:pt modelId="{0264F594-C1CC-4644-96E3-5D4611D59236}">
      <dgm:prSet phldrT="[Text]" custT="1"/>
      <dgm:spPr>
        <a:xfrm>
          <a:off x="31749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EE5E878F-3609-4D10-BFE6-1D96B10D24A9}" type="parTrans" cxnId="{056B5F8E-9D51-425F-88FE-4BE836448DE4}">
      <dgm:prSet/>
      <dgm:spPr/>
      <dgm:t>
        <a:bodyPr/>
        <a:lstStyle/>
        <a:p>
          <a:endParaRPr lang="en-US"/>
        </a:p>
      </dgm:t>
    </dgm:pt>
    <dgm:pt modelId="{C4CC0EB2-C640-4BBF-ABF2-2643340A6717}" type="sibTrans" cxnId="{056B5F8E-9D51-425F-88FE-4BE836448DE4}">
      <dgm:prSet/>
      <dgm:spPr/>
      <dgm:t>
        <a:bodyPr/>
        <a:lstStyle/>
        <a:p>
          <a:endParaRPr lang="en-US"/>
        </a:p>
      </dgm:t>
    </dgm:pt>
    <dgm:pt modelId="{703564F1-B058-4C68-865D-B420A79A7E79}">
      <dgm:prSet phldrT="[Text]" custT="1"/>
      <dgm:spPr>
        <a:xfrm>
          <a:off x="31749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32AB480C-533F-42D8-87A2-D8B78BF7067D}" type="parTrans" cxnId="{1E1E67DF-3D70-4906-AA33-A200E2A6ABFC}">
      <dgm:prSet/>
      <dgm:spPr/>
      <dgm:t>
        <a:bodyPr/>
        <a:lstStyle/>
        <a:p>
          <a:endParaRPr lang="en-US"/>
        </a:p>
      </dgm:t>
    </dgm:pt>
    <dgm:pt modelId="{5EE84C65-1EBE-4B47-9989-A9902F999CCF}" type="sibTrans" cxnId="{1E1E67DF-3D70-4906-AA33-A200E2A6ABFC}">
      <dgm:prSet/>
      <dgm:spPr/>
      <dgm:t>
        <a:bodyPr/>
        <a:lstStyle/>
        <a:p>
          <a:endParaRPr lang="en-US"/>
        </a:p>
      </dgm:t>
    </dgm:pt>
    <dgm:pt modelId="{CF3FCDE8-691E-43B0-9E2B-F7C3F11DF003}">
      <dgm:prSet phldrT="[Text]" custT="1"/>
      <dgm:spPr>
        <a:xfrm>
          <a:off x="31749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1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Социальный аудит доходов и расходов</a:t>
          </a:r>
          <a:endParaRPr lang="en-US" sz="1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ACD2C0F0-2692-4BA5-B202-75ADC8F1E9B1}" type="parTrans" cxnId="{793D06E6-1C5C-417E-BF9B-3FE0E50C563E}">
      <dgm:prSet/>
      <dgm:spPr/>
      <dgm:t>
        <a:bodyPr/>
        <a:lstStyle/>
        <a:p>
          <a:endParaRPr lang="en-US"/>
        </a:p>
      </dgm:t>
    </dgm:pt>
    <dgm:pt modelId="{2F0C8934-D1C4-4ED2-AC15-A30CE6D4990C}" type="sibTrans" cxnId="{793D06E6-1C5C-417E-BF9B-3FE0E50C563E}">
      <dgm:prSet/>
      <dgm:spPr/>
      <dgm:t>
        <a:bodyPr/>
        <a:lstStyle/>
        <a:p>
          <a:endParaRPr lang="en-US"/>
        </a:p>
      </dgm:t>
    </dgm:pt>
    <dgm:pt modelId="{0FA5306A-9FF6-4DCA-B95C-6B4D5A907466}">
      <dgm:prSet phldrT="[Text]" custT="1"/>
      <dgm:spPr>
        <a:xfrm>
          <a:off x="31749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1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с законодательными органами по вопросам ведомственных проверок</a:t>
          </a:r>
          <a:endParaRPr lang="en-US" sz="1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C77236EC-B73F-4C10-8BB7-EFAB5F4A0D44}" type="parTrans" cxnId="{C3230793-B9E4-4FC9-8FDD-EBE70400C08C}">
      <dgm:prSet/>
      <dgm:spPr/>
      <dgm:t>
        <a:bodyPr/>
        <a:lstStyle/>
        <a:p>
          <a:endParaRPr lang="en-US"/>
        </a:p>
      </dgm:t>
    </dgm:pt>
    <dgm:pt modelId="{2FB43CF9-6B59-4B8E-BCF5-B2389FAE5A87}" type="sibTrans" cxnId="{C3230793-B9E4-4FC9-8FDD-EBE70400C08C}">
      <dgm:prSet/>
      <dgm:spPr/>
      <dgm:t>
        <a:bodyPr/>
        <a:lstStyle/>
        <a:p>
          <a:endParaRPr lang="en-US"/>
        </a:p>
      </dgm:t>
    </dgm:pt>
    <dgm:pt modelId="{667497FC-FED1-47A3-8BA6-49F0E3EA7216}">
      <dgm:prSet phldrT="[Text]" custT="1"/>
      <dgm:spPr>
        <a:xfrm>
          <a:off x="3460877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по вопросам ежегодного бюджета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FE704767-79A7-4FC4-A7F4-B7EBEF7DE2C9}" type="parTrans" cxnId="{189E5E86-2462-418B-8611-70079DEC0B85}">
      <dgm:prSet/>
      <dgm:spPr/>
      <dgm:t>
        <a:bodyPr/>
        <a:lstStyle/>
        <a:p>
          <a:endParaRPr lang="en-US"/>
        </a:p>
      </dgm:t>
    </dgm:pt>
    <dgm:pt modelId="{ACEBF4C1-5852-41C6-9BC3-C190434BF965}" type="sibTrans" cxnId="{189E5E86-2462-418B-8611-70079DEC0B85}">
      <dgm:prSet/>
      <dgm:spPr/>
      <dgm:t>
        <a:bodyPr/>
        <a:lstStyle/>
        <a:p>
          <a:endParaRPr lang="en-US"/>
        </a:p>
      </dgm:t>
    </dgm:pt>
    <dgm:pt modelId="{332EC548-830A-4AA7-B008-4CFD9213ADD0}">
      <dgm:prSet phldrT="[Text]"/>
      <dgm:spPr>
        <a:xfrm>
          <a:off x="3460877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Внесение законопроектов, касающихся налогообложения, государственных ресурсов и займов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1D5CFB80-29B0-4EB2-B4B4-5BCDED282CFC}" type="parTrans" cxnId="{FCFDEBB3-6EDB-44A3-A906-264ACE0733B6}">
      <dgm:prSet/>
      <dgm:spPr/>
      <dgm:t>
        <a:bodyPr/>
        <a:lstStyle/>
        <a:p>
          <a:endParaRPr lang="en-US"/>
        </a:p>
      </dgm:t>
    </dgm:pt>
    <dgm:pt modelId="{B9D8F7C9-69A0-4C5C-9CE5-C192DE2C3123}" type="sibTrans" cxnId="{FCFDEBB3-6EDB-44A3-A906-264ACE0733B6}">
      <dgm:prSet/>
      <dgm:spPr/>
      <dgm:t>
        <a:bodyPr/>
        <a:lstStyle/>
        <a:p>
          <a:endParaRPr lang="en-US"/>
        </a:p>
      </dgm:t>
    </dgm:pt>
    <dgm:pt modelId="{3ADC2D6F-FEB5-4F59-9F82-6B1E0C15C8A2}">
      <dgm:prSet phldrT="[Text]" custT="1"/>
      <dgm:spPr>
        <a:xfrm>
          <a:off x="31749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Механизмы подачи жалобу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Обратная связь граждан по вопросам государственных услуг</a:t>
          </a:r>
          <a:endParaRPr lang="en-US" sz="7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EA324F2D-F7F4-4F0A-A0BF-606490B62CEC}" type="parTrans" cxnId="{DFF89A33-07CF-4E7A-ADBA-CE217154D10E}">
      <dgm:prSet/>
      <dgm:spPr/>
      <dgm:t>
        <a:bodyPr/>
        <a:lstStyle/>
        <a:p>
          <a:endParaRPr lang="en-US"/>
        </a:p>
      </dgm:t>
    </dgm:pt>
    <dgm:pt modelId="{33A09DB7-AB76-4A53-80C9-A4D901543953}" type="sibTrans" cxnId="{DFF89A33-07CF-4E7A-ADBA-CE217154D10E}">
      <dgm:prSet/>
      <dgm:spPr/>
      <dgm:t>
        <a:bodyPr/>
        <a:lstStyle/>
        <a:p>
          <a:endParaRPr lang="en-US"/>
        </a:p>
      </dgm:t>
    </dgm:pt>
    <dgm:pt modelId="{89A03898-D1B9-49B4-ACC5-07B7A04B4B17}">
      <dgm:prSet phldrT="[Text]" custT="1"/>
      <dgm:spPr>
        <a:xfrm>
          <a:off x="31749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43B09376-AEA2-43FA-8680-848E1CC4CF69}" type="parTrans" cxnId="{4D279ADB-BC52-4841-BA98-35D2B3E8881D}">
      <dgm:prSet/>
      <dgm:spPr/>
      <dgm:t>
        <a:bodyPr/>
        <a:lstStyle/>
        <a:p>
          <a:endParaRPr lang="en-US"/>
        </a:p>
      </dgm:t>
    </dgm:pt>
    <dgm:pt modelId="{F0FAFF42-5879-4F02-8715-29D8841B1C86}" type="sibTrans" cxnId="{4D279ADB-BC52-4841-BA98-35D2B3E8881D}">
      <dgm:prSet/>
      <dgm:spPr/>
      <dgm:t>
        <a:bodyPr/>
        <a:lstStyle/>
        <a:p>
          <a:endParaRPr lang="en-US"/>
        </a:p>
      </dgm:t>
    </dgm:pt>
    <dgm:pt modelId="{AE3546B9-41D0-4FDB-9C7E-23FDAD73D706}">
      <dgm:prSet phldrT="[Text]" custT="1"/>
      <dgm:spPr>
        <a:xfrm>
          <a:off x="31749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41C3CDE9-58D4-411C-A440-3C93E3870543}" type="parTrans" cxnId="{3DCFD9C0-F1DB-48F9-A72F-51D4983F4678}">
      <dgm:prSet/>
      <dgm:spPr/>
      <dgm:t>
        <a:bodyPr/>
        <a:lstStyle/>
        <a:p>
          <a:endParaRPr lang="en-US"/>
        </a:p>
      </dgm:t>
    </dgm:pt>
    <dgm:pt modelId="{38F235A9-AD66-4207-8E50-E63522C46601}" type="sibTrans" cxnId="{3DCFD9C0-F1DB-48F9-A72F-51D4983F4678}">
      <dgm:prSet/>
      <dgm:spPr/>
      <dgm:t>
        <a:bodyPr/>
        <a:lstStyle/>
        <a:p>
          <a:endParaRPr lang="en-US"/>
        </a:p>
      </dgm:t>
    </dgm:pt>
    <dgm:pt modelId="{3F67CAC2-66AA-4393-8E86-AEE97AB2A0F4}">
      <dgm:prSet phldrT="[Text]" custT="1"/>
      <dgm:spPr>
        <a:xfrm>
          <a:off x="3460877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Анализ и консультации по вопросам налоговой политики и политики в области расходов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516D430B-D6C7-4493-87C8-2578D76B41EC}" type="parTrans" cxnId="{E5E2E085-06DB-4F73-8769-A9E31F5C483C}">
      <dgm:prSet/>
      <dgm:spPr/>
      <dgm:t>
        <a:bodyPr/>
        <a:lstStyle/>
        <a:p>
          <a:endParaRPr lang="en-US"/>
        </a:p>
      </dgm:t>
    </dgm:pt>
    <dgm:pt modelId="{22690887-7B5B-4985-8D22-4424983314EB}" type="sibTrans" cxnId="{E5E2E085-06DB-4F73-8769-A9E31F5C483C}">
      <dgm:prSet/>
      <dgm:spPr/>
      <dgm:t>
        <a:bodyPr/>
        <a:lstStyle/>
        <a:p>
          <a:endParaRPr lang="en-US"/>
        </a:p>
      </dgm:t>
    </dgm:pt>
    <dgm:pt modelId="{2808A157-501E-45A1-80C8-93ABDBB7CD6C}">
      <dgm:prSet phldrT="[Text]" custT="1"/>
      <dgm:spPr>
        <a:xfrm>
          <a:off x="3460877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Привлечение населения к обсуждению потребностей в государственных услугах  и о экспертизе инвестиционных проектов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1B00D4B-8719-4002-856E-5CAD5ECDDFC5}" type="parTrans" cxnId="{1263A422-79EF-4641-93DC-9EBC9115A94E}">
      <dgm:prSet/>
      <dgm:spPr/>
      <dgm:t>
        <a:bodyPr/>
        <a:lstStyle/>
        <a:p>
          <a:endParaRPr lang="en-US"/>
        </a:p>
      </dgm:t>
    </dgm:pt>
    <dgm:pt modelId="{DB007ECF-E0EC-4D93-AAC1-49E0E117EA2A}" type="sibTrans" cxnId="{1263A422-79EF-4641-93DC-9EBC9115A94E}">
      <dgm:prSet/>
      <dgm:spPr/>
      <dgm:t>
        <a:bodyPr/>
        <a:lstStyle/>
        <a:p>
          <a:endParaRPr lang="en-US"/>
        </a:p>
      </dgm:t>
    </dgm:pt>
    <dgm:pt modelId="{22C593FE-5C6B-4DEC-80A1-9F4303E7F864}">
      <dgm:prSet phldrT="[Text]" custT="1"/>
      <dgm:spPr>
        <a:xfrm>
          <a:off x="31749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Мониторинг гражданами государственных закупок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Участие граждан в управлении процессом оказания отдельных услуг (например, школы)_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  <a:p>
          <a:pPr>
            <a:buNone/>
          </a:pPr>
          <a:endParaRPr lang="en-US" sz="7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6541C74-2E49-4092-8B32-4EDBB2893B5F}" type="parTrans" cxnId="{2C227BDF-4F81-4C14-B677-487161E5C820}">
      <dgm:prSet/>
      <dgm:spPr/>
      <dgm:t>
        <a:bodyPr/>
        <a:lstStyle/>
        <a:p>
          <a:endParaRPr lang="en-US"/>
        </a:p>
      </dgm:t>
    </dgm:pt>
    <dgm:pt modelId="{AE0EE56F-51F6-4A54-BD3F-BF79B51BB775}" type="sibTrans" cxnId="{2C227BDF-4F81-4C14-B677-487161E5C820}">
      <dgm:prSet/>
      <dgm:spPr/>
      <dgm:t>
        <a:bodyPr/>
        <a:lstStyle/>
        <a:p>
          <a:endParaRPr lang="en-US"/>
        </a:p>
      </dgm:t>
    </dgm:pt>
    <dgm:pt modelId="{3EEC3B33-F78A-4DF5-A6EF-7251AA229C88}">
      <dgm:prSet phldrT="[Text]"/>
      <dgm:spPr>
        <a:xfrm>
          <a:off x="3460877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Независимые бюджетные учреждения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3DEE6348-D527-41DC-92B4-D90460CF1A8C}" type="parTrans" cxnId="{687B0269-30B7-483D-96AC-6C637C004D4A}">
      <dgm:prSet/>
      <dgm:spPr/>
    </dgm:pt>
    <dgm:pt modelId="{35EA0490-7CBE-4D07-8338-A6293DD258AA}" type="sibTrans" cxnId="{687B0269-30B7-483D-96AC-6C637C004D4A}">
      <dgm:prSet/>
      <dgm:spPr/>
    </dgm:pt>
    <dgm:pt modelId="{8D1CCD64-E584-4E39-BE4A-4A67D33BA71A}" type="pres">
      <dgm:prSet presAssocID="{DA06D191-F7AC-4CA1-836B-A39567A4C66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A7793C6E-2077-49B2-9E7C-D506159561F5}" type="pres">
      <dgm:prSet presAssocID="{DA06D191-F7AC-4CA1-836B-A39567A4C669}" presName="children" presStyleCnt="0"/>
      <dgm:spPr/>
    </dgm:pt>
    <dgm:pt modelId="{753D5173-EC48-43E6-97E2-E8D85264BF53}" type="pres">
      <dgm:prSet presAssocID="{DA06D191-F7AC-4CA1-836B-A39567A4C669}" presName="child1group" presStyleCnt="0"/>
      <dgm:spPr/>
    </dgm:pt>
    <dgm:pt modelId="{BC3CED0C-C7FD-4ED1-98DA-93F983AD8804}" type="pres">
      <dgm:prSet presAssocID="{DA06D191-F7AC-4CA1-836B-A39567A4C669}" presName="child1" presStyleLbl="bgAcc1" presStyleIdx="0" presStyleCnt="4" custLinFactNeighborX="-1511" custLinFactNeighborY="-4583"/>
      <dgm:spPr>
        <a:prstGeom prst="roundRect">
          <a:avLst>
            <a:gd name="adj" fmla="val 10000"/>
          </a:avLst>
        </a:prstGeom>
      </dgm:spPr>
    </dgm:pt>
    <dgm:pt modelId="{FFFE291B-DF2C-4CDA-9AA7-424F68291551}" type="pres">
      <dgm:prSet presAssocID="{DA06D191-F7AC-4CA1-836B-A39567A4C669}" presName="child1Text" presStyleLbl="bgAcc1" presStyleIdx="0" presStyleCnt="4">
        <dgm:presLayoutVars>
          <dgm:bulletEnabled val="1"/>
        </dgm:presLayoutVars>
      </dgm:prSet>
      <dgm:spPr/>
    </dgm:pt>
    <dgm:pt modelId="{0D610EB5-7079-45A3-88BC-D46AE212747D}" type="pres">
      <dgm:prSet presAssocID="{DA06D191-F7AC-4CA1-836B-A39567A4C669}" presName="child2group" presStyleCnt="0"/>
      <dgm:spPr/>
    </dgm:pt>
    <dgm:pt modelId="{841AF87A-6A08-494C-9497-1A80CED7700D}" type="pres">
      <dgm:prSet presAssocID="{DA06D191-F7AC-4CA1-836B-A39567A4C669}" presName="child2" presStyleLbl="bgAcc1" presStyleIdx="1" presStyleCnt="4" custScaleY="110731" custLinFactNeighborX="21727" custLinFactNeighborY="-2967"/>
      <dgm:spPr>
        <a:prstGeom prst="roundRect">
          <a:avLst>
            <a:gd name="adj" fmla="val 10000"/>
          </a:avLst>
        </a:prstGeom>
      </dgm:spPr>
    </dgm:pt>
    <dgm:pt modelId="{F05B5450-5494-4FBA-84AF-E754E9C5C986}" type="pres">
      <dgm:prSet presAssocID="{DA06D191-F7AC-4CA1-836B-A39567A4C669}" presName="child2Text" presStyleLbl="bgAcc1" presStyleIdx="1" presStyleCnt="4">
        <dgm:presLayoutVars>
          <dgm:bulletEnabled val="1"/>
        </dgm:presLayoutVars>
      </dgm:prSet>
      <dgm:spPr/>
    </dgm:pt>
    <dgm:pt modelId="{208CD692-DA61-4B08-80DE-1BE90D1CCAA0}" type="pres">
      <dgm:prSet presAssocID="{DA06D191-F7AC-4CA1-836B-A39567A4C669}" presName="child3group" presStyleCnt="0"/>
      <dgm:spPr/>
    </dgm:pt>
    <dgm:pt modelId="{08E346B6-3CC9-4619-8209-FC81BC2F2189}" type="pres">
      <dgm:prSet presAssocID="{DA06D191-F7AC-4CA1-836B-A39567A4C669}" presName="child3" presStyleLbl="bgAcc1" presStyleIdx="2" presStyleCnt="4" custLinFactNeighborX="8047" custLinFactNeighborY="3935"/>
      <dgm:spPr>
        <a:prstGeom prst="roundRect">
          <a:avLst>
            <a:gd name="adj" fmla="val 10000"/>
          </a:avLst>
        </a:prstGeom>
      </dgm:spPr>
    </dgm:pt>
    <dgm:pt modelId="{EEC7F23B-3923-4BE8-81C1-ACBF3A6536B1}" type="pres">
      <dgm:prSet presAssocID="{DA06D191-F7AC-4CA1-836B-A39567A4C669}" presName="child3Text" presStyleLbl="bgAcc1" presStyleIdx="2" presStyleCnt="4">
        <dgm:presLayoutVars>
          <dgm:bulletEnabled val="1"/>
        </dgm:presLayoutVars>
      </dgm:prSet>
      <dgm:spPr/>
    </dgm:pt>
    <dgm:pt modelId="{FCEAFF85-8FBD-4E47-919C-A53490A9DA11}" type="pres">
      <dgm:prSet presAssocID="{DA06D191-F7AC-4CA1-836B-A39567A4C669}" presName="child4group" presStyleCnt="0"/>
      <dgm:spPr/>
    </dgm:pt>
    <dgm:pt modelId="{1F250CCE-6473-40DA-9EFD-7318CA96212D}" type="pres">
      <dgm:prSet presAssocID="{DA06D191-F7AC-4CA1-836B-A39567A4C669}" presName="child4" presStyleLbl="bgAcc1" presStyleIdx="3" presStyleCnt="4" custScaleY="121224" custLinFactNeighborX="-4362" custLinFactNeighborY="-7938"/>
      <dgm:spPr>
        <a:prstGeom prst="roundRect">
          <a:avLst>
            <a:gd name="adj" fmla="val 10000"/>
          </a:avLst>
        </a:prstGeom>
      </dgm:spPr>
    </dgm:pt>
    <dgm:pt modelId="{5C12EF8D-FFFA-4854-92E3-F906BB8D505C}" type="pres">
      <dgm:prSet presAssocID="{DA06D191-F7AC-4CA1-836B-A39567A4C669}" presName="child4Text" presStyleLbl="bgAcc1" presStyleIdx="3" presStyleCnt="4">
        <dgm:presLayoutVars>
          <dgm:bulletEnabled val="1"/>
        </dgm:presLayoutVars>
      </dgm:prSet>
      <dgm:spPr/>
    </dgm:pt>
    <dgm:pt modelId="{3ED99203-7CF3-455E-AC18-5DD4DC732001}" type="pres">
      <dgm:prSet presAssocID="{DA06D191-F7AC-4CA1-836B-A39567A4C669}" presName="childPlaceholder" presStyleCnt="0"/>
      <dgm:spPr/>
    </dgm:pt>
    <dgm:pt modelId="{A037AD45-D0DC-4A9D-95C6-49F37F503511}" type="pres">
      <dgm:prSet presAssocID="{DA06D191-F7AC-4CA1-836B-A39567A4C669}" presName="circle" presStyleCnt="0"/>
      <dgm:spPr/>
    </dgm:pt>
    <dgm:pt modelId="{BCCC1D97-8F47-43EF-9A34-509686FCCFCB}" type="pres">
      <dgm:prSet presAssocID="{DA06D191-F7AC-4CA1-836B-A39567A4C669}" presName="quadrant1" presStyleLbl="node1" presStyleIdx="0" presStyleCnt="4" custLinFactNeighborX="-1514" custLinFactNeighborY="-1514">
        <dgm:presLayoutVars>
          <dgm:chMax val="1"/>
          <dgm:bulletEnabled val="1"/>
        </dgm:presLayoutVars>
      </dgm:prSet>
      <dgm:spPr>
        <a:prstGeom prst="pieWedge">
          <a:avLst/>
        </a:prstGeom>
      </dgm:spPr>
    </dgm:pt>
    <dgm:pt modelId="{646996FA-ED0B-4942-825E-E4A5F6C84460}" type="pres">
      <dgm:prSet presAssocID="{DA06D191-F7AC-4CA1-836B-A39567A4C669}" presName="quadrant2" presStyleLbl="node1" presStyleIdx="1" presStyleCnt="4" custLinFactNeighborX="-5807" custLinFactNeighborY="-1558">
        <dgm:presLayoutVars>
          <dgm:chMax val="1"/>
          <dgm:bulletEnabled val="1"/>
        </dgm:presLayoutVars>
      </dgm:prSet>
      <dgm:spPr>
        <a:prstGeom prst="pieWedge">
          <a:avLst/>
        </a:prstGeom>
      </dgm:spPr>
    </dgm:pt>
    <dgm:pt modelId="{1142F58D-266C-4806-A5E0-A469571C4F24}" type="pres">
      <dgm:prSet presAssocID="{DA06D191-F7AC-4CA1-836B-A39567A4C669}" presName="quadrant3" presStyleLbl="node1" presStyleIdx="2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</dgm:pt>
    <dgm:pt modelId="{797FAB98-536B-42F9-B8E7-71B0BA2E92C2}" type="pres">
      <dgm:prSet presAssocID="{DA06D191-F7AC-4CA1-836B-A39567A4C669}" presName="quadrant4" presStyleLbl="node1" presStyleIdx="3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</dgm:pt>
    <dgm:pt modelId="{BED26B3B-7944-4754-B74B-2C85D60451EA}" type="pres">
      <dgm:prSet presAssocID="{DA06D191-F7AC-4CA1-836B-A39567A4C669}" presName="quadrantPlaceholder" presStyleCnt="0"/>
      <dgm:spPr/>
    </dgm:pt>
    <dgm:pt modelId="{01E7A100-8D38-4D5D-B1C3-55C61F6C81B8}" type="pres">
      <dgm:prSet presAssocID="{DA06D191-F7AC-4CA1-836B-A39567A4C669}" presName="center1" presStyleLbl="fgShp" presStyleIdx="0" presStyleCnt="2"/>
      <dgm:spPr>
        <a:xfrm>
          <a:off x="2479151" y="1744345"/>
          <a:ext cx="636047" cy="553085"/>
        </a:xfrm>
        <a:prstGeom prst="circular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45FB82D4-57F2-41AF-B178-AF9152BE72ED}" type="pres">
      <dgm:prSet presAssocID="{DA06D191-F7AC-4CA1-836B-A39567A4C669}" presName="center2" presStyleLbl="fgShp" presStyleIdx="1" presStyleCnt="2"/>
      <dgm:spPr>
        <a:xfrm rot="10800000">
          <a:off x="2479151" y="1957070"/>
          <a:ext cx="636047" cy="553085"/>
        </a:xfrm>
        <a:prstGeom prst="circular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</dgm:ptLst>
  <dgm:cxnLst>
    <dgm:cxn modelId="{162BAA01-186B-4D2D-9FC2-732F96AAFA3E}" srcId="{DA06D191-F7AC-4CA1-836B-A39567A4C669}" destId="{4E97F0F3-9CC5-429A-A936-56B914641B43}" srcOrd="1" destOrd="0" parTransId="{B2581139-1A69-4D71-8E1B-F520EA444A0F}" sibTransId="{6548B08A-1713-4CF5-AE90-918D2EFFCBF8}"/>
    <dgm:cxn modelId="{4EB51707-A66D-7248-9B58-2ED597469D8A}" type="presOf" srcId="{4ABAF0DC-F3ED-4FBC-8676-99C3FC7506A8}" destId="{FFFE291B-DF2C-4CDA-9AA7-424F68291551}" srcOrd="1" destOrd="0" presId="urn:microsoft.com/office/officeart/2005/8/layout/cycle4#1"/>
    <dgm:cxn modelId="{C2852208-C8D9-6548-AF3F-81742DAE4072}" type="presOf" srcId="{0FA5306A-9FF6-4DCA-B95C-6B4D5A907466}" destId="{FFFE291B-DF2C-4CDA-9AA7-424F68291551}" srcOrd="1" destOrd="1" presId="urn:microsoft.com/office/officeart/2005/8/layout/cycle4#1"/>
    <dgm:cxn modelId="{8571E009-3D5D-477B-8328-FED528157101}" type="presOf" srcId="{3EEC3B33-F78A-4DF5-A6EF-7251AA229C88}" destId="{EEC7F23B-3923-4BE8-81C1-ACBF3A6536B1}" srcOrd="1" destOrd="2" presId="urn:microsoft.com/office/officeart/2005/8/layout/cycle4#1"/>
    <dgm:cxn modelId="{EA635E0A-7068-416C-92C8-2BA7ADD05390}" srcId="{DA06D191-F7AC-4CA1-836B-A39567A4C669}" destId="{CE8D4C6D-E1C2-4BFF-A6A0-CCC76B3134DB}" srcOrd="0" destOrd="0" parTransId="{22238D34-7CCA-410E-833B-4270B5C98198}" sibTransId="{DE119ED9-2AD6-4C19-BA5B-2147C4ABAF5B}"/>
    <dgm:cxn modelId="{FFB63B14-9B98-284B-B690-19C9C0A087BB}" type="presOf" srcId="{667497FC-FED1-47A3-8BA6-49F0E3EA7216}" destId="{F05B5450-5494-4FBA-84AF-E754E9C5C986}" srcOrd="1" destOrd="1" presId="urn:microsoft.com/office/officeart/2005/8/layout/cycle4#1"/>
    <dgm:cxn modelId="{063DEB18-C9C0-1B4B-9DF3-C5308E07BD32}" type="presOf" srcId="{CF3FCDE8-691E-43B0-9E2B-F7C3F11DF003}" destId="{FFFE291B-DF2C-4CDA-9AA7-424F68291551}" srcOrd="1" destOrd="2" presId="urn:microsoft.com/office/officeart/2005/8/layout/cycle4#1"/>
    <dgm:cxn modelId="{BBC4A41C-98E9-6944-B601-25CC74123E2C}" type="presOf" srcId="{DA06D191-F7AC-4CA1-836B-A39567A4C669}" destId="{8D1CCD64-E584-4E39-BE4A-4A67D33BA71A}" srcOrd="0" destOrd="0" presId="urn:microsoft.com/office/officeart/2005/8/layout/cycle4#1"/>
    <dgm:cxn modelId="{1263A422-79EF-4641-93DC-9EBC9115A94E}" srcId="{4E97F0F3-9CC5-429A-A936-56B914641B43}" destId="{2808A157-501E-45A1-80C8-93ABDBB7CD6C}" srcOrd="3" destOrd="0" parTransId="{B1B00D4B-8719-4002-856E-5CAD5ECDDFC5}" sibTransId="{DB007ECF-E0EC-4D93-AAC1-49E0E117EA2A}"/>
    <dgm:cxn modelId="{0C15DA24-8165-5941-8161-BE74FDB095CC}" type="presOf" srcId="{0264F594-C1CC-4644-96E3-5D4611D59236}" destId="{5C12EF8D-FFFA-4854-92E3-F906BB8D505C}" srcOrd="1" destOrd="3" presId="urn:microsoft.com/office/officeart/2005/8/layout/cycle4#1"/>
    <dgm:cxn modelId="{92810F2B-2E57-424B-BDD0-4AAAB8B4901A}" type="presOf" srcId="{0597FB5C-96FD-4733-8BA9-748423CDC95F}" destId="{F05B5450-5494-4FBA-84AF-E754E9C5C986}" srcOrd="1" destOrd="0" presId="urn:microsoft.com/office/officeart/2005/8/layout/cycle4#1"/>
    <dgm:cxn modelId="{04224E2F-493B-A14B-AD34-5A908A9E4AE2}" type="presOf" srcId="{0FA5306A-9FF6-4DCA-B95C-6B4D5A907466}" destId="{BC3CED0C-C7FD-4ED1-98DA-93F983AD8804}" srcOrd="0" destOrd="1" presId="urn:microsoft.com/office/officeart/2005/8/layout/cycle4#1"/>
    <dgm:cxn modelId="{DFF89A33-07CF-4E7A-ADBA-CE217154D10E}" srcId="{5547AF0A-8A7B-4736-8AC1-60BF420E71DA}" destId="{3ADC2D6F-FEB5-4F59-9F82-6B1E0C15C8A2}" srcOrd="0" destOrd="0" parTransId="{EA324F2D-F7F4-4F0A-A0BF-606490B62CEC}" sibTransId="{33A09DB7-AB76-4A53-80C9-A4D901543953}"/>
    <dgm:cxn modelId="{1D7D0337-285D-F440-9ED1-494E72E4AECB}" type="presOf" srcId="{332EC548-830A-4AA7-B008-4CFD9213ADD0}" destId="{08E346B6-3CC9-4619-8209-FC81BC2F2189}" srcOrd="0" destOrd="1" presId="urn:microsoft.com/office/officeart/2005/8/layout/cycle4#1"/>
    <dgm:cxn modelId="{5406A03E-DF27-3A4A-8283-E9DD95649BC7}" type="presOf" srcId="{89A03898-D1B9-49B4-ACC5-07B7A04B4B17}" destId="{1F250CCE-6473-40DA-9EFD-7318CA96212D}" srcOrd="0" destOrd="5" presId="urn:microsoft.com/office/officeart/2005/8/layout/cycle4#1"/>
    <dgm:cxn modelId="{2A05475D-9472-D446-8DF4-74A149190463}" type="presOf" srcId="{4ABAF0DC-F3ED-4FBC-8676-99C3FC7506A8}" destId="{BC3CED0C-C7FD-4ED1-98DA-93F983AD8804}" srcOrd="0" destOrd="0" presId="urn:microsoft.com/office/officeart/2005/8/layout/cycle4#1"/>
    <dgm:cxn modelId="{FD2FA042-0E7B-E648-8F51-B4E42916DDB9}" type="presOf" srcId="{4E97F0F3-9CC5-429A-A936-56B914641B43}" destId="{646996FA-ED0B-4942-825E-E4A5F6C84460}" srcOrd="0" destOrd="0" presId="urn:microsoft.com/office/officeart/2005/8/layout/cycle4#1"/>
    <dgm:cxn modelId="{2441C242-2043-4CC5-B1F4-0140EE438269}" type="presOf" srcId="{2808A157-501E-45A1-80C8-93ABDBB7CD6C}" destId="{841AF87A-6A08-494C-9497-1A80CED7700D}" srcOrd="0" destOrd="3" presId="urn:microsoft.com/office/officeart/2005/8/layout/cycle4#1"/>
    <dgm:cxn modelId="{43BBEE44-1BDB-4F8A-9E0D-BF6554878D45}" type="presOf" srcId="{3EEC3B33-F78A-4DF5-A6EF-7251AA229C88}" destId="{08E346B6-3CC9-4619-8209-FC81BC2F2189}" srcOrd="0" destOrd="2" presId="urn:microsoft.com/office/officeart/2005/8/layout/cycle4#1"/>
    <dgm:cxn modelId="{E303FD65-2C47-4F1C-A3A9-373B65B2F1E9}" type="presOf" srcId="{2808A157-501E-45A1-80C8-93ABDBB7CD6C}" destId="{F05B5450-5494-4FBA-84AF-E754E9C5C986}" srcOrd="1" destOrd="3" presId="urn:microsoft.com/office/officeart/2005/8/layout/cycle4#1"/>
    <dgm:cxn modelId="{F049EF46-889F-AB4A-9647-D1F5D070679A}" type="presOf" srcId="{AE3546B9-41D0-4FDB-9C7E-23FDAD73D706}" destId="{1F250CCE-6473-40DA-9EFD-7318CA96212D}" srcOrd="0" destOrd="2" presId="urn:microsoft.com/office/officeart/2005/8/layout/cycle4#1"/>
    <dgm:cxn modelId="{817F7D67-B3C1-4412-B880-EFF5F82A84DB}" srcId="{CE8D4C6D-E1C2-4BFF-A6A0-CCC76B3134DB}" destId="{4ABAF0DC-F3ED-4FBC-8676-99C3FC7506A8}" srcOrd="0" destOrd="0" parTransId="{6410BE6F-56E4-4D3B-97A5-DB0C7786C01B}" sibTransId="{E0BF134B-7A3A-4E8A-BC70-A569AAA9AE11}"/>
    <dgm:cxn modelId="{687B0269-30B7-483D-96AC-6C637C004D4A}" srcId="{A2E5443E-111C-45DF-9DD4-AC464F9A630D}" destId="{3EEC3B33-F78A-4DF5-A6EF-7251AA229C88}" srcOrd="2" destOrd="0" parTransId="{3DEE6348-D527-41DC-92B4-D90460CF1A8C}" sibTransId="{35EA0490-7CBE-4D07-8338-A6293DD258AA}"/>
    <dgm:cxn modelId="{FD3E136C-2F2E-4101-B67C-B048BC5349A7}" srcId="{DA06D191-F7AC-4CA1-836B-A39567A4C669}" destId="{5547AF0A-8A7B-4736-8AC1-60BF420E71DA}" srcOrd="3" destOrd="0" parTransId="{BF5FD782-21CB-469F-8F63-61A21891A217}" sibTransId="{4F28A984-5B23-4E4D-B348-7DE1BB13FE93}"/>
    <dgm:cxn modelId="{2DD5894F-6E24-BA47-83B7-B30A856C3BFD}" type="presOf" srcId="{0264F594-C1CC-4644-96E3-5D4611D59236}" destId="{1F250CCE-6473-40DA-9EFD-7318CA96212D}" srcOrd="0" destOrd="3" presId="urn:microsoft.com/office/officeart/2005/8/layout/cycle4#1"/>
    <dgm:cxn modelId="{1086CE4F-2399-5940-9971-013D5560BD2A}" type="presOf" srcId="{667497FC-FED1-47A3-8BA6-49F0E3EA7216}" destId="{841AF87A-6A08-494C-9497-1A80CED7700D}" srcOrd="0" destOrd="1" presId="urn:microsoft.com/office/officeart/2005/8/layout/cycle4#1"/>
    <dgm:cxn modelId="{47AE8874-8F8A-40A7-A208-44CA158C7541}" type="presOf" srcId="{22C593FE-5C6B-4DEC-80A1-9F4303E7F864}" destId="{5C12EF8D-FFFA-4854-92E3-F906BB8D505C}" srcOrd="1" destOrd="1" presId="urn:microsoft.com/office/officeart/2005/8/layout/cycle4#1"/>
    <dgm:cxn modelId="{A7262476-6C60-45DD-ADCB-C09095AF7D8E}" type="presOf" srcId="{22C593FE-5C6B-4DEC-80A1-9F4303E7F864}" destId="{1F250CCE-6473-40DA-9EFD-7318CA96212D}" srcOrd="0" destOrd="1" presId="urn:microsoft.com/office/officeart/2005/8/layout/cycle4#1"/>
    <dgm:cxn modelId="{30BF8C82-DA5F-4301-97F8-5282B8D125C7}" srcId="{DA06D191-F7AC-4CA1-836B-A39567A4C669}" destId="{A2E5443E-111C-45DF-9DD4-AC464F9A630D}" srcOrd="2" destOrd="0" parTransId="{FC3C6F06-531D-49FF-9A49-ABC3FFBCE023}" sibTransId="{FF2ECBFC-85B9-42B9-ADB5-04A94FF6989C}"/>
    <dgm:cxn modelId="{E5E2E085-06DB-4F73-8769-A9E31F5C483C}" srcId="{4E97F0F3-9CC5-429A-A936-56B914641B43}" destId="{3F67CAC2-66AA-4393-8E86-AEE97AB2A0F4}" srcOrd="2" destOrd="0" parTransId="{516D430B-D6C7-4493-87C8-2578D76B41EC}" sibTransId="{22690887-7B5B-4985-8D22-4424983314EB}"/>
    <dgm:cxn modelId="{189E5E86-2462-418B-8611-70079DEC0B85}" srcId="{4E97F0F3-9CC5-429A-A936-56B914641B43}" destId="{667497FC-FED1-47A3-8BA6-49F0E3EA7216}" srcOrd="1" destOrd="0" parTransId="{FE704767-79A7-4FC4-A7F4-B7EBEF7DE2C9}" sibTransId="{ACEBF4C1-5852-41C6-9BC3-C190434BF965}"/>
    <dgm:cxn modelId="{01989C86-D872-4084-BE22-222A369189A4}" type="presOf" srcId="{3F67CAC2-66AA-4393-8E86-AEE97AB2A0F4}" destId="{841AF87A-6A08-494C-9497-1A80CED7700D}" srcOrd="0" destOrd="2" presId="urn:microsoft.com/office/officeart/2005/8/layout/cycle4#1"/>
    <dgm:cxn modelId="{58E90A88-783C-5846-A8E8-F13688EC14AC}" type="presOf" srcId="{0597FB5C-96FD-4733-8BA9-748423CDC95F}" destId="{841AF87A-6A08-494C-9497-1A80CED7700D}" srcOrd="0" destOrd="0" presId="urn:microsoft.com/office/officeart/2005/8/layout/cycle4#1"/>
    <dgm:cxn modelId="{056B5F8E-9D51-425F-88FE-4BE836448DE4}" srcId="{5547AF0A-8A7B-4736-8AC1-60BF420E71DA}" destId="{0264F594-C1CC-4644-96E3-5D4611D59236}" srcOrd="3" destOrd="0" parTransId="{EE5E878F-3609-4D10-BFE6-1D96B10D24A9}" sibTransId="{C4CC0EB2-C640-4BBF-ABF2-2643340A6717}"/>
    <dgm:cxn modelId="{C3230793-B9E4-4FC9-8FDD-EBE70400C08C}" srcId="{CE8D4C6D-E1C2-4BFF-A6A0-CCC76B3134DB}" destId="{0FA5306A-9FF6-4DCA-B95C-6B4D5A907466}" srcOrd="1" destOrd="0" parTransId="{C77236EC-B73F-4C10-8BB7-EFAB5F4A0D44}" sibTransId="{2FB43CF9-6B59-4B8E-BCF5-B2389FAE5A87}"/>
    <dgm:cxn modelId="{5FBDD895-5DC5-254D-AC4A-163FB0F8182D}" type="presOf" srcId="{FFC6E00A-1EF6-44E7-9391-82E79841D686}" destId="{08E346B6-3CC9-4619-8209-FC81BC2F2189}" srcOrd="0" destOrd="0" presId="urn:microsoft.com/office/officeart/2005/8/layout/cycle4#1"/>
    <dgm:cxn modelId="{36538898-084D-A044-9D87-2009D7D63E91}" type="presOf" srcId="{CF3FCDE8-691E-43B0-9E2B-F7C3F11DF003}" destId="{BC3CED0C-C7FD-4ED1-98DA-93F983AD8804}" srcOrd="0" destOrd="2" presId="urn:microsoft.com/office/officeart/2005/8/layout/cycle4#1"/>
    <dgm:cxn modelId="{B1AFF19A-A1FD-0246-8CFF-4C33BF4F8FDA}" type="presOf" srcId="{5547AF0A-8A7B-4736-8AC1-60BF420E71DA}" destId="{797FAB98-536B-42F9-B8E7-71B0BA2E92C2}" srcOrd="0" destOrd="0" presId="urn:microsoft.com/office/officeart/2005/8/layout/cycle4#1"/>
    <dgm:cxn modelId="{FCFDEBB3-6EDB-44A3-A906-264ACE0733B6}" srcId="{A2E5443E-111C-45DF-9DD4-AC464F9A630D}" destId="{332EC548-830A-4AA7-B008-4CFD9213ADD0}" srcOrd="1" destOrd="0" parTransId="{1D5CFB80-29B0-4EB2-B4B4-5BCDED282CFC}" sibTransId="{B9D8F7C9-69A0-4C5C-9CE5-C192DE2C3123}"/>
    <dgm:cxn modelId="{67B786B5-82A4-DC42-B4FA-BCEFC271437D}" type="presOf" srcId="{A2E5443E-111C-45DF-9DD4-AC464F9A630D}" destId="{1142F58D-266C-4806-A5E0-A469571C4F24}" srcOrd="0" destOrd="0" presId="urn:microsoft.com/office/officeart/2005/8/layout/cycle4#1"/>
    <dgm:cxn modelId="{E76833B9-D9B1-044B-AC5E-B16F57FAE102}" type="presOf" srcId="{3ADC2D6F-FEB5-4F59-9F82-6B1E0C15C8A2}" destId="{1F250CCE-6473-40DA-9EFD-7318CA96212D}" srcOrd="0" destOrd="0" presId="urn:microsoft.com/office/officeart/2005/8/layout/cycle4#1"/>
    <dgm:cxn modelId="{3DCFD9C0-F1DB-48F9-A72F-51D4983F4678}" srcId="{5547AF0A-8A7B-4736-8AC1-60BF420E71DA}" destId="{AE3546B9-41D0-4FDB-9C7E-23FDAD73D706}" srcOrd="2" destOrd="0" parTransId="{41C3CDE9-58D4-411C-A440-3C93E3870543}" sibTransId="{38F235A9-AD66-4207-8E50-E63522C46601}"/>
    <dgm:cxn modelId="{37EBABC3-2146-488A-8FA3-274486769CF9}" srcId="{A2E5443E-111C-45DF-9DD4-AC464F9A630D}" destId="{FFC6E00A-1EF6-44E7-9391-82E79841D686}" srcOrd="0" destOrd="0" parTransId="{C21B4098-08E8-4D15-928E-972B3F232293}" sibTransId="{A71B945C-DEDE-4B18-BFA4-48BD857CE3D7}"/>
    <dgm:cxn modelId="{D54ADFC5-F610-9C4A-B1A1-120020BF3124}" type="presOf" srcId="{AE3546B9-41D0-4FDB-9C7E-23FDAD73D706}" destId="{5C12EF8D-FFFA-4854-92E3-F906BB8D505C}" srcOrd="1" destOrd="2" presId="urn:microsoft.com/office/officeart/2005/8/layout/cycle4#1"/>
    <dgm:cxn modelId="{8A9794C6-E736-844F-B691-A37E3BC5242F}" type="presOf" srcId="{FFC6E00A-1EF6-44E7-9391-82E79841D686}" destId="{EEC7F23B-3923-4BE8-81C1-ACBF3A6536B1}" srcOrd="1" destOrd="0" presId="urn:microsoft.com/office/officeart/2005/8/layout/cycle4#1"/>
    <dgm:cxn modelId="{E6060FCE-F45D-F84E-891E-7EA16561CAD1}" type="presOf" srcId="{332EC548-830A-4AA7-B008-4CFD9213ADD0}" destId="{EEC7F23B-3923-4BE8-81C1-ACBF3A6536B1}" srcOrd="1" destOrd="1" presId="urn:microsoft.com/office/officeart/2005/8/layout/cycle4#1"/>
    <dgm:cxn modelId="{56BB5BD1-520B-48A4-93D3-3089B9A69711}" type="presOf" srcId="{3F67CAC2-66AA-4393-8E86-AEE97AB2A0F4}" destId="{F05B5450-5494-4FBA-84AF-E754E9C5C986}" srcOrd="1" destOrd="2" presId="urn:microsoft.com/office/officeart/2005/8/layout/cycle4#1"/>
    <dgm:cxn modelId="{1EDC19D4-03B3-6449-B030-70D2F53782C9}" type="presOf" srcId="{3ADC2D6F-FEB5-4F59-9F82-6B1E0C15C8A2}" destId="{5C12EF8D-FFFA-4854-92E3-F906BB8D505C}" srcOrd="1" destOrd="0" presId="urn:microsoft.com/office/officeart/2005/8/layout/cycle4#1"/>
    <dgm:cxn modelId="{239E82DB-4437-4183-8546-78B46F118706}" srcId="{4E97F0F3-9CC5-429A-A936-56B914641B43}" destId="{0597FB5C-96FD-4733-8BA9-748423CDC95F}" srcOrd="0" destOrd="0" parTransId="{00BA657D-22C7-4DBE-8660-5B3B64EFBC6E}" sibTransId="{8D591078-79EA-4484-8585-9E5E072EA537}"/>
    <dgm:cxn modelId="{4D279ADB-BC52-4841-BA98-35D2B3E8881D}" srcId="{5547AF0A-8A7B-4736-8AC1-60BF420E71DA}" destId="{89A03898-D1B9-49B4-ACC5-07B7A04B4B17}" srcOrd="5" destOrd="0" parTransId="{43B09376-AEA2-43FA-8680-848E1CC4CF69}" sibTransId="{F0FAFF42-5879-4F02-8715-29D8841B1C86}"/>
    <dgm:cxn modelId="{1E1E67DF-3D70-4906-AA33-A200E2A6ABFC}" srcId="{5547AF0A-8A7B-4736-8AC1-60BF420E71DA}" destId="{703564F1-B058-4C68-865D-B420A79A7E79}" srcOrd="4" destOrd="0" parTransId="{32AB480C-533F-42D8-87A2-D8B78BF7067D}" sibTransId="{5EE84C65-1EBE-4B47-9989-A9902F999CCF}"/>
    <dgm:cxn modelId="{2C227BDF-4F81-4C14-B677-487161E5C820}" srcId="{5547AF0A-8A7B-4736-8AC1-60BF420E71DA}" destId="{22C593FE-5C6B-4DEC-80A1-9F4303E7F864}" srcOrd="1" destOrd="0" parTransId="{96541C74-2E49-4092-8B32-4EDBB2893B5F}" sibTransId="{AE0EE56F-51F6-4A54-BD3F-BF79B51BB775}"/>
    <dgm:cxn modelId="{7BA47BE1-A1B3-7A4B-9114-D7D2D9C9A50F}" type="presOf" srcId="{89A03898-D1B9-49B4-ACC5-07B7A04B4B17}" destId="{5C12EF8D-FFFA-4854-92E3-F906BB8D505C}" srcOrd="1" destOrd="5" presId="urn:microsoft.com/office/officeart/2005/8/layout/cycle4#1"/>
    <dgm:cxn modelId="{793D06E6-1C5C-417E-BF9B-3FE0E50C563E}" srcId="{CE8D4C6D-E1C2-4BFF-A6A0-CCC76B3134DB}" destId="{CF3FCDE8-691E-43B0-9E2B-F7C3F11DF003}" srcOrd="2" destOrd="0" parTransId="{ACD2C0F0-2692-4BA5-B202-75ADC8F1E9B1}" sibTransId="{2F0C8934-D1C4-4ED2-AC15-A30CE6D4990C}"/>
    <dgm:cxn modelId="{46876DF2-519C-6541-9ABD-A125ED21C370}" type="presOf" srcId="{703564F1-B058-4C68-865D-B420A79A7E79}" destId="{5C12EF8D-FFFA-4854-92E3-F906BB8D505C}" srcOrd="1" destOrd="4" presId="urn:microsoft.com/office/officeart/2005/8/layout/cycle4#1"/>
    <dgm:cxn modelId="{C43AE8F6-4463-2449-9A09-017D7C3EB609}" type="presOf" srcId="{703564F1-B058-4C68-865D-B420A79A7E79}" destId="{1F250CCE-6473-40DA-9EFD-7318CA96212D}" srcOrd="0" destOrd="4" presId="urn:microsoft.com/office/officeart/2005/8/layout/cycle4#1"/>
    <dgm:cxn modelId="{D47F7DFD-CEC2-C347-B0C1-C9791231C1B8}" type="presOf" srcId="{CE8D4C6D-E1C2-4BFF-A6A0-CCC76B3134DB}" destId="{BCCC1D97-8F47-43EF-9A34-509686FCCFCB}" srcOrd="0" destOrd="0" presId="urn:microsoft.com/office/officeart/2005/8/layout/cycle4#1"/>
    <dgm:cxn modelId="{40297CEF-AE03-6043-BA53-527F88F8EE61}" type="presParOf" srcId="{8D1CCD64-E584-4E39-BE4A-4A67D33BA71A}" destId="{A7793C6E-2077-49B2-9E7C-D506159561F5}" srcOrd="0" destOrd="0" presId="urn:microsoft.com/office/officeart/2005/8/layout/cycle4#1"/>
    <dgm:cxn modelId="{0F67A879-6126-8D4A-8121-4DC54CC49251}" type="presParOf" srcId="{A7793C6E-2077-49B2-9E7C-D506159561F5}" destId="{753D5173-EC48-43E6-97E2-E8D85264BF53}" srcOrd="0" destOrd="0" presId="urn:microsoft.com/office/officeart/2005/8/layout/cycle4#1"/>
    <dgm:cxn modelId="{F6CD00F5-27DE-FC45-A223-1DAB9E9903F1}" type="presParOf" srcId="{753D5173-EC48-43E6-97E2-E8D85264BF53}" destId="{BC3CED0C-C7FD-4ED1-98DA-93F983AD8804}" srcOrd="0" destOrd="0" presId="urn:microsoft.com/office/officeart/2005/8/layout/cycle4#1"/>
    <dgm:cxn modelId="{C1877B6B-2D30-DB41-8C1D-B85282E87159}" type="presParOf" srcId="{753D5173-EC48-43E6-97E2-E8D85264BF53}" destId="{FFFE291B-DF2C-4CDA-9AA7-424F68291551}" srcOrd="1" destOrd="0" presId="urn:microsoft.com/office/officeart/2005/8/layout/cycle4#1"/>
    <dgm:cxn modelId="{F3E4E54D-3D48-9E4D-AF55-CFA6A492DD47}" type="presParOf" srcId="{A7793C6E-2077-49B2-9E7C-D506159561F5}" destId="{0D610EB5-7079-45A3-88BC-D46AE212747D}" srcOrd="1" destOrd="0" presId="urn:microsoft.com/office/officeart/2005/8/layout/cycle4#1"/>
    <dgm:cxn modelId="{B710108F-D23F-C74B-9185-B21EF3E8E3B1}" type="presParOf" srcId="{0D610EB5-7079-45A3-88BC-D46AE212747D}" destId="{841AF87A-6A08-494C-9497-1A80CED7700D}" srcOrd="0" destOrd="0" presId="urn:microsoft.com/office/officeart/2005/8/layout/cycle4#1"/>
    <dgm:cxn modelId="{95AF9AAE-7B3D-4B4E-A252-8EDF5C665786}" type="presParOf" srcId="{0D610EB5-7079-45A3-88BC-D46AE212747D}" destId="{F05B5450-5494-4FBA-84AF-E754E9C5C986}" srcOrd="1" destOrd="0" presId="urn:microsoft.com/office/officeart/2005/8/layout/cycle4#1"/>
    <dgm:cxn modelId="{4727CE01-325B-784A-867A-CA30D1F4CA44}" type="presParOf" srcId="{A7793C6E-2077-49B2-9E7C-D506159561F5}" destId="{208CD692-DA61-4B08-80DE-1BE90D1CCAA0}" srcOrd="2" destOrd="0" presId="urn:microsoft.com/office/officeart/2005/8/layout/cycle4#1"/>
    <dgm:cxn modelId="{D7AE67ED-151D-DE4C-BA17-F433E282BAA3}" type="presParOf" srcId="{208CD692-DA61-4B08-80DE-1BE90D1CCAA0}" destId="{08E346B6-3CC9-4619-8209-FC81BC2F2189}" srcOrd="0" destOrd="0" presId="urn:microsoft.com/office/officeart/2005/8/layout/cycle4#1"/>
    <dgm:cxn modelId="{4E8DB2F4-40DF-A24B-94EC-F6D847F39A72}" type="presParOf" srcId="{208CD692-DA61-4B08-80DE-1BE90D1CCAA0}" destId="{EEC7F23B-3923-4BE8-81C1-ACBF3A6536B1}" srcOrd="1" destOrd="0" presId="urn:microsoft.com/office/officeart/2005/8/layout/cycle4#1"/>
    <dgm:cxn modelId="{D73E3A5A-ECEB-FD45-B392-2AB8B29E09BB}" type="presParOf" srcId="{A7793C6E-2077-49B2-9E7C-D506159561F5}" destId="{FCEAFF85-8FBD-4E47-919C-A53490A9DA11}" srcOrd="3" destOrd="0" presId="urn:microsoft.com/office/officeart/2005/8/layout/cycle4#1"/>
    <dgm:cxn modelId="{8B803E19-7784-814A-8D94-8E37D87D2B5A}" type="presParOf" srcId="{FCEAFF85-8FBD-4E47-919C-A53490A9DA11}" destId="{1F250CCE-6473-40DA-9EFD-7318CA96212D}" srcOrd="0" destOrd="0" presId="urn:microsoft.com/office/officeart/2005/8/layout/cycle4#1"/>
    <dgm:cxn modelId="{02D2D3B5-9CCA-AD44-B958-8A9B56E39E4F}" type="presParOf" srcId="{FCEAFF85-8FBD-4E47-919C-A53490A9DA11}" destId="{5C12EF8D-FFFA-4854-92E3-F906BB8D505C}" srcOrd="1" destOrd="0" presId="urn:microsoft.com/office/officeart/2005/8/layout/cycle4#1"/>
    <dgm:cxn modelId="{147EFFBB-0D81-1642-93BB-0692C57A619C}" type="presParOf" srcId="{A7793C6E-2077-49B2-9E7C-D506159561F5}" destId="{3ED99203-7CF3-455E-AC18-5DD4DC732001}" srcOrd="4" destOrd="0" presId="urn:microsoft.com/office/officeart/2005/8/layout/cycle4#1"/>
    <dgm:cxn modelId="{6E54AA91-5010-3249-B485-C2A1A94E848F}" type="presParOf" srcId="{8D1CCD64-E584-4E39-BE4A-4A67D33BA71A}" destId="{A037AD45-D0DC-4A9D-95C6-49F37F503511}" srcOrd="1" destOrd="0" presId="urn:microsoft.com/office/officeart/2005/8/layout/cycle4#1"/>
    <dgm:cxn modelId="{3D4B319F-11CF-3343-8204-17AADA632C23}" type="presParOf" srcId="{A037AD45-D0DC-4A9D-95C6-49F37F503511}" destId="{BCCC1D97-8F47-43EF-9A34-509686FCCFCB}" srcOrd="0" destOrd="0" presId="urn:microsoft.com/office/officeart/2005/8/layout/cycle4#1"/>
    <dgm:cxn modelId="{07C306C5-F9A4-1349-91A1-B4469144C41B}" type="presParOf" srcId="{A037AD45-D0DC-4A9D-95C6-49F37F503511}" destId="{646996FA-ED0B-4942-825E-E4A5F6C84460}" srcOrd="1" destOrd="0" presId="urn:microsoft.com/office/officeart/2005/8/layout/cycle4#1"/>
    <dgm:cxn modelId="{1363B3E9-4286-5543-85F4-98B755C9D532}" type="presParOf" srcId="{A037AD45-D0DC-4A9D-95C6-49F37F503511}" destId="{1142F58D-266C-4806-A5E0-A469571C4F24}" srcOrd="2" destOrd="0" presId="urn:microsoft.com/office/officeart/2005/8/layout/cycle4#1"/>
    <dgm:cxn modelId="{0242946C-D436-AB4E-AAAC-27F7BD926C9D}" type="presParOf" srcId="{A037AD45-D0DC-4A9D-95C6-49F37F503511}" destId="{797FAB98-536B-42F9-B8E7-71B0BA2E92C2}" srcOrd="3" destOrd="0" presId="urn:microsoft.com/office/officeart/2005/8/layout/cycle4#1"/>
    <dgm:cxn modelId="{92F3B99C-9392-A64A-9BB8-92E7F4F849CA}" type="presParOf" srcId="{A037AD45-D0DC-4A9D-95C6-49F37F503511}" destId="{BED26B3B-7944-4754-B74B-2C85D60451EA}" srcOrd="4" destOrd="0" presId="urn:microsoft.com/office/officeart/2005/8/layout/cycle4#1"/>
    <dgm:cxn modelId="{D86151F6-A88C-0446-A80A-59C0E622BF47}" type="presParOf" srcId="{8D1CCD64-E584-4E39-BE4A-4A67D33BA71A}" destId="{01E7A100-8D38-4D5D-B1C3-55C61F6C81B8}" srcOrd="2" destOrd="0" presId="urn:microsoft.com/office/officeart/2005/8/layout/cycle4#1"/>
    <dgm:cxn modelId="{9573F266-F0C3-BB48-ACAB-7CB6EC01802D}" type="presParOf" srcId="{8D1CCD64-E584-4E39-BE4A-4A67D33BA71A}" destId="{45FB82D4-57F2-41AF-B178-AF9152BE72ED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346B6-3CC9-4619-8209-FC81BC2F2189}">
      <dsp:nvSpPr>
        <dsp:cNvPr id="0" name=""/>
        <dsp:cNvSpPr/>
      </dsp:nvSpPr>
      <dsp:spPr>
        <a:xfrm>
          <a:off x="4217095" y="3200725"/>
          <a:ext cx="2296878" cy="148785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по бюджетной стратегии и законопроекту о годовому бюджете</a:t>
          </a:r>
          <a:endParaRPr lang="en-US" sz="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Внесение законопроектов, касающихся налогообложения, государственных ресурсов и займов</a:t>
          </a:r>
          <a:endParaRPr lang="en-US" sz="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Независимые бюджетные учреждения</a:t>
          </a:r>
          <a:endParaRPr lang="en-US" sz="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4938842" y="3605372"/>
        <a:ext cx="1542449" cy="1050526"/>
      </dsp:txXfrm>
    </dsp:sp>
    <dsp:sp modelId="{1F250CCE-6473-40DA-9EFD-7318CA96212D}">
      <dsp:nvSpPr>
        <dsp:cNvPr id="0" name=""/>
        <dsp:cNvSpPr/>
      </dsp:nvSpPr>
      <dsp:spPr>
        <a:xfrm>
          <a:off x="184537" y="2866182"/>
          <a:ext cx="2296878" cy="180363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Механизмы подачи жалобу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Обратная связь граждан по вопросам государственных услуг</a:t>
          </a:r>
          <a:endParaRPr lang="en-US" sz="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Мониторинг гражданами государственных закупок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Участие граждан в управлении процессом оказания отдельных услуг (например, школы)_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224157" y="3356712"/>
        <a:ext cx="1528575" cy="1273489"/>
      </dsp:txXfrm>
    </dsp:sp>
    <dsp:sp modelId="{841AF87A-6A08-494C-9497-1A80CED7700D}">
      <dsp:nvSpPr>
        <dsp:cNvPr id="0" name=""/>
        <dsp:cNvSpPr/>
      </dsp:nvSpPr>
      <dsp:spPr>
        <a:xfrm>
          <a:off x="4316993" y="-99346"/>
          <a:ext cx="2296878" cy="164751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по вопросам национального планирования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по вопросам ежегодного бюджета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Анализ и консультации по вопросам налоговой политики и политики в области расходов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Привлечение населения к обсуждению потребностей в государственных услугах  и о экспертизе инвестиционных проектов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5042247" y="-63155"/>
        <a:ext cx="1535433" cy="1163256"/>
      </dsp:txXfrm>
    </dsp:sp>
    <dsp:sp modelId="{BC3CED0C-C7FD-4ED1-98DA-93F983AD8804}">
      <dsp:nvSpPr>
        <dsp:cNvPr id="0" name=""/>
        <dsp:cNvSpPr/>
      </dsp:nvSpPr>
      <dsp:spPr>
        <a:xfrm>
          <a:off x="250021" y="-19515"/>
          <a:ext cx="2296878" cy="148785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Вовлечение высших органов финансового контроля в планирование и проведение аудита</a:t>
          </a:r>
          <a:endParaRPr lang="en-US" sz="1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с законодательными органами по вопросам ведомственных проверок</a:t>
          </a:r>
          <a:endParaRPr lang="en-US" sz="1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Социальный аудит доходов и расходов</a:t>
          </a:r>
          <a:endParaRPr lang="en-US" sz="1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282704" y="13168"/>
        <a:ext cx="1542449" cy="1050526"/>
      </dsp:txXfrm>
    </dsp:sp>
    <dsp:sp modelId="{BCCC1D97-8F47-43EF-9A34-509686FCCFCB}">
      <dsp:nvSpPr>
        <dsp:cNvPr id="0" name=""/>
        <dsp:cNvSpPr/>
      </dsp:nvSpPr>
      <dsp:spPr>
        <a:xfrm>
          <a:off x="1216703" y="254058"/>
          <a:ext cx="2013255" cy="2013255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Аудит и надзор</a:t>
          </a:r>
          <a:endParaRPr lang="en-US" sz="13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1806372" y="843727"/>
        <a:ext cx="1423586" cy="1423586"/>
      </dsp:txXfrm>
    </dsp:sp>
    <dsp:sp modelId="{646996FA-ED0B-4942-825E-E4A5F6C84460}">
      <dsp:nvSpPr>
        <dsp:cNvPr id="0" name=""/>
        <dsp:cNvSpPr/>
      </dsp:nvSpPr>
      <dsp:spPr>
        <a:xfrm rot="5400000">
          <a:off x="3236521" y="253173"/>
          <a:ext cx="2013255" cy="2013255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Подготовка бюджетного законопроекта</a:t>
          </a:r>
          <a:endParaRPr lang="en-US" sz="13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3236521" y="842842"/>
        <a:ext cx="1423586" cy="1423586"/>
      </dsp:txXfrm>
    </dsp:sp>
    <dsp:sp modelId="{1142F58D-266C-4806-A5E0-A469571C4F24}">
      <dsp:nvSpPr>
        <dsp:cNvPr id="0" name=""/>
        <dsp:cNvSpPr/>
      </dsp:nvSpPr>
      <dsp:spPr>
        <a:xfrm rot="10800000">
          <a:off x="3353431" y="2390786"/>
          <a:ext cx="2013255" cy="2013255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Законодательное утверждение</a:t>
          </a:r>
          <a:endParaRPr lang="en-US" sz="13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3353431" y="2390786"/>
        <a:ext cx="1423586" cy="1423586"/>
      </dsp:txXfrm>
    </dsp:sp>
    <dsp:sp modelId="{797FAB98-536B-42F9-B8E7-71B0BA2E92C2}">
      <dsp:nvSpPr>
        <dsp:cNvPr id="0" name=""/>
        <dsp:cNvSpPr/>
      </dsp:nvSpPr>
      <dsp:spPr>
        <a:xfrm rot="16200000">
          <a:off x="1247184" y="2390786"/>
          <a:ext cx="2013255" cy="2013255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Исполнение бюджета</a:t>
          </a:r>
          <a:endParaRPr lang="en-US" sz="13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5400000">
        <a:off x="1836853" y="2390786"/>
        <a:ext cx="1423586" cy="1423586"/>
      </dsp:txXfrm>
    </dsp:sp>
    <dsp:sp modelId="{01E7A100-8D38-4D5D-B1C3-55C61F6C81B8}">
      <dsp:nvSpPr>
        <dsp:cNvPr id="0" name=""/>
        <dsp:cNvSpPr/>
      </dsp:nvSpPr>
      <dsp:spPr>
        <a:xfrm>
          <a:off x="2959382" y="1925831"/>
          <a:ext cx="695107" cy="604441"/>
        </a:xfrm>
        <a:prstGeom prst="circular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B82D4-57F2-41AF-B178-AF9152BE72ED}">
      <dsp:nvSpPr>
        <dsp:cNvPr id="0" name=""/>
        <dsp:cNvSpPr/>
      </dsp:nvSpPr>
      <dsp:spPr>
        <a:xfrm rot="10800000">
          <a:off x="2959382" y="2158308"/>
          <a:ext cx="695107" cy="604441"/>
        </a:xfrm>
        <a:prstGeom prst="circular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vertAlign" val="none"/>
                  <dgm:param type="horz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vertAlign" val="none"/>
                  <dgm:param type="horz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vertAlign" val="none"/>
                  <dgm:param type="horz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vertAlign" val="none"/>
                  <dgm:param type="horz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455DC-93FE-F04E-821C-247B57ED379E}" type="datetimeFigureOut">
              <a:rPr lang="en-US" smtClean="0"/>
              <a:t>3/7/2019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2A202-9FDB-4B49-B0DC-90E507511A6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>
            <a:off x="-14710" y="-15239"/>
            <a:ext cx="9167024" cy="6217918"/>
          </a:xfrm>
          <a:custGeom>
            <a:avLst/>
            <a:gdLst>
              <a:gd name="connsiteX0" fmla="*/ 0 w 9144000"/>
              <a:gd name="connsiteY0" fmla="*/ 0 h 6233160"/>
              <a:gd name="connsiteX1" fmla="*/ 9144000 w 9144000"/>
              <a:gd name="connsiteY1" fmla="*/ 15240 h 6233160"/>
              <a:gd name="connsiteX2" fmla="*/ 9144000 w 9144000"/>
              <a:gd name="connsiteY2" fmla="*/ 5836920 h 6233160"/>
              <a:gd name="connsiteX3" fmla="*/ 0 w 9144000"/>
              <a:gd name="connsiteY3" fmla="*/ 6233160 h 6233160"/>
              <a:gd name="connsiteX4" fmla="*/ 0 w 9144000"/>
              <a:gd name="connsiteY4" fmla="*/ 441960 h 6233160"/>
              <a:gd name="connsiteX5" fmla="*/ 0 w 9144000"/>
              <a:gd name="connsiteY5" fmla="*/ 0 h 6233160"/>
              <a:gd name="connsiteX0-1" fmla="*/ 748146 w 9144000"/>
              <a:gd name="connsiteY0-2" fmla="*/ 483523 h 6217920"/>
              <a:gd name="connsiteX1-3" fmla="*/ 9144000 w 9144000"/>
              <a:gd name="connsiteY1-4" fmla="*/ 0 h 6217920"/>
              <a:gd name="connsiteX2-5" fmla="*/ 9144000 w 9144000"/>
              <a:gd name="connsiteY2-6" fmla="*/ 5821680 h 6217920"/>
              <a:gd name="connsiteX3-7" fmla="*/ 0 w 9144000"/>
              <a:gd name="connsiteY3-8" fmla="*/ 6217920 h 6217920"/>
              <a:gd name="connsiteX4-9" fmla="*/ 0 w 9144000"/>
              <a:gd name="connsiteY4-10" fmla="*/ 426720 h 6217920"/>
              <a:gd name="connsiteX5-11" fmla="*/ 748146 w 9144000"/>
              <a:gd name="connsiteY5-12" fmla="*/ 483523 h 6217920"/>
              <a:gd name="connsiteX0-13" fmla="*/ 748146 w 9144000"/>
              <a:gd name="connsiteY0-14" fmla="*/ 483523 h 6217920"/>
              <a:gd name="connsiteX1-15" fmla="*/ 9144000 w 9144000"/>
              <a:gd name="connsiteY1-16" fmla="*/ 0 h 6217920"/>
              <a:gd name="connsiteX2-17" fmla="*/ 9144000 w 9144000"/>
              <a:gd name="connsiteY2-18" fmla="*/ 5821680 h 6217920"/>
              <a:gd name="connsiteX3-19" fmla="*/ 0 w 9144000"/>
              <a:gd name="connsiteY3-20" fmla="*/ 6217920 h 6217920"/>
              <a:gd name="connsiteX4-21" fmla="*/ 864524 w 9144000"/>
              <a:gd name="connsiteY4-22" fmla="*/ 1540625 h 6217920"/>
              <a:gd name="connsiteX5-23" fmla="*/ 748146 w 9144000"/>
              <a:gd name="connsiteY5-24" fmla="*/ 483523 h 6217920"/>
              <a:gd name="connsiteX0-25" fmla="*/ 748146 w 9144000"/>
              <a:gd name="connsiteY0-26" fmla="*/ 483523 h 6217920"/>
              <a:gd name="connsiteX1-27" fmla="*/ 9144000 w 9144000"/>
              <a:gd name="connsiteY1-28" fmla="*/ 0 h 6217920"/>
              <a:gd name="connsiteX2-29" fmla="*/ 9144000 w 9144000"/>
              <a:gd name="connsiteY2-30" fmla="*/ 5821680 h 6217920"/>
              <a:gd name="connsiteX3-31" fmla="*/ 0 w 9144000"/>
              <a:gd name="connsiteY3-32" fmla="*/ 6217920 h 6217920"/>
              <a:gd name="connsiteX4-33" fmla="*/ 748146 w 9144000"/>
              <a:gd name="connsiteY4-34" fmla="*/ 483523 h 6217920"/>
              <a:gd name="connsiteX0-35" fmla="*/ 0 w 9160625"/>
              <a:gd name="connsiteY0-36" fmla="*/ 9697 h 6217920"/>
              <a:gd name="connsiteX1-37" fmla="*/ 9160625 w 9160625"/>
              <a:gd name="connsiteY1-38" fmla="*/ 0 h 6217920"/>
              <a:gd name="connsiteX2-39" fmla="*/ 9160625 w 9160625"/>
              <a:gd name="connsiteY2-40" fmla="*/ 5821680 h 6217920"/>
              <a:gd name="connsiteX3-41" fmla="*/ 16625 w 9160625"/>
              <a:gd name="connsiteY3-42" fmla="*/ 6217920 h 6217920"/>
              <a:gd name="connsiteX4-43" fmla="*/ 0 w 9160625"/>
              <a:gd name="connsiteY4-44" fmla="*/ 9697 h 6217920"/>
              <a:gd name="connsiteX0-45" fmla="*/ 0 w 9160625"/>
              <a:gd name="connsiteY0-46" fmla="*/ 9697 h 6201294"/>
              <a:gd name="connsiteX1-47" fmla="*/ 9160625 w 9160625"/>
              <a:gd name="connsiteY1-48" fmla="*/ 0 h 6201294"/>
              <a:gd name="connsiteX2-49" fmla="*/ 9160625 w 9160625"/>
              <a:gd name="connsiteY2-50" fmla="*/ 5821680 h 6201294"/>
              <a:gd name="connsiteX3-51" fmla="*/ 324196 w 9160625"/>
              <a:gd name="connsiteY3-52" fmla="*/ 6201294 h 6201294"/>
              <a:gd name="connsiteX4-53" fmla="*/ 0 w 9160625"/>
              <a:gd name="connsiteY4-54" fmla="*/ 9697 h 6201294"/>
              <a:gd name="connsiteX0-55" fmla="*/ 1599 w 9162224"/>
              <a:gd name="connsiteY0-56" fmla="*/ 9697 h 6209606"/>
              <a:gd name="connsiteX1-57" fmla="*/ 9162224 w 9162224"/>
              <a:gd name="connsiteY1-58" fmla="*/ 0 h 6209606"/>
              <a:gd name="connsiteX2-59" fmla="*/ 9162224 w 9162224"/>
              <a:gd name="connsiteY2-60" fmla="*/ 5821680 h 6209606"/>
              <a:gd name="connsiteX3-61" fmla="*/ 1599 w 9162224"/>
              <a:gd name="connsiteY3-62" fmla="*/ 6209606 h 6209606"/>
              <a:gd name="connsiteX4-63" fmla="*/ 1599 w 9162224"/>
              <a:gd name="connsiteY4-64" fmla="*/ 9697 h 6209606"/>
              <a:gd name="connsiteX0-65" fmla="*/ 1599 w 9162224"/>
              <a:gd name="connsiteY0-66" fmla="*/ 1384 h 6201293"/>
              <a:gd name="connsiteX1-67" fmla="*/ 8921155 w 9162224"/>
              <a:gd name="connsiteY1-68" fmla="*/ 0 h 6201293"/>
              <a:gd name="connsiteX2-69" fmla="*/ 9162224 w 9162224"/>
              <a:gd name="connsiteY2-70" fmla="*/ 5813367 h 6201293"/>
              <a:gd name="connsiteX3-71" fmla="*/ 1599 w 9162224"/>
              <a:gd name="connsiteY3-72" fmla="*/ 6201293 h 6201293"/>
              <a:gd name="connsiteX4-73" fmla="*/ 1599 w 9162224"/>
              <a:gd name="connsiteY4-74" fmla="*/ 1384 h 6201293"/>
              <a:gd name="connsiteX0-75" fmla="*/ 1599 w 9170537"/>
              <a:gd name="connsiteY0-76" fmla="*/ 1384 h 6201293"/>
              <a:gd name="connsiteX1-77" fmla="*/ 9170537 w 9170537"/>
              <a:gd name="connsiteY1-78" fmla="*/ 0 h 6201293"/>
              <a:gd name="connsiteX2-79" fmla="*/ 9162224 w 9170537"/>
              <a:gd name="connsiteY2-80" fmla="*/ 5813367 h 6201293"/>
              <a:gd name="connsiteX3-81" fmla="*/ 1599 w 9170537"/>
              <a:gd name="connsiteY3-82" fmla="*/ 6201293 h 6201293"/>
              <a:gd name="connsiteX4-83" fmla="*/ 1599 w 9170537"/>
              <a:gd name="connsiteY4-84" fmla="*/ 1384 h 6201293"/>
              <a:gd name="connsiteX0-85" fmla="*/ 1599 w 9170537"/>
              <a:gd name="connsiteY0-86" fmla="*/ 175952 h 6201293"/>
              <a:gd name="connsiteX1-87" fmla="*/ 9170537 w 9170537"/>
              <a:gd name="connsiteY1-88" fmla="*/ 0 h 6201293"/>
              <a:gd name="connsiteX2-89" fmla="*/ 9162224 w 9170537"/>
              <a:gd name="connsiteY2-90" fmla="*/ 5813367 h 6201293"/>
              <a:gd name="connsiteX3-91" fmla="*/ 1599 w 9170537"/>
              <a:gd name="connsiteY3-92" fmla="*/ 6201293 h 6201293"/>
              <a:gd name="connsiteX4-93" fmla="*/ 1599 w 9170537"/>
              <a:gd name="connsiteY4-94" fmla="*/ 175952 h 6201293"/>
              <a:gd name="connsiteX0-95" fmla="*/ 1599 w 9170537"/>
              <a:gd name="connsiteY0-96" fmla="*/ 0 h 6208221"/>
              <a:gd name="connsiteX1-97" fmla="*/ 9170537 w 9170537"/>
              <a:gd name="connsiteY1-98" fmla="*/ 6928 h 6208221"/>
              <a:gd name="connsiteX2-99" fmla="*/ 9162224 w 9170537"/>
              <a:gd name="connsiteY2-100" fmla="*/ 5820295 h 6208221"/>
              <a:gd name="connsiteX3-101" fmla="*/ 1599 w 9170537"/>
              <a:gd name="connsiteY3-102" fmla="*/ 6208221 h 6208221"/>
              <a:gd name="connsiteX4-103" fmla="*/ 1599 w 9170537"/>
              <a:gd name="connsiteY4-104" fmla="*/ 0 h 6208221"/>
              <a:gd name="connsiteX0-105" fmla="*/ 26 w 9168964"/>
              <a:gd name="connsiteY0-106" fmla="*/ 0 h 6208221"/>
              <a:gd name="connsiteX1-107" fmla="*/ 9168964 w 9168964"/>
              <a:gd name="connsiteY1-108" fmla="*/ 6928 h 6208221"/>
              <a:gd name="connsiteX2-109" fmla="*/ 9160651 w 9168964"/>
              <a:gd name="connsiteY2-110" fmla="*/ 5820295 h 6208221"/>
              <a:gd name="connsiteX3-111" fmla="*/ 26 w 9168964"/>
              <a:gd name="connsiteY3-112" fmla="*/ 6208221 h 6208221"/>
              <a:gd name="connsiteX4-113" fmla="*/ 26 w 9168964"/>
              <a:gd name="connsiteY4-114" fmla="*/ 0 h 6208221"/>
              <a:gd name="connsiteX0-115" fmla="*/ 6398 w 9175336"/>
              <a:gd name="connsiteY0-116" fmla="*/ 0 h 6208221"/>
              <a:gd name="connsiteX1-117" fmla="*/ 9175336 w 9175336"/>
              <a:gd name="connsiteY1-118" fmla="*/ 6928 h 6208221"/>
              <a:gd name="connsiteX2-119" fmla="*/ 9167023 w 9175336"/>
              <a:gd name="connsiteY2-120" fmla="*/ 5820295 h 6208221"/>
              <a:gd name="connsiteX3-121" fmla="*/ 6398 w 9175336"/>
              <a:gd name="connsiteY3-122" fmla="*/ 6208221 h 6208221"/>
              <a:gd name="connsiteX4-123" fmla="*/ 6398 w 9175336"/>
              <a:gd name="connsiteY4-124" fmla="*/ 0 h 6208221"/>
              <a:gd name="connsiteX0-125" fmla="*/ 6398 w 9233526"/>
              <a:gd name="connsiteY0-126" fmla="*/ 0 h 6208221"/>
              <a:gd name="connsiteX1-127" fmla="*/ 9233526 w 9233526"/>
              <a:gd name="connsiteY1-128" fmla="*/ 397626 h 6208221"/>
              <a:gd name="connsiteX2-129" fmla="*/ 9167023 w 9233526"/>
              <a:gd name="connsiteY2-130" fmla="*/ 5820295 h 6208221"/>
              <a:gd name="connsiteX3-131" fmla="*/ 6398 w 9233526"/>
              <a:gd name="connsiteY3-132" fmla="*/ 6208221 h 6208221"/>
              <a:gd name="connsiteX4-133" fmla="*/ 6398 w 9233526"/>
              <a:gd name="connsiteY4-134" fmla="*/ 0 h 6208221"/>
              <a:gd name="connsiteX0-135" fmla="*/ 6398 w 9167024"/>
              <a:gd name="connsiteY0-136" fmla="*/ 9697 h 6217918"/>
              <a:gd name="connsiteX1-137" fmla="*/ 9167024 w 9167024"/>
              <a:gd name="connsiteY1-138" fmla="*/ 0 h 6217918"/>
              <a:gd name="connsiteX2-139" fmla="*/ 9167023 w 9167024"/>
              <a:gd name="connsiteY2-140" fmla="*/ 5829992 h 6217918"/>
              <a:gd name="connsiteX3-141" fmla="*/ 6398 w 9167024"/>
              <a:gd name="connsiteY3-142" fmla="*/ 6217918 h 6217918"/>
              <a:gd name="connsiteX4-143" fmla="*/ 6398 w 9167024"/>
              <a:gd name="connsiteY4-144" fmla="*/ 9697 h 621791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9167024" h="6217918">
                <a:moveTo>
                  <a:pt x="6398" y="9697"/>
                </a:moveTo>
                <a:lnTo>
                  <a:pt x="9167024" y="0"/>
                </a:lnTo>
                <a:cubicBezTo>
                  <a:pt x="9167024" y="1943331"/>
                  <a:pt x="9167023" y="3886661"/>
                  <a:pt x="9167023" y="5829992"/>
                </a:cubicBezTo>
                <a:lnTo>
                  <a:pt x="6398" y="6217918"/>
                </a:lnTo>
                <a:cubicBezTo>
                  <a:pt x="856" y="4148510"/>
                  <a:pt x="-4685" y="1505526"/>
                  <a:pt x="6398" y="9697"/>
                </a:cubicBezTo>
                <a:close/>
              </a:path>
            </a:pathLst>
          </a:custGeom>
          <a:gradFill flip="none" rotWithShape="0">
            <a:gsLst>
              <a:gs pos="100000">
                <a:srgbClr val="F12E50"/>
              </a:gs>
              <a:gs pos="20000">
                <a:srgbClr val="FF5000"/>
              </a:gs>
            </a:gsLst>
            <a:path path="circle">
              <a:fillToRect t="100000" r="10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3300" y="6156960"/>
            <a:ext cx="2595113" cy="458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7210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026" y="6029012"/>
            <a:ext cx="768919" cy="5105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074" y="3215474"/>
            <a:ext cx="768919" cy="5105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A7F8-1D04-C145-B044-CD3CB70A7502}" type="datetime1">
              <a:rPr lang="en-US" smtClean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9FEA870-E222-4DFC-932B-1EDBFF2F01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treasury.govt.nz/publications/information-release/open-government-partnership-information-release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8029" y="4975962"/>
            <a:ext cx="1457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@fiscaltrans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8029" y="-40796"/>
            <a:ext cx="832812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+mn-ea"/>
              </a:rPr>
              <a:t>Участие граждан в бюджетной политике на национальном уровне</a:t>
            </a:r>
            <a:r>
              <a:rPr lang="en-NZ" sz="3200" dirty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+mn-ea"/>
              </a:rPr>
              <a:t>: 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+mn-ea"/>
              </a:rPr>
              <a:t>примеры отдельных стран</a:t>
            </a:r>
            <a:endParaRPr lang="en-NZ" sz="3200" dirty="0">
              <a:solidFill>
                <a:schemeClr val="bg1"/>
              </a:solidFill>
              <a:latin typeface="Arial" panose="020B0604020202020204"/>
              <a:cs typeface="Arial" panose="020B0604020202020204"/>
              <a:sym typeface="+mn-ea"/>
            </a:endParaRPr>
          </a:p>
          <a:p>
            <a:endParaRPr lang="en-US" sz="1600" b="1" dirty="0">
              <a:solidFill>
                <a:schemeClr val="bg1"/>
              </a:solidFill>
              <a:latin typeface="Arial" panose="020B0604020202020204"/>
              <a:cs typeface="Arial" panose="020B0604020202020204"/>
            </a:endParaRPr>
          </a:p>
          <a:p>
            <a:endParaRPr lang="en-NZ" sz="1600" dirty="0">
              <a:solidFill>
                <a:schemeClr val="bg1"/>
              </a:solidFill>
              <a:latin typeface="Arial" panose="020B0604020202020204"/>
              <a:cs typeface="Arial" panose="020B0604020202020204"/>
            </a:endParaRPr>
          </a:p>
          <a:p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Рабочая группа по бюджетной грамотности и прозрачности бюджета </a:t>
            </a:r>
          </a:p>
          <a:p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Бюджетное сообщество </a:t>
            </a:r>
            <a:r>
              <a:rPr lang="en-NZ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PEMPAL</a:t>
            </a:r>
          </a:p>
          <a:p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Ташкент,</a:t>
            </a:r>
            <a:r>
              <a:rPr lang="en-NZ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18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марта</a:t>
            </a:r>
            <a:r>
              <a:rPr lang="en-NZ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2019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г.</a:t>
            </a:r>
            <a:endParaRPr lang="en-US" i="1" dirty="0">
              <a:solidFill>
                <a:schemeClr val="bg1"/>
              </a:solidFill>
              <a:latin typeface="Arial" panose="020B0604020202020204"/>
              <a:cs typeface="Arial" panose="020B0604020202020204"/>
            </a:endParaRPr>
          </a:p>
          <a:p>
            <a:endParaRPr lang="en-NZ" sz="1600" i="1" dirty="0">
              <a:solidFill>
                <a:schemeClr val="bg1"/>
              </a:solidFill>
              <a:latin typeface="Arial" panose="020B0604020202020204"/>
              <a:cs typeface="Arial" panose="020B0604020202020204"/>
            </a:endParaRPr>
          </a:p>
          <a:p>
            <a:endParaRPr lang="en-NZ" sz="1600" i="1" dirty="0">
              <a:solidFill>
                <a:schemeClr val="bg1"/>
              </a:solidFill>
              <a:latin typeface="Arial" panose="020B0604020202020204"/>
              <a:cs typeface="Arial" panose="020B0604020202020204"/>
            </a:endParaRPr>
          </a:p>
          <a:p>
            <a:endParaRPr lang="en-NZ" sz="1600" i="1" dirty="0">
              <a:solidFill>
                <a:schemeClr val="bg1"/>
              </a:solidFill>
              <a:latin typeface="Arial" panose="020B0604020202020204"/>
              <a:cs typeface="Arial" panose="020B0604020202020204"/>
            </a:endParaRPr>
          </a:p>
          <a:p>
            <a:r>
              <a:rPr lang="ru-RU" sz="1600" dirty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+mn-ea"/>
              </a:rPr>
              <a:t>Мюррей Петри</a:t>
            </a:r>
            <a:endParaRPr lang="en-NZ" sz="1600" dirty="0">
              <a:solidFill>
                <a:schemeClr val="bg1"/>
              </a:solidFill>
              <a:latin typeface="Arial" panose="020B0604020202020204"/>
              <a:cs typeface="Arial" panose="020B0604020202020204"/>
              <a:sym typeface="+mn-ea"/>
            </a:endParaRPr>
          </a:p>
          <a:p>
            <a:r>
              <a:rPr lang="ru-RU" sz="1600" dirty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+mn-ea"/>
              </a:rPr>
              <a:t>Ведущий технический советник</a:t>
            </a:r>
            <a:endParaRPr lang="en-NZ" sz="1600" dirty="0">
              <a:solidFill>
                <a:schemeClr val="bg1"/>
              </a:solidFill>
              <a:latin typeface="Arial" panose="020B0604020202020204"/>
              <a:cs typeface="Arial" panose="020B0604020202020204"/>
              <a:sym typeface="+mn-ea"/>
            </a:endParaRPr>
          </a:p>
          <a:p>
            <a:r>
              <a:rPr lang="ru-RU" sz="1600" dirty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+mn-ea"/>
              </a:rPr>
              <a:t>Глобальная инициатива по обеспечению прозрачности в налогово-бюджетной сфере (GIFT) </a:t>
            </a:r>
          </a:p>
          <a:p>
            <a:r>
              <a:rPr lang="en-NZ" sz="1600" dirty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+mn-ea"/>
              </a:rPr>
              <a:t>petrie@fiscaltransparency.net</a:t>
            </a:r>
            <a:endParaRPr lang="en-NZ" sz="1600" dirty="0">
              <a:solidFill>
                <a:schemeClr val="bg1"/>
              </a:solidFill>
              <a:latin typeface="Arial" panose="020B0604020202020204"/>
              <a:cs typeface="Arial" panose="020B0604020202020204"/>
            </a:endParaRPr>
          </a:p>
          <a:p>
            <a:endParaRPr lang="en-NZ" sz="1600" dirty="0">
              <a:solidFill>
                <a:schemeClr val="bg1"/>
              </a:solidFill>
              <a:latin typeface="Arial" panose="020B0604020202020204"/>
              <a:cs typeface="Arial" panose="020B0604020202020204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009296" y="3164542"/>
            <a:ext cx="3726769" cy="2349680"/>
            <a:chOff x="5009296" y="3164542"/>
            <a:chExt cx="3726769" cy="234968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09296" y="3307975"/>
              <a:ext cx="3726769" cy="2206247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7250632" y="3169475"/>
              <a:ext cx="127470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Image space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(using an image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optional)</a:t>
              </a:r>
            </a:p>
          </p:txBody>
        </p:sp>
        <p:sp>
          <p:nvSpPr>
            <p:cNvPr id="12" name="Rectangle 11"/>
            <p:cNvSpPr/>
            <p:nvPr/>
          </p:nvSpPr>
          <p:spPr>
            <a:xfrm flipV="1">
              <a:off x="5298139" y="3164542"/>
              <a:ext cx="3254188" cy="2180752"/>
            </a:xfrm>
            <a:prstGeom prst="rect">
              <a:avLst/>
            </a:prstGeom>
            <a:noFill/>
            <a:ln w="9525" cap="flat" cmpd="sng" algn="ctr">
              <a:solidFill>
                <a:schemeClr val="bg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81737" y="1770844"/>
            <a:ext cx="8138724" cy="4685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Совет по капитальным инвестициям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endParaRPr lang="en-NZ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 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2013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г. состоялось 4 заседания для анализа и оценки новых капитальных инициатив с т.з. «всего правительства», чтобы оценить их относительную пользу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Обязательно в отношении новых расходных инициатив и необязательно, если они не превышают базовый размер бюджетных ассигнований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Подгруппа рассматривает малые заявки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Состав: высокопоставленные руководители финансовых ведомств 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Казначейство, министерства и государственные предприятия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),1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представитель частного сектора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Участники подписывают соглашение о конфиденциальности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правила в части конфликта интересов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Рекомендации включаются в доклад, направляемый в адрес министерств и кабинета министров, отдельно от рекомендаций Казначейства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докладе отражается как системный подход, так и индивидуальная оценка проектов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Отдельные темы: ИКТ, восстановление после землетрясений</a:t>
            </a:r>
            <a:endParaRPr lang="en-NZ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Решения не принимаются, но предоставляется «независимая полезная точка зрения на предлагаемые государством инвестиции» и ценные рекомендации, которые учитываются Казначейством в ходе бюджетного процесса и «играют ключевую роль в повышении качества и согласованности анализа инвестиций и рекомендаций в государственном секторе в целом»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Практические и оперативные рекомендации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NZ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февраля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после смены правительства заседания не проводились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10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80150" y="721618"/>
            <a:ext cx="4983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2.B </a:t>
            </a:r>
            <a:r>
              <a:rPr lang="ru-RU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Совет по капитальным инвестициям</a:t>
            </a:r>
            <a:endParaRPr lang="en-NZ" altLang="en-US" sz="20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5263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Инициатива нового министра по делам инфраструктуры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значительный дефицит объектов инфраструктуры, требуется больше информации о потребностях, улучшение координации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                  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Документ по итогам консультаций с Казначейством был опубликован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8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октября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2018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г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b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Срок подачи предложений - до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26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октября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рассылка через социальные сети и СМИ</a:t>
            </a:r>
            <a:b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ответы можно направить, заполнив он-лайн анкету (40) или он-лайн форму или в письменном виде</a:t>
            </a:r>
            <a:b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встречи в октябре в трех крупных городах и в Сиднее и в Казначействе</a:t>
            </a: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Обсуждение в малоформатных отраслевых группах в ходе одного мероприятия 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встречи, организованные в офисах компаний</a:t>
            </a: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Пригашенных отбирали из списков для рассылки с просьбой распространять приглашения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Совет по экспертной оценке оказывал всецелую поддержку Казначейству.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11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-38439" y="721618"/>
            <a:ext cx="92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2.C </a:t>
            </a:r>
            <a:r>
              <a:rPr lang="ru-RU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Консультации по новому ведомству, ответственному за инфраструктуру</a:t>
            </a:r>
            <a:endParaRPr lang="en-NZ" altLang="en-US" sz="20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4847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Было подано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130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предложений, каждое из которых изучил аналитик, были выбраны темы, после чего был подготовлен обобщенный доклад для министров и некоторые рекомендации для Казначейства на основе поданных предложений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Важно правильно составлять анкеты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для некоторых вопросов использовалась шкала Лайкерта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Предложения и краткое резюме опубликовано 20 февраля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–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в Законе об официальной информации и нераспространении конфиденциальной информации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.2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документа о консультациях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содержится запрет на досрочную публикацию информации.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Если бы было больше времени, то можно было бы более подробно рассмотреть отдельные заявки для выбора интересных идей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12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90305" y="721618"/>
            <a:ext cx="8563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2.C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Консультации по новому ведомству, ответственному за инфраструктуру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5217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Обязательство, закрепленное в Плане действий открытого государственного партнерства Новой Зеландии на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2016-2018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гг. -  «сделать бюджет более доступным и отрытым».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связи со сжатыми сроками необходимо было привлечь специалистов, обладающих специальными аналитическими навыками. Казначейство привлекло исследовательскую компанию, которой было поручено узнать мнения заинтересованных сторон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Бюджет на проведение исследований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рамках базовых ассигнований)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60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000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новозеландских долларов, контракт заключен на сумму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$42,000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докладе содержатся рекомендации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обсуждались с высшим руководством Казначейства; доклад был представлен министру.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Внесение изменений в бюджетные документы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2018: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новые «Базовые данные домохозяйств»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 «Краткая версия бюджета»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больше данных в формате открытых данных, больше данных за прошлые периоды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13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71857" y="721618"/>
            <a:ext cx="70003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2.D </a:t>
            </a:r>
            <a:r>
              <a:rPr lang="ru-RU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Консультации по открытому бюджету</a:t>
            </a:r>
            <a:endParaRPr lang="en-NZ" altLang="en-US" sz="28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6417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 итогам неформальных обсуждений Казначейство подготовило список заинтересованных сторон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Список был уточнен по согласованию с подрядной организацией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него вошли как привычные, так и новые участники.</a:t>
            </a: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Проведено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35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качественных углубленных интервью:</a:t>
            </a: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l">
              <a:lnSpc>
                <a:spcPct val="150000"/>
              </a:lnSpc>
              <a:buFont typeface="+mj-lt"/>
              <a:buNone/>
            </a:pP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СМИ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(5),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представители отраслей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(4),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аналитики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(3),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финансовые организации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(3),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научные организации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(3),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международные организации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(2),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группы коренного населения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(4),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группы по оказанию социальных и общественных услуг</a:t>
            </a:r>
            <a:b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(6),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профессиональные сетевые группы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(4)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Подрядчик подготовил вопросы для интервью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которые были доработаны по согласованию с Казначейством.</a:t>
            </a: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Интервью продолжались до одного часа и проводились в течение двух месяцев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апрель–май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2017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г.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).</a:t>
            </a:r>
          </a:p>
          <a:p>
            <a:pPr algn="l">
              <a:lnSpc>
                <a:spcPct val="150000"/>
              </a:lnSpc>
              <a:buFont typeface="+mj-lt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Половина интервью проводилась в очной форме, остальная половина - по телефону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br>
              <a:rPr lang="en-NZ" sz="1600" dirty="0">
                <a:sym typeface="+mn-ea"/>
              </a:rPr>
            </a:br>
            <a:endParaRPr lang="en-NZ" sz="1600" dirty="0">
              <a:sym typeface="+mn-ea"/>
            </a:endParaRPr>
          </a:p>
          <a:p>
            <a:pPr>
              <a:lnSpc>
                <a:spcPct val="150000"/>
              </a:lnSpc>
            </a:pPr>
            <a:endParaRPr lang="en-NZ" sz="1600" dirty="0">
              <a:sym typeface="+mn-ea"/>
            </a:endParaRPr>
          </a:p>
          <a:p>
            <a:pPr>
              <a:lnSpc>
                <a:spcPct val="150000"/>
              </a:lnSpc>
            </a:pPr>
            <a:endParaRPr lang="en-NZ" sz="1600" dirty="0"/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14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997748" y="721618"/>
            <a:ext cx="51485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2.D </a:t>
            </a:r>
            <a:r>
              <a:rPr lang="ru-RU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Консультации по открытому бюджету</a:t>
            </a:r>
            <a:r>
              <a:rPr lang="en-NZ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ru-RU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методология</a:t>
            </a:r>
            <a:endParaRPr lang="en-NZ" altLang="en-US" sz="20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3059" y="1090950"/>
            <a:ext cx="8138724" cy="8541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Комиссия – это государственное ведомство, которое предоставляет домовладельцам страхование от стихийных бедствий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После крупного землетрясения в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2011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г. в Кентербери правительство в 2012 г. объявило о проведении проверки работы Комиссии по урегулированию требований выплаты страхового возмещения и страхового покрытия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Процесс консультаций возглавило Казначейство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</a:p>
          <a:p>
            <a:pPr indent="0" algn="l">
              <a:lnSpc>
                <a:spcPct val="150000"/>
              </a:lnSpc>
              <a:buFont typeface="+mj-lt"/>
              <a:buNone/>
            </a:pP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- 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первоначально проводились «мягкие консультации», выслушивание сторон, чтобы выяснить и понять суть проблемы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-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использовался формат общественных консультативных групп, которые создавались для урегулирования проблем, возникших после землетрясения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-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 итогам консультаций документ был опубликован только в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2015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г.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содержал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22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конкретных предложения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-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было получено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62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заявки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-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чиновники подробно обсуждали вопросы со страховыми компаниями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индивидуально и совместно с советом по страхованию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),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конфиденциально разрабатывали первоначальные идеи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 startAt="3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Заявки не вносились в соответствии с Актом об официальной информации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вопрос до сих пор активно обсуждается)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информация не раскрывалась до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2017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г. из-за затянувшейся проверки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 startAt="3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Первоначальный законопроект был подготовлен в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2018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году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 остальным вопросам проверка продолжается 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b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br>
              <a:rPr lang="en-NZ" sz="1600" dirty="0">
                <a:sym typeface="+mn-ea"/>
              </a:rPr>
            </a:br>
            <a:endParaRPr lang="en-NZ" sz="1600" dirty="0">
              <a:sym typeface="+mn-ea"/>
            </a:endParaRPr>
          </a:p>
          <a:p>
            <a:pPr>
              <a:lnSpc>
                <a:spcPct val="150000"/>
              </a:lnSpc>
            </a:pPr>
            <a:endParaRPr lang="en-NZ" sz="1600" dirty="0">
              <a:sym typeface="+mn-ea"/>
            </a:endParaRPr>
          </a:p>
          <a:p>
            <a:pPr>
              <a:lnSpc>
                <a:spcPct val="150000"/>
              </a:lnSpc>
            </a:pPr>
            <a:endParaRPr lang="en-NZ" sz="1600" dirty="0"/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15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14508" y="721618"/>
            <a:ext cx="5715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2.E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Проверка работы комиссии по землетрясениям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2638" y="1351744"/>
            <a:ext cx="8138724" cy="6192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Процедура комплексной проверки может затягиваться надолго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Страховые компании жаловались на затягивание процесса и приветствовали возможность внести замечания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Необходимо было тщательно подходить к взаимодействию с заинтересованными участниками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многочисленные контакты с разными группами интересов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 частным сектором использовались отраслевые органы и прямые очные консультации в открытом режиме, на групповых заседаниях всем участникам предоставлялись официальные комментарии во избежание искажения толкования</a:t>
            </a: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ходе групповых обсуждений между конкурирующими компаниями ограничивались комментарии на основании закона о конкуренции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Не было получено требуемого согласия участников на публикацию заявок, потребовалось вновь запрашивать их согласие</a:t>
            </a: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Освобождение от ответственности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«Информация, представленная в этом документе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[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 итогам консультации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]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не может толковаться как финансовые рекомендации. Если у читателей возникнут вопросы об условиях страхования, то им следует обращаться к квалифицированному специалисту».</a:t>
            </a:r>
            <a:endParaRPr lang="en-NZ" sz="1400" dirty="0">
              <a:sym typeface="+mn-ea"/>
            </a:endParaRPr>
          </a:p>
          <a:p>
            <a:pPr>
              <a:lnSpc>
                <a:spcPct val="150000"/>
              </a:lnSpc>
            </a:pPr>
            <a:endParaRPr lang="en-NZ" sz="1400" dirty="0"/>
          </a:p>
          <a:p>
            <a:pPr>
              <a:lnSpc>
                <a:spcPct val="150000"/>
              </a:lnSpc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16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14497" y="721618"/>
            <a:ext cx="5715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2.E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Проверка работы комиссии по землетрясениям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1034" y="1351744"/>
            <a:ext cx="8138724" cy="7017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 середины 1990-х гг. внедрен комплексный процесс разработки налоговой политики, включающий проведение общественных консультаций, публикацию годового плана работы в области налоговой политики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планирование двух налоговых законопроектов в год, помимо годового бюджета, во избежание положений о секретности бюджетных данных и временных ограничений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регулярные консультации по узким вопросам экономической политики и изменениям в налоговом администрировании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периодически проводимый масштабный внешний анализ налоговой политики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 startAt="2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Рабочая группа по налогам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(TWG):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образована в ноябре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2017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г.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https://taxworkinggroup.govt.nz/.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РГ возглавляет бывший заместитель премьер-министра, остальные 10 членов РГ – практикующие эксперты в области налогового права, учёные, представители бизнеса и общества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народа маори и организаций устойчивого развития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Поддержку оказывает секретариат, членами которого являются сотрудники Казначейства и департамента налогов, действующий независимо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Общественные консультации проводились в течение двух месяцев: с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марта по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30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апреля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2018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г.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после опубликования промежуточного отчета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сентября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2018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г.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проводились другие мероприятия с участием общественности.</a:t>
            </a:r>
            <a:b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Итоговый отчет опубликован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21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февраля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2019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г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>
              <a:lnSpc>
                <a:spcPct val="150000"/>
              </a:lnSpc>
            </a:pPr>
            <a:endParaRPr lang="en-NZ" sz="1600" dirty="0">
              <a:sym typeface="+mn-ea"/>
            </a:endParaRPr>
          </a:p>
          <a:p>
            <a:pPr>
              <a:lnSpc>
                <a:spcPct val="150000"/>
              </a:lnSpc>
            </a:pPr>
            <a:endParaRPr lang="en-NZ" sz="1600" dirty="0"/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467461" y="721618"/>
            <a:ext cx="4195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2.F </a:t>
            </a:r>
            <a:r>
              <a:rPr lang="ru-RU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Реформа налоговой политики</a:t>
            </a:r>
            <a:endParaRPr lang="en-NZ" altLang="en-US" sz="20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7802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Маори – коренной народ Новой Зеландии, численность которого составляет примерно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15%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общей численности населения страны. Их права закреплены в Договоре Вайтанги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1840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г. и в течение последних нескольких десятилетий были закреплены в законе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Проведение консультаций и формирование партнерств с маори в настоящее время является важной частью государственной политики в НЗ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Обсуждение налоговой реформы началось с неформального «мягкого тестирования» с участием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8-10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лидеров маори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выбраны по рекомендации главного советника Казначейства по делам маори и действующих сообществ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Официальные заседания по всей территории НЗ в традиционных местах сбора маори (марае)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Признание культурного контекста является залогом успеха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терминология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«партнеры», а не «заинтересованные стороны»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);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личные связи, общение на территории проживания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организация питания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обратная связь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Важность положительного взаимодействия, а не принципа «нам поручили вас проконсультировать»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Государственное руководство по взаимодействию с маори</a:t>
            </a: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endParaRPr lang="en-NZ" sz="1600" dirty="0">
              <a:sym typeface="+mn-ea"/>
            </a:endParaRPr>
          </a:p>
          <a:p>
            <a:pPr>
              <a:lnSpc>
                <a:spcPct val="150000"/>
              </a:lnSpc>
            </a:pPr>
            <a:endParaRPr lang="en-NZ" sz="1600" dirty="0">
              <a:sym typeface="+mn-ea"/>
            </a:endParaRPr>
          </a:p>
          <a:p>
            <a:pPr>
              <a:lnSpc>
                <a:spcPct val="150000"/>
              </a:lnSpc>
            </a:pPr>
            <a:endParaRPr lang="en-NZ" sz="1600" dirty="0"/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18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591733" y="721618"/>
            <a:ext cx="3960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2.F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Реформа налоговой политики</a:t>
            </a:r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привлечение коренного населения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595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Предвыборные обещания правительства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анализ неиспользованных возможностей Казначейства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Разработка документа по итогам консультаций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(2 FTEs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течение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месяцев плюс вычитка подрядчиком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):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использованы сети и публикации Казначейства, ОЭСР и МВФ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Проведено два семинара в Веллингтоне, посещение независимого бюджетного ведомства в Австралии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25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заявок, опубликованы 6 марта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Хотелось бы посвятить больше времени консультациям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консультации за пределами Веллингтона и больше межведомственных консультаций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).</a:t>
            </a:r>
          </a:p>
          <a:p>
            <a:pPr indent="0" algn="l">
              <a:lnSpc>
                <a:spcPct val="150000"/>
              </a:lnSpc>
              <a:buFont typeface="+mj-lt"/>
              <a:buNone/>
            </a:pPr>
            <a:br>
              <a:rPr lang="en-NZ" sz="1600" dirty="0">
                <a:sym typeface="+mn-ea"/>
              </a:rPr>
            </a:br>
            <a:endParaRPr lang="en-NZ" sz="1600" dirty="0">
              <a:sym typeface="+mn-ea"/>
            </a:endParaRPr>
          </a:p>
          <a:p>
            <a:pPr>
              <a:lnSpc>
                <a:spcPct val="150000"/>
              </a:lnSpc>
            </a:pPr>
            <a:endParaRPr lang="en-NZ" sz="1600" dirty="0">
              <a:sym typeface="+mn-ea"/>
            </a:endParaRPr>
          </a:p>
          <a:p>
            <a:pPr>
              <a:lnSpc>
                <a:spcPct val="150000"/>
              </a:lnSpc>
            </a:pPr>
            <a:endParaRPr lang="en-NZ" sz="1600" dirty="0"/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19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96981" y="721618"/>
            <a:ext cx="6350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2.G </a:t>
            </a:r>
            <a:r>
              <a:rPr lang="ru-RU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Создание независимого бюджетного ведомства</a:t>
            </a:r>
            <a:endParaRPr lang="en-NZ" altLang="en-US" sz="20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3370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Механизмы участия граждан в цикле налогово-бюджетной политики 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Ряд мероприятий по привлечению общественности, проведенных Казначейством Новой Зеландии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Предварительные бюджетные консультации в отдельных странах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Другие способы вовлечения общественности, используемые министерствами финансов: Великобритания, ЮАР, Мексика, Филиппины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Итоговые рекомендации и вопросы для обсуждения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Ссылки и ресурсы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2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75236" y="721618"/>
            <a:ext cx="3593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Тезисы презентации</a:t>
            </a:r>
            <a:endParaRPr lang="en-NZ" altLang="en-US" sz="28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2632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Долгосрочная бюджетная стратегия каждые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закреплённое в законе требование проводить консультации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Инвестиционная стратегия каждые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4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года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закреплённое в законе требование проводить консультации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Связь с общественностью и ежегодные конкурсы для студентов вузов и школьников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20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44533" y="721618"/>
            <a:ext cx="7854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2.H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Казначейство НЗ</a:t>
            </a:r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другие механизмы привлечения общественности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37108" y="1090950"/>
            <a:ext cx="8194675" cy="6232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Широкий набор механизмов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одноразовые/институциональные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одноэтапные/многоэтапные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неформальные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требования, закреплённые в законе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привлечением экспертов и широкой общественности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макро-бюджетных, налоговых вопросов, расходов, инвестиций, охватывающих более одного бюджетного цикла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Роль Казначейства в отличие от роли правительства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Немногочисленные централизованные инструкции для сотрудников, опора на опытных сотрудников и культуру обсуждения в рамках всего Казначейства, обмен опытом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Нередко поводятся в сжатые сроки, но иногда затягиваются в силу политических факторов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Проводятся с участием известных представителей негосударственного сектора с использованием механизмов взаимодействия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Адресные меры и механизмы для привлечение представителей коренного народа маори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Отсрочки (иногда продолжительные) публикации предложений и обобщений поданных предложений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Большая часть работы проводится сотрудниками Казначейства в рамках базовых бюджетных ассигнований, иногда привлекаются сторонние организации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Ясные процедуры в части конфиденциальности информации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потенциальных конфликтов интересов и пр.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21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73881" y="448243"/>
            <a:ext cx="7831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en-US" sz="16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NZ" altLang="en-US" sz="16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en-US" sz="16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Используемые Казначейством НЗ механизмы привлечения общественности</a:t>
            </a:r>
            <a:r>
              <a:rPr lang="en-NZ" altLang="en-US" sz="16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endParaRPr lang="ru-RU" altLang="en-US" sz="16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ru-RU" altLang="en-US" sz="16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итоговые наблюдения</a:t>
            </a:r>
            <a:endParaRPr lang="en-NZ" altLang="en-US" sz="16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6374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ЮАР: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идеи для министра.</a:t>
            </a:r>
            <a:r>
              <a:rPr lang="en-NZ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Широкой общественности предлагается вносить предложения для включения в бюджет следующего года через интернет-страницу Казначейства или лично</a:t>
            </a:r>
            <a:r>
              <a:rPr lang="en-NZ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год вносится более </a:t>
            </a:r>
            <a:r>
              <a:rPr lang="en-NZ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500 </a:t>
            </a:r>
            <a:r>
              <a:rPr lang="ru-RU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предложений</a:t>
            </a:r>
            <a:r>
              <a:rPr lang="en-NZ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Сотрудники отдела связей с общественностью Казначейства проверяют их, формируют короткий список из </a:t>
            </a:r>
            <a:r>
              <a:rPr lang="en-NZ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10 </a:t>
            </a:r>
            <a:r>
              <a:rPr lang="ru-RU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предложений и направляют руководству Казначейства. Министр рассматривает предложения, которые в наибольшей степени соответствуют приоритетам правительства, и упоминает их в Бюджетном послании</a:t>
            </a:r>
            <a:r>
              <a:rPr lang="en-NZ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indent="0" algn="l">
              <a:lnSpc>
                <a:spcPct val="120000"/>
              </a:lnSpc>
              <a:buFont typeface="Arial" panose="020B0604020202020204" pitchFamily="34" charset="0"/>
              <a:buNone/>
            </a:pPr>
            <a:endParaRPr lang="en-NZ" altLang="en-US" sz="16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ru-RU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Канада</a:t>
            </a:r>
            <a:r>
              <a:rPr lang="en-NZ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 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1990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-х гг. Министерство финансов проводит предварительные бюджетные консультации с общественностью для сбора информации 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 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приоритетах бюджета на следующий год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indent="0" algn="l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Используются социальные сети 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Google Hangouts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Facebook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), 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специальные интернет-страниц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</a:p>
          <a:p>
            <a:pPr marL="0" lvl="1" indent="0" algn="l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Цель, охват и процедура описаны в пресс-релизе накануне проведения консультаций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buFont typeface="Arial" panose="020B0604020202020204" pitchFamily="34" charset="0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buFont typeface="Arial" panose="020B0604020202020204" pitchFamily="34" charset="0"/>
              <a:buNone/>
            </a:pPr>
            <a:endParaRPr lang="en-US" sz="1600" dirty="0"/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22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89899" y="722800"/>
            <a:ext cx="5350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3.A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Предварительные бюджетные консультации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6079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Ирландия</a:t>
            </a:r>
            <a:r>
              <a:rPr lang="en-NZ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июне проводится национальный экономический диалог после того, как Правительство утвердит (по итогам весенней бюджетной сессии) размер «бюджетного пространства» на предстоящий год и до того, как отраслевые министерства внесут свои бюджетные предложения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форуме участвуют представители гражданского общества и парламента для обсуждения приоритетов накануне обсуждения бюджета в октябре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Модератором на форуме выступают независимые участники; все заседания проводятся публично.</a:t>
            </a:r>
            <a:endParaRPr lang="en-NZ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l">
              <a:lnSpc>
                <a:spcPct val="120000"/>
              </a:lnSpc>
              <a:buFont typeface="Arial" panose="020B0604020202020204" pitchFamily="34" charset="0"/>
              <a:buNone/>
            </a:pPr>
            <a:endParaRPr lang="en-NZ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ru-RU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Киргизская Республика</a:t>
            </a:r>
            <a:r>
              <a:rPr lang="en-NZ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Министерство финансов направляет открытое приглашение для участия в слушаниях по законопроекту о бюджете в соответствии с нормативным требованием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Слушания проводятся в столице Бишкеке и в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 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городах в регионах с предстателями всех ответственных министерств и Минфина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обсуждениях могут принять участие все желающие.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Все вопросы и предложения участников фиксируются в протоколе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indent="0">
              <a:buFont typeface="Arial" panose="020B0604020202020204" pitchFamily="34" charset="0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buFont typeface="Arial" panose="020B0604020202020204" pitchFamily="34" charset="0"/>
              <a:buNone/>
            </a:pPr>
            <a:endParaRPr lang="en-US" sz="1600" dirty="0"/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23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90441" y="721618"/>
            <a:ext cx="5363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3.B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Предварительные бюджетные консультации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4709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>
              <a:lnSpc>
                <a:spcPct val="150000"/>
              </a:lnSpc>
              <a:buFont typeface="+mj-lt"/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Принципы проведения государственных консультаций по вопросам налогов в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2011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г.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Необходимо проводить предварительный и непрерывный диалог по всем (кроме незначительных) налоговым изменениям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Правительство, по возможности, привлекает заинтересованные стороны и сводит к минимуму случаи проведения конфиденциальных консультаций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определяет стратегию и четко определяет на каждом этапе консультаций цели политики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более широкий актуальный стратегический контекст, масштаб консультаций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текущую оценку влияния предлагаемых изменений и назначает департамент или лицо, ответственное за проведение консультаций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Для обеспечения тщательного изучения законопроекта положения финансового документа публикуются, как минимум, за три месяца до его внесения законопроекта в парламент, а для внесения замечаний устанавливается срок не менее 8 недель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US" sz="1400" dirty="0">
              <a:latin typeface="Calibri" panose="020F0502020204030204" charset="0"/>
              <a:cs typeface="Times New Roman" panose="02020603050405020304" charset="0"/>
              <a:sym typeface="+mn-ea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charset="0"/>
              <a:cs typeface="Times New Roman" panose="02020603050405020304" charset="0"/>
              <a:sym typeface="+mn-ea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24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63649" y="721618"/>
            <a:ext cx="7816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Взаимодействие по вопросам налоговой политики в Великобритании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48076" y="1473664"/>
            <a:ext cx="8138724" cy="7433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Казначейство согласует программу с отраслевыми экспертами и ОГО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Программы становятся более подробными, вопросы заранее согласуются для более адресного охвата участников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Казначейство финансирует 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рамках базовых ассигнований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аренду помещения 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если мероприятие проводится не в государственном учреждении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),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организацию питания, командировочные расходы сотрудников и представителей ОГО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печать документов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Ранее Казначейству требовалось 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6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месяцев для организации мероприятия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сейчас сроки сократились в среднем до 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3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месяцев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Появились новые ОГО, позволившие вновь проводить плодотворные консультации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Например,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IMALI YETHU,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 коалиция гражданского общества – была создана в целях прямого взаимодействия с Казначейском для разработки бюджетного портала он-лайн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www.vulekamali.gov.za.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Результаты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улучшилось понимание роли Казначейства и компромиссов, необходимых в процессе бюджетирования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новые формы взаимодействия между Казначейством и ОГО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Можно использовать больше инструментов ИКТ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больше социального аудита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предложения от ОГО с учетом опыта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endParaRPr lang="en-NZ" altLang="en-US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endParaRPr lang="en-NZ" altLang="en-US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endParaRPr lang="en-NZ" altLang="en-US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charset="0"/>
              <a:cs typeface="Times New Roman" panose="02020603050405020304" charset="0"/>
              <a:sym typeface="+mn-ea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25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54065" y="721618"/>
            <a:ext cx="6635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4.B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ЮАР</a:t>
            </a:r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 ежегодный семинар по вопросам бюджета с ОГО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4538" y="1014988"/>
            <a:ext cx="8138724" cy="5044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Плохое состояние помещений для сельских школ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инвентаризация объектов инфраструктуры за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2013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г.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Проблемы неэффективного и нерезультативного расходования бюджетных средств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коррупция, захват заинтересованными группами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Инициатива Министерства образования и Министерства финансов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финансировать каждую школу напрямую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дебетовые карты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заседании школьного совета директор, учителя, родители и учащиеся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принимают решение и подписывают согласованный план инвестиционных приоритетов и проводят мониторинг строительства в каждой школе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Ответственное ведомство - Министерство образования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Минфину отводится роль разработчика операционных правил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бюджете Министерства образования на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 предусмотрена новая программа образовательных реформ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Изначально запланировано примерно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 долларов США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11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3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месяца на подготовку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назначено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сотрудника Министерства образования для управления процессом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портале бюджетной прозрачности появилась новая платформа школьной инфраструктуры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 школы за год до начала строительства/ в течение и после завершения строительства, граждане могут загружать информацию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Независимые ежегодные оценки, проводимые научными организациями 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первая проводилась Всемирным банком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26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85011" y="721618"/>
            <a:ext cx="5774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4.C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Мексика</a:t>
            </a:r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программа школьной инфраструктуры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4601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>
              <a:lnSpc>
                <a:spcPct val="150000"/>
              </a:lnSpc>
              <a:buFont typeface="+mj-lt"/>
              <a:buNone/>
            </a:pP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ходе разработки годового бюджета</a:t>
            </a:r>
            <a:r>
              <a:rPr lang="es-MX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endParaRPr lang="es-MX" sz="1600" u="sng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соответствии с меморандумом о национальном бюджете</a:t>
            </a:r>
            <a:r>
              <a:rPr lang="es-MX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от </a:t>
            </a: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каждого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ведомства требуется собирать и обобщать рекомендации ОГО и обеспечивать обратную связь/предоставлять замечания по итогам консультаций, проведенных под руководством ведомства, и представлять их в департамент бюджета и государственного управления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Для текущих и новых расходных мероприятий используется форма подготовки бюджета для комментариев ОГО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Консультации на национальном и местном уровнях </a:t>
            </a:r>
            <a:r>
              <a:rPr lang="es-MX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+ 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оценка работы ведомств с участием ОГО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buFont typeface="Wingdings" panose="05000000000000000000" pitchFamily="2" charset="2"/>
              <a:buNone/>
            </a:pP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ходе исполнения бюджета</a:t>
            </a:r>
            <a:r>
              <a:rPr lang="es-MX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Департамент образования заключил партнерство с Аффилированной сетью по обеспечению социальной подотчетности в Восточной Азии и Тихоокеанском регионе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(ANSA-EAP) 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рамках программы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CheckMySchool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где граждане проводят мониторинг хода исполнения проектов по обустройству школ.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27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59636" y="721618"/>
            <a:ext cx="6624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4.D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Соглашения о бюджетном партнерстве на Филиппинах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Rectángulo 1"/>
          <p:cNvSpPr/>
          <p:nvPr/>
        </p:nvSpPr>
        <p:spPr>
          <a:xfrm>
            <a:off x="502692" y="1761319"/>
            <a:ext cx="8138724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endParaRPr lang="en-US" sz="1600" dirty="0">
              <a:latin typeface="Arial" panose="020B0604020202020204"/>
              <a:cs typeface="Arial" panose="020B0604020202020204"/>
              <a:sym typeface="+mn-ea"/>
            </a:endParaRPr>
          </a:p>
          <a:p>
            <a:pPr indent="0" algn="ctr"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28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5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" y="1559560"/>
            <a:ext cx="9144000" cy="373888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4524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1600" b="1" dirty="0">
                <a:latin typeface="Arial" panose="020B0604020202020204"/>
                <a:cs typeface="Arial" panose="020B0604020202020204"/>
                <a:sym typeface="+mn-ea"/>
              </a:rPr>
              <a:t>Уроки, </a:t>
            </a:r>
            <a:r>
              <a:rPr lang="ru-RU" sz="1600" dirty="0">
                <a:latin typeface="Arial" panose="020B0604020202020204"/>
                <a:cs typeface="Arial" panose="020B0604020202020204"/>
                <a:sym typeface="+mn-ea"/>
              </a:rPr>
              <a:t>извлечённые практиками, а также рекомендации и основные условия и факторы успеха или неудачи по привлечению общественности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1600" b="1" dirty="0">
                <a:latin typeface="Arial" panose="020B0604020202020204"/>
                <a:cs typeface="Arial" panose="020B0604020202020204"/>
                <a:sym typeface="+mn-ea"/>
              </a:rPr>
              <a:t>Принципы участия общественности</a:t>
            </a:r>
            <a:r>
              <a:rPr lang="en-NZ" sz="1600" dirty="0">
                <a:latin typeface="Arial" panose="020B0604020202020204"/>
                <a:cs typeface="Arial" panose="020B0604020202020204"/>
                <a:sym typeface="+mn-ea"/>
              </a:rPr>
              <a:t>: </a:t>
            </a:r>
            <a:r>
              <a:rPr lang="ru-RU" sz="1600" dirty="0">
                <a:latin typeface="Arial" panose="020B0604020202020204"/>
                <a:cs typeface="Arial" panose="020B0604020202020204"/>
                <a:sym typeface="+mn-ea"/>
              </a:rPr>
              <a:t>каковы принципы и как участие связано с принципами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1600" b="1" dirty="0">
                <a:latin typeface="Arial" panose="020B0604020202020204"/>
                <a:cs typeface="Arial" panose="020B0604020202020204"/>
                <a:sym typeface="+mn-ea"/>
              </a:rPr>
              <a:t>Страновой контекст</a:t>
            </a:r>
            <a:r>
              <a:rPr lang="en-NZ" sz="1600" b="1" dirty="0">
                <a:latin typeface="Arial" panose="020B0604020202020204"/>
                <a:cs typeface="Arial" panose="020B0604020202020204"/>
                <a:sym typeface="+mn-ea"/>
              </a:rPr>
              <a:t>: </a:t>
            </a:r>
            <a:r>
              <a:rPr lang="ru-RU" sz="1600" dirty="0">
                <a:latin typeface="Arial" panose="020B0604020202020204"/>
                <a:cs typeface="Arial" panose="020B0604020202020204"/>
                <a:sym typeface="+mn-ea"/>
              </a:rPr>
              <a:t>информация для содействия общему пониманию сопутствующих факторов и условий, в которых происходит вовлечение общественности</a:t>
            </a:r>
            <a:r>
              <a:rPr lang="ru-RU" sz="1600" b="1" dirty="0">
                <a:latin typeface="Arial" panose="020B0604020202020204"/>
                <a:cs typeface="Arial" panose="020B0604020202020204"/>
                <a:sym typeface="+mn-ea"/>
              </a:rPr>
              <a:t>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1600" b="1" dirty="0">
                <a:latin typeface="Arial" panose="020B0604020202020204"/>
                <a:cs typeface="Arial" panose="020B0604020202020204"/>
                <a:sym typeface="+mn-ea"/>
              </a:rPr>
              <a:t>Примеры</a:t>
            </a:r>
            <a:r>
              <a:rPr lang="en-US" sz="1600" b="1" dirty="0">
                <a:latin typeface="Arial" panose="020B0604020202020204"/>
                <a:cs typeface="Arial" panose="020B0604020202020204"/>
                <a:sym typeface="+mn-ea"/>
              </a:rPr>
              <a:t>: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Аргентина, Бангладеш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Бразилия 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(3),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Канада,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Колумбия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Хорватия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Германия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Грузия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Гватемала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Индия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Кения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Южная Корея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Мексика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Непал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Филиппины 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(2),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Португалия</a:t>
            </a:r>
            <a:endParaRPr lang="es-MX" sz="1600" b="1" dirty="0">
              <a:solidFill>
                <a:srgbClr val="FF6900"/>
              </a:solidFill>
              <a:latin typeface="Arial" panose="020B0604020202020204"/>
              <a:cs typeface="Arial" panose="020B0604020202020204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29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61634" y="721618"/>
            <a:ext cx="58207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en-US" b="1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Руководство </a:t>
            </a:r>
            <a:r>
              <a:rPr lang="en-NZ" altLang="en-US" b="1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GIFT </a:t>
            </a:r>
            <a:r>
              <a:rPr lang="ru-RU" altLang="en-US" b="1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по участию общественности</a:t>
            </a:r>
            <a:r>
              <a:rPr lang="en-US" b="1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</a:p>
          <a:p>
            <a:pPr algn="ctr"/>
            <a:r>
              <a:rPr lang="ru-RU" b="1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содержит </a:t>
            </a:r>
            <a:r>
              <a:rPr lang="en-US" b="1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19 </a:t>
            </a:r>
            <a:r>
              <a:rPr lang="ru-RU" b="1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примеров бюджетной политики</a:t>
            </a:r>
            <a:endParaRPr lang="en-US" b="1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NZ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ru-RU" sz="1600" dirty="0">
                <a:latin typeface="Arial" panose="020B0604020202020204"/>
                <a:cs typeface="Arial" panose="020B0604020202020204"/>
                <a:sym typeface="+mn-ea"/>
              </a:rPr>
              <a:t>Мировой финансовый кризис</a:t>
            </a:r>
            <a:r>
              <a:rPr lang="en-NZ" altLang="en-US" sz="1600" dirty="0">
                <a:latin typeface="Arial" panose="020B0604020202020204"/>
                <a:cs typeface="Arial" panose="020B0604020202020204"/>
                <a:sym typeface="+mn-ea"/>
              </a:rPr>
              <a:t>: </a:t>
            </a:r>
            <a:r>
              <a:rPr lang="ru-RU" alt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публикации информации недостаточно для обеспечения подотчетности</a:t>
            </a:r>
            <a:endParaRPr lang="en-US" sz="1600" b="1" dirty="0">
              <a:solidFill>
                <a:srgbClr val="FF6900"/>
              </a:solidFill>
              <a:latin typeface="Arial" panose="020B0604020202020204"/>
              <a:cs typeface="Arial" panose="020B0604020202020204"/>
              <a:sym typeface="+mn-ea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Для получения информации и мнений граждан, делового сообщества и экспертов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Для улучшения процедуры разработки и реализации политики в области налогообложения и государственных расходов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Для повышения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эффективности и результативности отраслевых министров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.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Для повышения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легитимности, доверия к государству и готовности платить налоги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.</a:t>
            </a:r>
            <a:r>
              <a:rPr lang="en-NZ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 </a:t>
            </a:r>
            <a:endParaRPr lang="en-US" sz="1600" b="1" dirty="0">
              <a:solidFill>
                <a:srgbClr val="FF6900"/>
              </a:solidFill>
              <a:latin typeface="Arial" panose="020B0604020202020204"/>
              <a:cs typeface="Arial" panose="020B0604020202020204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600" dirty="0">
                <a:latin typeface="Arial" panose="020B0604020202020204"/>
                <a:cs typeface="Arial" panose="020B0604020202020204"/>
                <a:sym typeface="+mn-ea"/>
              </a:rPr>
              <a:t>Участие общественности – ключевое условие достижения </a:t>
            </a:r>
            <a:r>
              <a:rPr lang="ru-RU" sz="1600" b="1" dirty="0">
                <a:latin typeface="Arial" panose="020B0604020202020204"/>
                <a:cs typeface="Arial" panose="020B0604020202020204"/>
                <a:sym typeface="+mn-ea"/>
              </a:rPr>
              <a:t>Целей устойчивого развития</a:t>
            </a:r>
            <a:r>
              <a:rPr lang="en-US" sz="1600" b="1" dirty="0">
                <a:latin typeface="Arial" panose="020B0604020202020204"/>
                <a:cs typeface="Arial" panose="020B0604020202020204"/>
                <a:sym typeface="+mn-ea"/>
              </a:rPr>
              <a:t>: 1-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сокращение бедности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en-US" sz="1600" b="1" dirty="0">
                <a:latin typeface="Arial" panose="020B0604020202020204"/>
                <a:cs typeface="Arial" panose="020B0604020202020204"/>
                <a:sym typeface="+mn-ea"/>
              </a:rPr>
              <a:t>5-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гендерное равенство</a:t>
            </a:r>
            <a:r>
              <a:rPr lang="en-US" sz="1600" dirty="0"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en-US" sz="1600" b="1" dirty="0">
                <a:latin typeface="Arial" panose="020B0604020202020204"/>
                <a:cs typeface="Arial" panose="020B0604020202020204"/>
                <a:sym typeface="+mn-ea"/>
              </a:rPr>
              <a:t>10-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сокращение неравенства</a:t>
            </a:r>
            <a:r>
              <a:rPr lang="en-US" sz="1600" dirty="0"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en-US" sz="1600" b="1" dirty="0">
                <a:latin typeface="Arial" panose="020B0604020202020204"/>
                <a:cs typeface="Arial" panose="020B0604020202020204"/>
                <a:sym typeface="+mn-ea"/>
              </a:rPr>
              <a:t>16-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достижение мира</a:t>
            </a:r>
            <a:r>
              <a:rPr lang="ru-RU" sz="1600" b="1" dirty="0"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справедливости и создание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</a:rPr>
              <a:t>основанных на широком участии учреждений</a:t>
            </a:r>
            <a:endParaRPr lang="en-US" sz="1600" b="1" dirty="0">
              <a:solidFill>
                <a:srgbClr val="FF6900"/>
              </a:solidFill>
              <a:latin typeface="Arial" panose="020B0604020202020204"/>
              <a:cs typeface="Arial" panose="020B0604020202020204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600" dirty="0">
                <a:latin typeface="Arial" panose="020B0604020202020204"/>
                <a:cs typeface="Arial" panose="020B0604020202020204"/>
                <a:sym typeface="+mn-ea"/>
              </a:rPr>
              <a:t>Доступные государственные данные</a:t>
            </a:r>
            <a:r>
              <a:rPr lang="es-MX" sz="1600" dirty="0">
                <a:latin typeface="Arial" panose="020B0604020202020204"/>
                <a:cs typeface="Arial" panose="020B0604020202020204"/>
                <a:sym typeface="+mn-ea"/>
              </a:rPr>
              <a:t>: </a:t>
            </a:r>
            <a:r>
              <a:rPr lang="ru-RU" sz="1600" b="1" dirty="0">
                <a:latin typeface="Arial" panose="020B0604020202020204"/>
                <a:cs typeface="Arial" panose="020B0604020202020204"/>
                <a:sym typeface="+mn-ea"/>
              </a:rPr>
              <a:t>большие данные, открытые данные </a:t>
            </a:r>
            <a:r>
              <a:rPr lang="ru-RU" sz="1600" dirty="0">
                <a:latin typeface="Arial" panose="020B0604020202020204"/>
                <a:cs typeface="Arial" panose="020B0604020202020204"/>
                <a:sym typeface="+mn-ea"/>
              </a:rPr>
              <a:t>и информационные технологии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3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39418" y="721618"/>
            <a:ext cx="8265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Зачем напрямую привлекать общественность</a:t>
            </a:r>
            <a:endParaRPr lang="en-NZ" altLang="en-US" sz="28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6048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общем или бюджетном законодательстве установлено требование проводить консультации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Годовой бюджетный цикл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	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Двухэтапный бюджетный процесс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консультации по макрофинансовой политике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Письмо для внесения бюджетных предложений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Эффективный учет новых расходных инициатив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Анализ важных налогов или расходов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Выбор консультаций с участием экспертов, </a:t>
            </a:r>
            <a:r>
              <a:rPr lang="ru-RU" sz="1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под руководством ОГО или широкой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общественности или их сочетание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Возможности использования новых инструментов ИКТ 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для проведения консультаций и мониторинга со стороны граждан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БОР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КПЭ, оценивающие участие и удовлетворенность граждан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Работа с министрами финансов-реформаторами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Взаимодействие с отраслевыми министерствами-реформаторами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50000"/>
              </a:lnSpc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30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97479" y="721618"/>
            <a:ext cx="59490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Прямое вовлечение общественности Минфином: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основные рычаги и инструменты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NZ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300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Конституционные механизмы</a:t>
            </a:r>
            <a:endParaRPr lang="en-NZ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Общий характер взаимодействия между государством и гражданским обществом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Подход действующего правительства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Роль и потенциал Минфина</a:t>
            </a:r>
            <a:endParaRPr lang="en-NZ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Гражданская среда</a:t>
            </a:r>
            <a:endParaRPr lang="en-NZ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31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66820" y="721618"/>
            <a:ext cx="58103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Прямое вовлечение общественности Минфином: </a:t>
            </a:r>
          </a:p>
          <a:p>
            <a:pPr algn="ctr"/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контекст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NZ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434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Какие конкретные примеры механизмов вовлечения общественности в странах наиболее актуальны для Вашей страны и почему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Какова, с Вашей точки зрения, наиболее адекватная роль Минфина в Вашей стране в отличие от роли правительства,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законодательного органа, отраслевых министерств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Каков потенциал Минфина в Вашей стране по вовлечению общественности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Каковы условия деятельности ОГО в Вашей стране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?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Например, количество и роль ОГО; наличие «зонтичных» национальных ОГО, уровни полномочий, характер взаимоотношений между государством и гражданским обществом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Вы видите основные препятствия для более широкого вовлечения общественности и привлечения новых участников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Каковы, с Вашей точки зрения, ключевые требования для внедрения новых конкретных механизмов привлечения общественности в Вашей стране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Какую роль мог бы сыграть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GIFT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поддержки ваших усилий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32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76346" y="721618"/>
            <a:ext cx="5810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Прямое вовлечение общественности Минфином: </a:t>
            </a:r>
          </a:p>
          <a:p>
            <a:pPr algn="ctr"/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некоторые вопросы для обсуждения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4478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dirty="0">
                <a:sym typeface="+mn-ea"/>
              </a:rPr>
              <a:t>Руководство </a:t>
            </a:r>
            <a:r>
              <a:rPr lang="en-NZ" sz="1600" dirty="0">
                <a:sym typeface="+mn-ea"/>
              </a:rPr>
              <a:t>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GIFT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участию общественности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http://guide.fiscaltransparency.net/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Обследование открытости бюджета за </a:t>
            </a: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2017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г.</a:t>
            </a: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отчеты отдельных стран </a:t>
            </a: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вопрос</a:t>
            </a: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125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 вовлечении общественности Минфином</a:t>
            </a: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https://www.internationalbudget.org/open-budget-survey/results-by-country/country-info/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Инструментарий ОЭСР по обеспечению прозрачности бюджета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часть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J): https://read.oecd-ilibrary.org/governance/oecd-budget-transparency-toolkit_9789264282070-en#page84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33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48198" y="721618"/>
            <a:ext cx="3047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Общие ссылки</a:t>
            </a:r>
            <a:endParaRPr lang="en-NZ" altLang="en-US" sz="28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4853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Новое инфраструктурное ведомство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https://treasury.govt.nz/publications/consultation/new-independent-infrastructure-body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Открытый бюджет</a:t>
            </a:r>
            <a:r>
              <a:rPr lang="en-N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  <a:hlinkClick r:id="rId2"/>
              </a:rPr>
              <a:t>https://treasury.govt.nz/publications/information-release/open-government-partnership-information-release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Анализ работы комиссии по землетрясениям</a:t>
            </a: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https://treasury.govt.nz/news-and-events/reviews-consultation/review-earthquake-commission-act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Налоговая реформа</a:t>
            </a:r>
            <a:r>
              <a:rPr lang="en-NZ" sz="16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https://taxworkinggroup.govt.nz/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Вовлечение маори</a:t>
            </a:r>
            <a:r>
              <a:rPr lang="en-N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https://tearawhiti.govt.nz/assets/Maori-Crown-Relations-oopu/6b46d994f8/Engagement-Guidelines-1-Oct-18.pdf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en-NZ" sz="1600" dirty="0">
                <a:sym typeface="+mn-ea"/>
              </a:rPr>
              <a:t>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34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17850" y="721618"/>
            <a:ext cx="4908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Интернет страницы Казначейства НЗ</a:t>
            </a:r>
            <a:endParaRPr lang="en-NZ" altLang="en-US" sz="20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4484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Независимый бюджетный орган</a:t>
            </a:r>
            <a:r>
              <a:rPr lang="en-N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https://treasury.govt.nz/news-and-events/reviews-consultation/establishing-independent-fiscal-institution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Долгосрочный бюджетный план </a:t>
            </a:r>
            <a:r>
              <a:rPr lang="en-N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2016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г. </a:t>
            </a:r>
            <a:r>
              <a:rPr lang="en-N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т.ч. процесс участия общественности</a:t>
            </a:r>
            <a:r>
              <a:rPr lang="en-N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): 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https://treasury.govt.nz/publications/strategies-and-plans/long-term-fiscal-position/he-tirohanga-mokopuna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Инвестиционная стратегия </a:t>
            </a:r>
            <a:r>
              <a:rPr lang="en-N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2018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г.</a:t>
            </a:r>
            <a:r>
              <a:rPr lang="en-N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https://treasury.govt.nz/publications/investment-statement/2018-investment-statement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Вузы и школы</a:t>
            </a:r>
            <a:r>
              <a:rPr lang="en-N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https://treasury.govt.nz/about-treasury/our-work/education-community/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en-NZ" sz="1600" dirty="0">
                <a:sym typeface="+mn-ea"/>
              </a:rPr>
              <a:t>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35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49092" y="721618"/>
            <a:ext cx="4445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Интернет страницы Казначейства НЗ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5961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ЮАР</a:t>
            </a:r>
            <a:r>
              <a:rPr lang="en-N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он-лайн бюджетный портал</a:t>
            </a:r>
            <a:r>
              <a:rPr lang="en-NZ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www.vulekamali.gov.za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Мексика: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инфраструктура сельских школ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 http://documents.worldbank.org/curated/en/147431545086837057/pdf/Disclosable-Version-of-the-ISR-Mexico-School-Based-Management-Project-P147185-Sequence-No-09.pdf 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Великобритания: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налоговое консультирование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https://www.gov.uk/government/publications/tax-consultation-framework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Великобритания: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Государственный кодекс практики проведения консультаций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https://webarchive.nationalarchives.gov.uk/20140206144828/http://www.berr.gov.uk/files/file47158.pdf</a:t>
            </a: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lang="en-NZ" sz="1600" dirty="0">
                <a:sym typeface="+mn-ea"/>
              </a:rPr>
              <a:t>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36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956955" y="721618"/>
            <a:ext cx="323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Прочие интернет ресурсы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47294" y="1336210"/>
            <a:ext cx="447186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Оставайтесь на связи</a:t>
            </a:r>
            <a:r>
              <a:rPr lang="es-ES" sz="3200" dirty="0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!</a:t>
            </a:r>
          </a:p>
          <a:p>
            <a:endParaRPr lang="en-US" dirty="0">
              <a:solidFill>
                <a:schemeClr val="bg1"/>
              </a:solidFill>
              <a:latin typeface="Arial" panose="020B0604020202020204"/>
              <a:cs typeface="Arial" panose="020B0604020202020204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     @fiscaltrans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     @fiscaltransparency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     @fiscaltransparency</a:t>
            </a:r>
          </a:p>
          <a:p>
            <a:endParaRPr lang="en-US" dirty="0">
              <a:solidFill>
                <a:schemeClr val="bg1"/>
              </a:solidFill>
              <a:latin typeface="Arial" panose="020B0604020202020204"/>
              <a:cs typeface="Arial" panose="020B0604020202020204"/>
            </a:endParaRPr>
          </a:p>
          <a:p>
            <a:r>
              <a:rPr lang="es-ES" dirty="0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www.fiscaltransparency.net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6398" y="2206868"/>
            <a:ext cx="229469" cy="1857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569" y="2740608"/>
            <a:ext cx="144417" cy="22240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551" y="2461845"/>
            <a:ext cx="228353" cy="22835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4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93081" y="721618"/>
            <a:ext cx="2957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altLang="en-US" sz="2800" b="1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Влияние</a:t>
            </a:r>
            <a:r>
              <a:rPr lang="ru-RU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69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GIFT</a:t>
            </a:r>
            <a:endParaRPr lang="en-NZ" altLang="en-US" sz="28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80981381"/>
              </p:ext>
            </p:extLst>
          </p:nvPr>
        </p:nvGraphicFramePr>
        <p:xfrm>
          <a:off x="301625" y="1527175"/>
          <a:ext cx="8503920" cy="5241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1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1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Вклад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Воздействие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Принципы высокого уровня в области прозрачности налогово-бюджетной сферы, подотчетности и участия граждан (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FTAP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Упорядочение норм, включая участие граждан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Кодекс надлежащей практики МВФ, Обследование открытости бюджета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PEFA,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инструментарий ОЭСР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Принципы участия граждан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Руководство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Механизмы гражданского участия на Филиппинах, в Мексике, Словении и в Гватемале</a:t>
                      </a:r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взаимодействие и взаимное обучение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Повышение рейтинга в ИОБ 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«барометр открытых данных» в странах-партнерах 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GIFT: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ЮАР, Мексика, Бразилия, Филиппины, Индонезия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Хорватия, Доминиканская Республика, Гватемала</a:t>
                      </a:r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089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Методология разработки порталов для пользователей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Уругвай, Индонезия, ЮАР, Доминиканская Республика, Сальвадор, Бразилия, Мексика</a:t>
                      </a:r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987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Пакет открытых бюджетных данных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Мексика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Парагвай, ЮАР публикуют бюджетные данные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Мексика публикует сведения об открытых конкурсных процедурах в добывающих отраслях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Пилотное тестирование в ЮАР, Хорватии Уругвае, Аргентине, Доминиканской Республике, Бразилии, Гватемале и Косово</a:t>
                      </a:r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2692" y="1761319"/>
            <a:ext cx="81387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endParaRPr lang="en-US" sz="1600" dirty="0">
              <a:latin typeface="Arial" panose="020B0604020202020204"/>
              <a:cs typeface="Arial" panose="020B0604020202020204"/>
              <a:sym typeface="+mn-ea"/>
            </a:endParaRPr>
          </a:p>
          <a:p>
            <a:pPr indent="0" algn="ctr">
              <a:buFont typeface="+mj-lt"/>
              <a:buNone/>
            </a:pPr>
            <a:r>
              <a:rPr lang="ru-RU" sz="1600" b="1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Ключевые соображения</a:t>
            </a:r>
            <a:endParaRPr lang="en-US" sz="1600" dirty="0">
              <a:solidFill>
                <a:srgbClr val="3C4648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solidFill>
                <a:srgbClr val="FF6900"/>
              </a:solidFill>
              <a:latin typeface="Arial" panose="020B0604020202020204"/>
              <a:cs typeface="Arial" panose="020B0604020202020204"/>
              <a:sym typeface="+mn-ea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Публикация информации в доступной форме</a:t>
            </a:r>
            <a:endParaRPr lang="en-US" sz="16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Понятные ожидания на основе ясных </a:t>
            </a:r>
            <a:r>
              <a:rPr lang="ru-RU" sz="1600" dirty="0">
                <a:solidFill>
                  <a:srgbClr val="FF69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правил</a:t>
            </a:r>
            <a:endParaRPr lang="en-US" sz="16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Охват пассивных граждан </a:t>
            </a:r>
            <a:r>
              <a:rPr lang="en-US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600" dirty="0">
                <a:solidFill>
                  <a:srgbClr val="FF69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инклюзивный подход</a:t>
            </a:r>
            <a:r>
              <a:rPr lang="en-US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)</a:t>
            </a:r>
            <a:endParaRPr lang="en-US" sz="16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Обеспечение дополнительных преимуществ и актуальности процесса</a:t>
            </a:r>
            <a:r>
              <a:rPr lang="en-US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r>
              <a:rPr lang="ru-RU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качественное, своевременное информирование, обратная связь, стремление к институционализации, обеспечение надёжных условий участия</a:t>
            </a:r>
            <a:endParaRPr lang="en-US" sz="16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altLang="en-US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Участие общественности должно </a:t>
            </a:r>
            <a:r>
              <a:rPr lang="ru-RU" altLang="en-US" sz="1600" dirty="0">
                <a:solidFill>
                  <a:srgbClr val="FF69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дополнять</a:t>
            </a:r>
            <a:r>
              <a:rPr lang="ru-RU" altLang="en-US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 усилия государства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5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" name="Content Placeholder 9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6" t="14747" r="22486" b="22120"/>
          <a:stretch>
            <a:fillRect/>
          </a:stretch>
        </p:blipFill>
        <p:spPr>
          <a:xfrm>
            <a:off x="330200" y="507365"/>
            <a:ext cx="8503920" cy="14757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6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65079" y="721618"/>
            <a:ext cx="781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Механизмы участия в бюджетной политике</a:t>
            </a:r>
            <a:endParaRPr lang="en-NZ" altLang="en-US" sz="28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3"/>
          <p:cNvGraphicFramePr/>
          <p:nvPr>
            <p:extLst>
              <p:ext uri="{D42A27DB-BD31-4B8C-83A1-F6EECF244321}">
                <p14:modId xmlns:p14="http://schemas.microsoft.com/office/powerpoint/2010/main" val="3620767668"/>
              </p:ext>
            </p:extLst>
          </p:nvPr>
        </p:nvGraphicFramePr>
        <p:xfrm>
          <a:off x="1715130" y="1251765"/>
          <a:ext cx="6613872" cy="4688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7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4027" y="721618"/>
            <a:ext cx="8696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Обследование открытости бюджета за </a:t>
            </a:r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г.</a:t>
            </a:r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Рейтинг исполнительных органов по показателю привлечения общественности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735" y="1527175"/>
            <a:ext cx="496443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8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965288" y="682666"/>
            <a:ext cx="51845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Казначейство Новой Зеландии</a:t>
            </a:r>
            <a:r>
              <a:rPr lang="en-NZ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ru-RU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механизмы привлечения общественности</a:t>
            </a:r>
            <a:endParaRPr lang="en-NZ" altLang="en-US" sz="20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/>
          <p:nvPr>
            <p:extLst>
              <p:ext uri="{D42A27DB-BD31-4B8C-83A1-F6EECF244321}">
                <p14:modId xmlns:p14="http://schemas.microsoft.com/office/powerpoint/2010/main" val="1251555090"/>
              </p:ext>
            </p:extLst>
          </p:nvPr>
        </p:nvGraphicFramePr>
        <p:xfrm>
          <a:off x="893618" y="2038985"/>
          <a:ext cx="7869382" cy="4358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4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1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71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200" dirty="0"/>
                        <a:t>Название механизма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200" dirty="0"/>
                        <a:t>Этап цикла государственной политики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200" dirty="0"/>
                        <a:t>Вид механизма</a:t>
                      </a:r>
                      <a:endParaRPr lang="en-NZ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A. </a:t>
                      </a:r>
                      <a:r>
                        <a:rPr lang="ru-RU" altLang="en-US" sz="1200" dirty="0"/>
                        <a:t>Совет по социальным инвестициям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Подготовка бюджета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Регулярные консультации в течение года</a:t>
                      </a:r>
                      <a:endParaRPr lang="en-NZ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B. </a:t>
                      </a:r>
                      <a:r>
                        <a:rPr lang="ru-RU" altLang="en-US" sz="1200" dirty="0"/>
                        <a:t>Совет по капитальным инвестициям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Подготовка бюджета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Регулярные консультации в течение года</a:t>
                      </a:r>
                      <a:endParaRPr lang="en-NZ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C. </a:t>
                      </a:r>
                      <a:r>
                        <a:rPr lang="ru-RU" altLang="en-US" sz="1200" dirty="0"/>
                        <a:t>Новое инфраструктурное ведомство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Разработка государственной политики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Однократная консультация</a:t>
                      </a:r>
                      <a:endParaRPr lang="en-NZ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D. </a:t>
                      </a:r>
                      <a:r>
                        <a:rPr lang="ru-RU" altLang="en-US" sz="1200" dirty="0"/>
                        <a:t>Открытый бюджет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Подготовка бюджета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Однократная консультация</a:t>
                      </a:r>
                      <a:endParaRPr lang="en-NZ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97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E. </a:t>
                      </a:r>
                      <a:r>
                        <a:rPr lang="ru-RU" altLang="en-US" sz="1200" dirty="0"/>
                        <a:t>Проверка работы Комиссии по землетрясениям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en-US" sz="1200" dirty="0"/>
                        <a:t>Разработка и внедрение государственной политики</a:t>
                      </a:r>
                      <a:endParaRPr lang="en-NZ" altLang="en-US" sz="1200" dirty="0"/>
                    </a:p>
                    <a:p>
                      <a:pPr>
                        <a:buNone/>
                      </a:pP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Многолетние консультации</a:t>
                      </a:r>
                      <a:endParaRPr lang="en-NZ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F. </a:t>
                      </a:r>
                      <a:r>
                        <a:rPr lang="ru-RU" altLang="en-US" sz="1200" dirty="0"/>
                        <a:t>Налоговая реформа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Разработка государственной политики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>
                          <a:sym typeface="+mn-ea"/>
                        </a:rPr>
                        <a:t>Чрезвычайная рабочая группа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67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G. </a:t>
                      </a:r>
                      <a:r>
                        <a:rPr lang="ru-RU" altLang="en-US" sz="1200" dirty="0"/>
                        <a:t>Независимые бюджетные учреждения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Разработка государственной политики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Однократная консультация</a:t>
                      </a:r>
                      <a:endParaRPr lang="en-NZ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H. </a:t>
                      </a:r>
                      <a:r>
                        <a:rPr lang="ru-RU" altLang="en-US" sz="1200" dirty="0"/>
                        <a:t>Прочее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Разные</a:t>
                      </a:r>
                      <a:endParaRPr lang="en-NZ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Разные</a:t>
                      </a:r>
                      <a:endParaRPr lang="en-NZ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217" y="1770844"/>
            <a:ext cx="8138724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Создан Казначейством для оценки предложений отдельных отраслевых министерств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Заседания проводятся в 2 этапа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выбор предложений для доработки и включения в следующий бюджет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через 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4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месяца выбираются приоритетные проекты для включения в бюджет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Совет входят представители НПО, представители общественных (общинных) организаций народа маори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других внешних организаций и высокопоставленных официальных лиц из Казначейства и отдельных министерств и ведомств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Отбор в совет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неформальный процесс, важны мнения, а не организации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Принимает решения по урегулированию конфликтов интересов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NZ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Доклад в адрес высшего руководства Казначейства и ответственных министерств с оценками и предложенными инициативами в области государственной политики находится в отрытом доступе на сайте Казначейства в разделе «Предварительный вариант бюджета».</a:t>
            </a:r>
            <a:endParaRPr lang="en-NZ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Помощь министру финансов по взаимодействию с министерствами – распорядителями бюджетных средств</a:t>
            </a: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 февраля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2018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г. после смены правительства заседания не проводились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9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12331" y="721618"/>
            <a:ext cx="4719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ru-RU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Совет по социальным инвестициям</a:t>
            </a:r>
            <a:endParaRPr lang="en-NZ" altLang="en-US" sz="20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if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3704</Words>
  <Application>Microsoft Office PowerPoint</Application>
  <PresentationFormat>On-screen Show (4:3)</PresentationFormat>
  <Paragraphs>411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Times New Roman</vt:lpstr>
      <vt:lpstr>Wingdings</vt:lpstr>
      <vt:lpstr>gift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O</dc:creator>
  <cp:lastModifiedBy>Inna Anatolievna Davidova</cp:lastModifiedBy>
  <cp:revision>800</cp:revision>
  <cp:lastPrinted>2019-02-25T10:38:33Z</cp:lastPrinted>
  <dcterms:created xsi:type="dcterms:W3CDTF">2015-03-01T23:52:00Z</dcterms:created>
  <dcterms:modified xsi:type="dcterms:W3CDTF">2019-03-07T10:50:06Z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