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11"/>
  </p:notesMasterIdLst>
  <p:sldIdLst>
    <p:sldId id="256" r:id="rId2"/>
    <p:sldId id="257" r:id="rId3"/>
    <p:sldId id="258" r:id="rId4"/>
    <p:sldId id="260" r:id="rId5"/>
    <p:sldId id="263" r:id="rId6"/>
    <p:sldId id="264" r:id="rId7"/>
    <p:sldId id="261" r:id="rId8"/>
    <p:sldId id="262" r:id="rId9"/>
    <p:sldId id="266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1052" y="-10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F6512D-2CF9-4B35-8E6C-5832128E99EB}" type="datetimeFigureOut">
              <a:rPr lang="ru-RU" smtClean="0"/>
              <a:t>31.10.2018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915E77-666E-489C-BB1F-D0BBC1B50E2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C3521-5F7D-4E7F-B8C3-843B31AB66F8}" type="datetime1">
              <a:rPr lang="en-US" smtClean="0"/>
              <a:t>10/31/2018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D183C-AADE-4C34-B319-CDE06D2644EC}" type="datetime1">
              <a:rPr lang="en-US" smtClean="0"/>
              <a:t>10/31/2018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A01EF-9848-418B-ADF5-179645167A4A}" type="datetime1">
              <a:rPr lang="en-US" smtClean="0"/>
              <a:t>10/31/2018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86E32-48DE-4C84-9171-DF7731F67F81}" type="datetime1">
              <a:rPr lang="en-US" smtClean="0"/>
              <a:t>10/31/2018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1D6C5-50C8-47D6-B271-F2C0C5640822}" type="datetime1">
              <a:rPr lang="en-US" smtClean="0"/>
              <a:t>10/31/2018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07340-C737-4077-8A9F-7143C0EEE9F3}" type="datetime1">
              <a:rPr lang="en-US" smtClean="0"/>
              <a:t>10/31/2018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92AD6-7C2A-4DF5-9995-677D1FF3F58C}" type="datetime1">
              <a:rPr lang="en-US" smtClean="0"/>
              <a:t>10/31/2018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AB503-F45F-442E-A32F-FC13E0D6A739}" type="datetime1">
              <a:rPr lang="en-US" smtClean="0"/>
              <a:t>10/31/2018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BFAC5-E180-4ABC-AC71-B7E8F3F49BE8}" type="datetime1">
              <a:rPr lang="en-US" smtClean="0"/>
              <a:t>10/31/2018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307CF-1796-4231-B36E-5F8F868DD90E}" type="datetime1">
              <a:rPr lang="en-US" smtClean="0"/>
              <a:t>10/31/2018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20282-7825-4883-BEB0-13CB79B977F9}" type="datetime1">
              <a:rPr lang="en-US" smtClean="0"/>
              <a:t>10/31/2018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8A46FB7-7671-4F75-A440-34AF6B2AD3E4}" type="datetime1">
              <a:rPr lang="en-US" smtClean="0"/>
              <a:t>10/31/2018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3276600"/>
          </a:xfrm>
        </p:spPr>
        <p:txBody>
          <a:bodyPr anchor="ctr"/>
          <a:lstStyle/>
          <a:p>
            <a:r>
              <a:rPr lang="ru-RU" b="1" dirty="0"/>
              <a:t>октябрь</a:t>
            </a:r>
            <a:r>
              <a:rPr lang="en-US" b="1" dirty="0"/>
              <a:t> 2018</a:t>
            </a:r>
            <a:endParaRPr lang="en-US" dirty="0"/>
          </a:p>
          <a:p>
            <a:pPr algn="l"/>
            <a:endParaRPr lang="en-US" sz="1800" dirty="0"/>
          </a:p>
          <a:p>
            <a:pPr algn="l"/>
            <a:endParaRPr lang="en-US" sz="1800" dirty="0"/>
          </a:p>
          <a:p>
            <a:pPr algn="l"/>
            <a:endParaRPr lang="en-US" sz="1800" dirty="0"/>
          </a:p>
          <a:p>
            <a:pPr algn="l"/>
            <a:r>
              <a:rPr lang="ru-RU" sz="1800" b="1" dirty="0"/>
              <a:t>Петру </a:t>
            </a:r>
            <a:r>
              <a:rPr lang="ru-RU" sz="1800" b="1" dirty="0" err="1"/>
              <a:t>Бабучи</a:t>
            </a:r>
            <a:endParaRPr lang="en-US" sz="1800" b="1" dirty="0"/>
          </a:p>
          <a:p>
            <a:pPr algn="l"/>
            <a:r>
              <a:rPr lang="ru-RU" sz="1800" dirty="0"/>
              <a:t>Подразделение по разработке политики ГВФК</a:t>
            </a:r>
            <a:r>
              <a:rPr lang="en-US" sz="1800" dirty="0"/>
              <a:t> / </a:t>
            </a:r>
            <a:r>
              <a:rPr lang="ru-RU" sz="1800" dirty="0"/>
              <a:t>Консультант</a:t>
            </a:r>
            <a:endParaRPr lang="en-US" sz="1800" dirty="0"/>
          </a:p>
          <a:p>
            <a:pPr algn="l"/>
            <a:r>
              <a:rPr lang="ru-RU" sz="1800" dirty="0"/>
              <a:t>Министерство финансов Республики Молдова</a:t>
            </a:r>
            <a:endParaRPr lang="en-US" sz="1800" dirty="0"/>
          </a:p>
          <a:p>
            <a:pPr algn="l"/>
            <a:r>
              <a:rPr lang="ru-RU" sz="1800" dirty="0"/>
              <a:t>Член Исполкома СВА </a:t>
            </a:r>
            <a:r>
              <a:rPr lang="en-US" sz="1800" dirty="0"/>
              <a:t>PEMPAL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PEMPAL wiki</a:t>
            </a:r>
            <a:br>
              <a:rPr lang="en-US" b="1" dirty="0"/>
            </a:br>
            <a:r>
              <a:rPr lang="ru-RU" b="1" dirty="0"/>
              <a:t>Новая платформа</a:t>
            </a:r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625" y="76200"/>
            <a:ext cx="1813175" cy="1250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Где</a:t>
            </a:r>
            <a:r>
              <a:rPr lang="en-US" b="1" dirty="0"/>
              <a:t>?</a:t>
            </a:r>
            <a:endParaRPr lang="ru-RU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Groups.io</a:t>
            </a:r>
          </a:p>
          <a:p>
            <a:r>
              <a:rPr lang="en-US" dirty="0"/>
              <a:t>iacop@groups.io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8700" y="2426183"/>
            <a:ext cx="7543800" cy="4241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76200"/>
            <a:ext cx="1371600" cy="945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Что</a:t>
            </a:r>
            <a:r>
              <a:rPr lang="en-US" b="1" dirty="0"/>
              <a:t>?</a:t>
            </a:r>
            <a:endParaRPr lang="ru-RU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Те же возможности и содержание</a:t>
            </a:r>
            <a:r>
              <a:rPr lang="en-US" dirty="0"/>
              <a:t> wiki:</a:t>
            </a:r>
          </a:p>
          <a:p>
            <a:pPr lvl="1"/>
            <a:r>
              <a:rPr lang="ru-RU" sz="1700" i="1" dirty="0"/>
              <a:t>Страны</a:t>
            </a:r>
            <a:r>
              <a:rPr lang="en-US" sz="1700" i="1" dirty="0"/>
              <a:t>				</a:t>
            </a:r>
            <a:r>
              <a:rPr lang="ru-RU" sz="1700" i="1" dirty="0"/>
              <a:t>Члены</a:t>
            </a:r>
            <a:endParaRPr lang="en-US" sz="1700" i="1" dirty="0"/>
          </a:p>
          <a:p>
            <a:pPr lvl="1"/>
            <a:r>
              <a:rPr lang="ru-RU" sz="1700" i="1" dirty="0"/>
              <a:t>Лидеры СВА</a:t>
            </a:r>
            <a:r>
              <a:rPr lang="en-US" sz="1700" i="1" dirty="0"/>
              <a:t>			</a:t>
            </a:r>
            <a:r>
              <a:rPr lang="ru-RU" sz="1700" i="1" dirty="0"/>
              <a:t>	Планы и прогресс</a:t>
            </a:r>
            <a:endParaRPr lang="en-US" sz="1700" i="1" dirty="0"/>
          </a:p>
          <a:p>
            <a:pPr lvl="1"/>
            <a:r>
              <a:rPr lang="ru-RU" sz="1700" i="1" dirty="0"/>
              <a:t>Бюллетени, коммюнике и истории успеха</a:t>
            </a:r>
            <a:endParaRPr lang="en-US" sz="1700" i="1" dirty="0"/>
          </a:p>
          <a:p>
            <a:pPr lvl="1"/>
            <a:r>
              <a:rPr lang="ru-RU" sz="1700" i="1" dirty="0"/>
              <a:t>Полезные документы и материалы для чтения</a:t>
            </a:r>
            <a:r>
              <a:rPr lang="en-US" sz="1700" i="1" dirty="0"/>
              <a:t>	FAQ</a:t>
            </a:r>
          </a:p>
          <a:p>
            <a:pPr lvl="1"/>
            <a:r>
              <a:rPr lang="ru-RU" sz="1700" i="1" dirty="0"/>
              <a:t>Глоссарий				 мероприятия</a:t>
            </a:r>
            <a:endParaRPr lang="en-US" sz="1700" i="1" dirty="0"/>
          </a:p>
          <a:p>
            <a:pPr lvl="1"/>
            <a:r>
              <a:rPr lang="ru-RU" sz="1700" i="1" dirty="0"/>
              <a:t>Рабочие группы</a:t>
            </a:r>
            <a:r>
              <a:rPr lang="en-US" sz="1700" i="1" dirty="0"/>
              <a:t>			</a:t>
            </a:r>
            <a:r>
              <a:rPr lang="ru-RU" sz="1700" i="1" dirty="0"/>
              <a:t>Продукты знаний</a:t>
            </a:r>
            <a:endParaRPr lang="en-US" sz="1700" i="1" dirty="0"/>
          </a:p>
          <a:p>
            <a:pPr lvl="1"/>
            <a:r>
              <a:rPr lang="ru-RU" sz="1700" i="1" dirty="0"/>
              <a:t>Научно-исследовательская работа</a:t>
            </a:r>
            <a:r>
              <a:rPr lang="en-US" sz="1700" i="1" dirty="0"/>
              <a:t>	</a:t>
            </a:r>
            <a:r>
              <a:rPr lang="ru-RU" sz="1700" i="1" dirty="0"/>
              <a:t>Спонсоры</a:t>
            </a:r>
            <a:endParaRPr lang="en-US" sz="1700" i="1" dirty="0"/>
          </a:p>
          <a:p>
            <a:pPr lvl="1"/>
            <a:r>
              <a:rPr lang="ru-RU" sz="1700" i="1" dirty="0"/>
              <a:t>Память</a:t>
            </a:r>
            <a:r>
              <a:rPr lang="en-US" sz="1700" i="1" dirty="0"/>
              <a:t>				</a:t>
            </a:r>
            <a:r>
              <a:rPr lang="ru-RU" sz="1700" i="1" dirty="0"/>
              <a:t>Обучающие поездки</a:t>
            </a:r>
            <a:endParaRPr lang="en-US" sz="1700" i="1" dirty="0"/>
          </a:p>
          <a:p>
            <a:r>
              <a:rPr lang="ru-RU" sz="1700" dirty="0"/>
              <a:t>При всем при этом с этим проще работать</a:t>
            </a:r>
            <a:r>
              <a:rPr lang="ru-RU" dirty="0"/>
              <a:t>!</a:t>
            </a:r>
            <a:endParaRPr lang="en-US" dirty="0"/>
          </a:p>
          <a:p>
            <a:r>
              <a:rPr lang="ru-RU" sz="1600" dirty="0"/>
              <a:t>Также можно передавать информацию и содержание</a:t>
            </a:r>
            <a:endParaRPr lang="en-US" sz="1600" dirty="0"/>
          </a:p>
          <a:p>
            <a:r>
              <a:rPr lang="ru-RU" sz="1600" dirty="0"/>
              <a:t>Возможно будет трудно избавиться от влияния предыдущей платформы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76200"/>
            <a:ext cx="1371600" cy="945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Как</a:t>
            </a:r>
            <a:r>
              <a:rPr lang="en-US" b="1" dirty="0"/>
              <a:t>?</a:t>
            </a:r>
            <a:endParaRPr lang="ru-RU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/>
              <a:t>Бесплатный и легкий доступ</a:t>
            </a:r>
            <a:r>
              <a:rPr lang="en-US" dirty="0"/>
              <a:t>!</a:t>
            </a:r>
          </a:p>
          <a:p>
            <a:r>
              <a:rPr lang="ru-RU" dirty="0"/>
              <a:t>Простой</a:t>
            </a:r>
            <a:r>
              <a:rPr lang="en-US" dirty="0"/>
              <a:t> LOGIN (</a:t>
            </a:r>
            <a:r>
              <a:rPr lang="ru-RU" dirty="0"/>
              <a:t>адрес электронной почты</a:t>
            </a:r>
            <a:r>
              <a:rPr lang="en-US" dirty="0"/>
              <a:t>) </a:t>
            </a:r>
            <a:r>
              <a:rPr lang="ru-RU" dirty="0"/>
              <a:t>и ПАРОЛЬ!</a:t>
            </a:r>
            <a:endParaRPr lang="en-US" dirty="0"/>
          </a:p>
          <a:p>
            <a:r>
              <a:rPr lang="ru-RU" dirty="0"/>
              <a:t>Нужно только подтвердить свой </a:t>
            </a:r>
            <a:r>
              <a:rPr lang="ru-RU" dirty="0" err="1"/>
              <a:t>акаунт</a:t>
            </a:r>
            <a:r>
              <a:rPr lang="ru-RU" dirty="0"/>
              <a:t> через </a:t>
            </a:r>
            <a:r>
              <a:rPr lang="ru-RU" dirty="0" err="1"/>
              <a:t>емейл</a:t>
            </a:r>
            <a:r>
              <a:rPr lang="ru-RU" dirty="0"/>
              <a:t>!</a:t>
            </a:r>
            <a:endParaRPr lang="en-US" dirty="0"/>
          </a:p>
          <a:p>
            <a:r>
              <a:rPr lang="ru-RU" dirty="0"/>
              <a:t>Не требуется авторизации администратора!</a:t>
            </a:r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222504" y="4313622"/>
            <a:ext cx="4425696" cy="2390775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4648200" y="4313622"/>
            <a:ext cx="4419600" cy="2390775"/>
          </a:xfrm>
          <a:prstGeom prst="rect">
            <a:avLst/>
          </a:prstGeom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76200"/>
            <a:ext cx="1371600" cy="945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Как</a:t>
            </a:r>
            <a:r>
              <a:rPr lang="en-US" b="1" dirty="0"/>
              <a:t>? (2)</a:t>
            </a:r>
            <a:endParaRPr lang="ru-RU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7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146304" y="1386262"/>
            <a:ext cx="4425696" cy="2271337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3"/>
          <a:stretch>
            <a:fillRect/>
          </a:stretch>
        </p:blipFill>
        <p:spPr>
          <a:xfrm>
            <a:off x="4572000" y="1386263"/>
            <a:ext cx="4343400" cy="2271336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4"/>
          <a:stretch>
            <a:fillRect/>
          </a:stretch>
        </p:blipFill>
        <p:spPr>
          <a:xfrm>
            <a:off x="146304" y="3657599"/>
            <a:ext cx="4425696" cy="2438400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5"/>
          <a:stretch>
            <a:fillRect/>
          </a:stretch>
        </p:blipFill>
        <p:spPr>
          <a:xfrm>
            <a:off x="4572000" y="3657599"/>
            <a:ext cx="4343400" cy="24384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76200"/>
            <a:ext cx="1371600" cy="945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99102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Как</a:t>
            </a:r>
            <a:r>
              <a:rPr lang="en-US" b="1" dirty="0"/>
              <a:t>? (3)</a:t>
            </a:r>
            <a:endParaRPr lang="ru-RU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9" name="Picture 8"/>
          <p:cNvPicPr/>
          <p:nvPr/>
        </p:nvPicPr>
        <p:blipFill>
          <a:blip r:embed="rId2"/>
          <a:stretch>
            <a:fillRect/>
          </a:stretch>
        </p:blipFill>
        <p:spPr>
          <a:xfrm>
            <a:off x="146304" y="1417638"/>
            <a:ext cx="4439143" cy="2438401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3"/>
          <a:stretch>
            <a:fillRect/>
          </a:stretch>
        </p:blipFill>
        <p:spPr>
          <a:xfrm>
            <a:off x="4585447" y="1417637"/>
            <a:ext cx="4329953" cy="2438401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>
          <a:blip r:embed="rId4"/>
          <a:stretch>
            <a:fillRect/>
          </a:stretch>
        </p:blipFill>
        <p:spPr>
          <a:xfrm>
            <a:off x="146304" y="3856038"/>
            <a:ext cx="4439143" cy="2239962"/>
          </a:xfrm>
          <a:prstGeom prst="rect">
            <a:avLst/>
          </a:prstGeom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76200"/>
            <a:ext cx="1371600" cy="945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31750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Что</a:t>
            </a:r>
            <a:r>
              <a:rPr lang="en-US" b="1" dirty="0"/>
              <a:t>? </a:t>
            </a:r>
            <a:r>
              <a:rPr lang="ru-RU" b="1" dirty="0"/>
              <a:t>Опять</a:t>
            </a:r>
            <a:r>
              <a:rPr lang="en-US" b="1" dirty="0"/>
              <a:t>!!!</a:t>
            </a:r>
            <a:endParaRPr lang="ru-RU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WhatIs.com</a:t>
            </a:r>
          </a:p>
          <a:p>
            <a:pPr lvl="1"/>
            <a:r>
              <a:rPr lang="en-US" dirty="0" err="1"/>
              <a:t>WiKi</a:t>
            </a:r>
            <a:r>
              <a:rPr lang="en-US" dirty="0"/>
              <a:t> </a:t>
            </a:r>
            <a:r>
              <a:rPr lang="ru-RU" dirty="0"/>
              <a:t>построена на принципе взаимного доверия и сотрудничества. Самая простая платформа </a:t>
            </a:r>
            <a:r>
              <a:rPr lang="en-US" dirty="0" err="1"/>
              <a:t>WiKi</a:t>
            </a:r>
            <a:r>
              <a:rPr lang="en-US" dirty="0"/>
              <a:t> </a:t>
            </a:r>
            <a:r>
              <a:rPr lang="ru-RU" dirty="0"/>
              <a:t>позволяет пользователю создавать и редактировать контент. Наиболее известный пример - это </a:t>
            </a:r>
            <a:r>
              <a:rPr lang="en-US" u="sng" dirty="0"/>
              <a:t>Wikipedia</a:t>
            </a:r>
            <a:r>
              <a:rPr lang="en-US" dirty="0"/>
              <a:t>.</a:t>
            </a:r>
          </a:p>
          <a:p>
            <a:r>
              <a:rPr lang="en-US" dirty="0"/>
              <a:t>Wikipedia:</a:t>
            </a:r>
          </a:p>
          <a:p>
            <a:pPr lvl="1"/>
            <a:r>
              <a:rPr lang="en-US" dirty="0"/>
              <a:t>wiki </a:t>
            </a:r>
            <a:r>
              <a:rPr lang="ru-RU" dirty="0"/>
              <a:t>представляет собой вебсайт, на котором пользователи могут, работая совместно, редактировать контент и структуру непосредственно из браузера!</a:t>
            </a:r>
            <a:endParaRPr lang="en-US" dirty="0"/>
          </a:p>
          <a:p>
            <a:pPr lvl="1"/>
            <a:endParaRPr lang="ru-RU" dirty="0"/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76200"/>
            <a:ext cx="1371600" cy="945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Что дальше</a:t>
            </a:r>
            <a:r>
              <a:rPr lang="en-US" b="1" dirty="0"/>
              <a:t>?</a:t>
            </a:r>
            <a:endParaRPr lang="ru-RU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/>
              <a:t>Пожалуйста, просим вас сделать обновление</a:t>
            </a:r>
            <a:r>
              <a:rPr lang="en-US" dirty="0"/>
              <a:t>:</a:t>
            </a:r>
          </a:p>
          <a:p>
            <a:pPr lvl="1"/>
            <a:r>
              <a:rPr lang="ru-RU" dirty="0"/>
              <a:t>Члены сети </a:t>
            </a:r>
            <a:r>
              <a:rPr lang="en-US" dirty="0"/>
              <a:t>PEMPAL </a:t>
            </a:r>
            <a:r>
              <a:rPr lang="ru-RU" dirty="0"/>
              <a:t>СВА, на специальной закладке для членов сети, соответствующей вашей стране</a:t>
            </a:r>
            <a:r>
              <a:rPr lang="en-US" dirty="0"/>
              <a:t>!</a:t>
            </a:r>
          </a:p>
          <a:p>
            <a:pPr lvl="1"/>
            <a:r>
              <a:rPr lang="ru-RU" dirty="0"/>
              <a:t>Статус нормативно-правовой базы, по каждой стране, на соответствующей закладке</a:t>
            </a:r>
            <a:r>
              <a:rPr lang="en-US" dirty="0"/>
              <a:t>!</a:t>
            </a:r>
          </a:p>
          <a:p>
            <a:r>
              <a:rPr lang="ru-RU" dirty="0"/>
              <a:t>Доступ будет предоставлен с надлежащими правами редактирования контента</a:t>
            </a:r>
            <a:r>
              <a:rPr lang="en-US" dirty="0"/>
              <a:t>!</a:t>
            </a:r>
          </a:p>
          <a:p>
            <a:r>
              <a:rPr lang="ru-RU" dirty="0"/>
              <a:t>Просто кликните на соответствующую кнопку и можете пользоваться</a:t>
            </a:r>
            <a:r>
              <a:rPr lang="en-US" dirty="0"/>
              <a:t>!</a:t>
            </a:r>
            <a:endParaRPr lang="ru-RU" dirty="0"/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76200"/>
            <a:ext cx="1371600" cy="945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Спасибо</a:t>
            </a:r>
            <a:r>
              <a:rPr lang="en-US" b="1" dirty="0"/>
              <a:t>!!!</a:t>
            </a:r>
            <a:endParaRPr lang="ru-RU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3200" b="1" dirty="0"/>
              <a:t>Вопросы</a:t>
            </a:r>
            <a:r>
              <a:rPr lang="en-US" sz="3200" b="1" dirty="0"/>
              <a:t>???</a:t>
            </a:r>
            <a:endParaRPr lang="ru-RU" sz="3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76200"/>
            <a:ext cx="1371600" cy="945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677589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177</TotalTime>
  <Words>206</Words>
  <Application>Microsoft Office PowerPoint</Application>
  <PresentationFormat>On-screen Show (4:3)</PresentationFormat>
  <Paragraphs>53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Calibri</vt:lpstr>
      <vt:lpstr>Cambria</vt:lpstr>
      <vt:lpstr>Franklin Gothic Book</vt:lpstr>
      <vt:lpstr>Perpetua</vt:lpstr>
      <vt:lpstr>Wingdings 2</vt:lpstr>
      <vt:lpstr>Equity</vt:lpstr>
      <vt:lpstr>PEMPAL wiki Новая платформа</vt:lpstr>
      <vt:lpstr>Где?</vt:lpstr>
      <vt:lpstr>Что?</vt:lpstr>
      <vt:lpstr>Как?</vt:lpstr>
      <vt:lpstr>Как? (2)</vt:lpstr>
      <vt:lpstr>Как? (3)</vt:lpstr>
      <vt:lpstr>Что? Опять!!!</vt:lpstr>
      <vt:lpstr>Что дальше?</vt:lpstr>
      <vt:lpstr>Спасибо!!!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PEMPAL wiki The new platform</dc:title>
  <dc:creator>pc</dc:creator>
  <cp:lastModifiedBy>Kristina Zaituna</cp:lastModifiedBy>
  <cp:revision>15</cp:revision>
  <dcterms:created xsi:type="dcterms:W3CDTF">2006-08-16T00:00:00Z</dcterms:created>
  <dcterms:modified xsi:type="dcterms:W3CDTF">2018-10-31T13:03:36Z</dcterms:modified>
</cp:coreProperties>
</file>