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4"/>
  </p:sldMasterIdLst>
  <p:notesMasterIdLst>
    <p:notesMasterId r:id="rId25"/>
  </p:notesMasterIdLst>
  <p:handoutMasterIdLst>
    <p:handoutMasterId r:id="rId26"/>
  </p:handoutMasterIdLst>
  <p:sldIdLst>
    <p:sldId id="1246" r:id="rId5"/>
    <p:sldId id="1235" r:id="rId6"/>
    <p:sldId id="1248" r:id="rId7"/>
    <p:sldId id="1249" r:id="rId8"/>
    <p:sldId id="1253" r:id="rId9"/>
    <p:sldId id="1244" r:id="rId10"/>
    <p:sldId id="1243" r:id="rId11"/>
    <p:sldId id="1236" r:id="rId12"/>
    <p:sldId id="1237" r:id="rId13"/>
    <p:sldId id="267" r:id="rId14"/>
    <p:sldId id="1183" r:id="rId15"/>
    <p:sldId id="1234" r:id="rId16"/>
    <p:sldId id="1225" r:id="rId17"/>
    <p:sldId id="1232" r:id="rId18"/>
    <p:sldId id="1228" r:id="rId19"/>
    <p:sldId id="1220" r:id="rId20"/>
    <p:sldId id="1241" r:id="rId21"/>
    <p:sldId id="1252" r:id="rId22"/>
    <p:sldId id="1250" r:id="rId23"/>
    <p:sldId id="123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 Parry" initials="MJ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4676B7-3347-4E38-9580-F85DBDBC1A91}" v="11" dt="2021-01-03T20:17:51.4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01" autoAdjust="0"/>
    <p:restoredTop sz="86553" autoAdjust="0"/>
  </p:normalViewPr>
  <p:slideViewPr>
    <p:cSldViewPr>
      <p:cViewPr varScale="1">
        <p:scale>
          <a:sx n="51" d="100"/>
          <a:sy n="51" d="100"/>
        </p:scale>
        <p:origin x="66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174676B7-3347-4E38-9580-F85DBDBC1A91}"/>
    <pc:docChg chg="custSel modSld">
      <pc:chgData name="Yelena Slizhevskaya" userId="c31c118f-cc09-4814-95e2-f268a72c0a23" providerId="ADAL" clId="{174676B7-3347-4E38-9580-F85DBDBC1A91}" dt="2021-01-03T20:31:05.693" v="2492" actId="6549"/>
      <pc:docMkLst>
        <pc:docMk/>
      </pc:docMkLst>
      <pc:sldChg chg="modSp">
        <pc:chgData name="Yelena Slizhevskaya" userId="c31c118f-cc09-4814-95e2-f268a72c0a23" providerId="ADAL" clId="{174676B7-3347-4E38-9580-F85DBDBC1A91}" dt="2021-01-03T20:00:09.118" v="950" actId="6549"/>
        <pc:sldMkLst>
          <pc:docMk/>
          <pc:sldMk cId="4098881577" sldId="267"/>
        </pc:sldMkLst>
        <pc:spChg chg="mod">
          <ac:chgData name="Yelena Slizhevskaya" userId="c31c118f-cc09-4814-95e2-f268a72c0a23" providerId="ADAL" clId="{174676B7-3347-4E38-9580-F85DBDBC1A91}" dt="2021-01-03T20:00:09.118" v="950" actId="6549"/>
          <ac:spMkLst>
            <pc:docMk/>
            <pc:sldMk cId="4098881577" sldId="267"/>
            <ac:spMk id="2" creationId="{5E969D44-5EB1-B849-85E3-D852E82A835B}"/>
          </ac:spMkLst>
        </pc:spChg>
      </pc:sldChg>
      <pc:sldChg chg="modSp">
        <pc:chgData name="Yelena Slizhevskaya" userId="c31c118f-cc09-4814-95e2-f268a72c0a23" providerId="ADAL" clId="{174676B7-3347-4E38-9580-F85DBDBC1A91}" dt="2021-01-03T20:00:44.746" v="980" actId="1076"/>
        <pc:sldMkLst>
          <pc:docMk/>
          <pc:sldMk cId="3620065074" sldId="1183"/>
        </pc:sldMkLst>
        <pc:spChg chg="mod">
          <ac:chgData name="Yelena Slizhevskaya" userId="c31c118f-cc09-4814-95e2-f268a72c0a23" providerId="ADAL" clId="{174676B7-3347-4E38-9580-F85DBDBC1A91}" dt="2021-01-03T20:00:44.746" v="980" actId="1076"/>
          <ac:spMkLst>
            <pc:docMk/>
            <pc:sldMk cId="3620065074" sldId="1183"/>
            <ac:spMk id="2" creationId="{5D3044CA-43B5-464A-9D15-1BB30CF4E00E}"/>
          </ac:spMkLst>
        </pc:spChg>
      </pc:sldChg>
      <pc:sldChg chg="modSp">
        <pc:chgData name="Yelena Slizhevskaya" userId="c31c118f-cc09-4814-95e2-f268a72c0a23" providerId="ADAL" clId="{174676B7-3347-4E38-9580-F85DBDBC1A91}" dt="2021-01-03T20:12:25.215" v="1379" actId="6549"/>
        <pc:sldMkLst>
          <pc:docMk/>
          <pc:sldMk cId="1046116299" sldId="1220"/>
        </pc:sldMkLst>
        <pc:spChg chg="mod">
          <ac:chgData name="Yelena Slizhevskaya" userId="c31c118f-cc09-4814-95e2-f268a72c0a23" providerId="ADAL" clId="{174676B7-3347-4E38-9580-F85DBDBC1A91}" dt="2021-01-03T20:12:25.215" v="1379" actId="6549"/>
          <ac:spMkLst>
            <pc:docMk/>
            <pc:sldMk cId="1046116299" sldId="1220"/>
            <ac:spMk id="16" creationId="{AC730EEF-CEBA-0744-B72C-9F70310866CD}"/>
          </ac:spMkLst>
        </pc:spChg>
      </pc:sldChg>
      <pc:sldChg chg="modSp">
        <pc:chgData name="Yelena Slizhevskaya" userId="c31c118f-cc09-4814-95e2-f268a72c0a23" providerId="ADAL" clId="{174676B7-3347-4E38-9580-F85DBDBC1A91}" dt="2021-01-03T20:09:22.028" v="1346" actId="6549"/>
        <pc:sldMkLst>
          <pc:docMk/>
          <pc:sldMk cId="989967119" sldId="1225"/>
        </pc:sldMkLst>
        <pc:spChg chg="mod">
          <ac:chgData name="Yelena Slizhevskaya" userId="c31c118f-cc09-4814-95e2-f268a72c0a23" providerId="ADAL" clId="{174676B7-3347-4E38-9580-F85DBDBC1A91}" dt="2021-01-03T20:09:22.028" v="1346" actId="6549"/>
          <ac:spMkLst>
            <pc:docMk/>
            <pc:sldMk cId="989967119" sldId="1225"/>
            <ac:spMk id="2" creationId="{0FA726B8-3870-7748-8BD7-74E725B13BA0}"/>
          </ac:spMkLst>
        </pc:spChg>
      </pc:sldChg>
      <pc:sldChg chg="modSp">
        <pc:chgData name="Yelena Slizhevskaya" userId="c31c118f-cc09-4814-95e2-f268a72c0a23" providerId="ADAL" clId="{174676B7-3347-4E38-9580-F85DBDBC1A91}" dt="2021-01-03T20:05:34.196" v="1227" actId="6549"/>
        <pc:sldMkLst>
          <pc:docMk/>
          <pc:sldMk cId="1728636820" sldId="1234"/>
        </pc:sldMkLst>
        <pc:spChg chg="mod">
          <ac:chgData name="Yelena Slizhevskaya" userId="c31c118f-cc09-4814-95e2-f268a72c0a23" providerId="ADAL" clId="{174676B7-3347-4E38-9580-F85DBDBC1A91}" dt="2021-01-03T20:05:34.196" v="1227" actId="6549"/>
          <ac:spMkLst>
            <pc:docMk/>
            <pc:sldMk cId="1728636820" sldId="1234"/>
            <ac:spMk id="3" creationId="{02CE35C8-D3F4-574F-A5C5-7CDA200776CF}"/>
          </ac:spMkLst>
        </pc:spChg>
      </pc:sldChg>
      <pc:sldChg chg="modSp">
        <pc:chgData name="Yelena Slizhevskaya" userId="c31c118f-cc09-4814-95e2-f268a72c0a23" providerId="ADAL" clId="{174676B7-3347-4E38-9580-F85DBDBC1A91}" dt="2021-01-03T19:37:16.714" v="166" actId="27636"/>
        <pc:sldMkLst>
          <pc:docMk/>
          <pc:sldMk cId="1375237809" sldId="1235"/>
        </pc:sldMkLst>
        <pc:spChg chg="mod">
          <ac:chgData name="Yelena Slizhevskaya" userId="c31c118f-cc09-4814-95e2-f268a72c0a23" providerId="ADAL" clId="{174676B7-3347-4E38-9580-F85DBDBC1A91}" dt="2021-01-03T19:37:16.714" v="166" actId="27636"/>
          <ac:spMkLst>
            <pc:docMk/>
            <pc:sldMk cId="1375237809" sldId="1235"/>
            <ac:spMk id="3" creationId="{0888555C-DB7C-284E-AEC3-70F66B598064}"/>
          </ac:spMkLst>
        </pc:spChg>
      </pc:sldChg>
      <pc:sldChg chg="modSp">
        <pc:chgData name="Yelena Slizhevskaya" userId="c31c118f-cc09-4814-95e2-f268a72c0a23" providerId="ADAL" clId="{174676B7-3347-4E38-9580-F85DBDBC1A91}" dt="2021-01-03T19:55:40.652" v="755" actId="6549"/>
        <pc:sldMkLst>
          <pc:docMk/>
          <pc:sldMk cId="3248818870" sldId="1236"/>
        </pc:sldMkLst>
        <pc:spChg chg="mod">
          <ac:chgData name="Yelena Slizhevskaya" userId="c31c118f-cc09-4814-95e2-f268a72c0a23" providerId="ADAL" clId="{174676B7-3347-4E38-9580-F85DBDBC1A91}" dt="2021-01-03T19:55:40.652" v="755" actId="6549"/>
          <ac:spMkLst>
            <pc:docMk/>
            <pc:sldMk cId="3248818870" sldId="1236"/>
            <ac:spMk id="2" creationId="{BDAFDA13-597C-6542-98E8-4C5E73097E02}"/>
          </ac:spMkLst>
        </pc:spChg>
      </pc:sldChg>
      <pc:sldChg chg="modSp">
        <pc:chgData name="Yelena Slizhevskaya" userId="c31c118f-cc09-4814-95e2-f268a72c0a23" providerId="ADAL" clId="{174676B7-3347-4E38-9580-F85DBDBC1A91}" dt="2021-01-03T19:56:38.979" v="790" actId="6549"/>
        <pc:sldMkLst>
          <pc:docMk/>
          <pc:sldMk cId="2977035210" sldId="1237"/>
        </pc:sldMkLst>
        <pc:spChg chg="mod">
          <ac:chgData name="Yelena Slizhevskaya" userId="c31c118f-cc09-4814-95e2-f268a72c0a23" providerId="ADAL" clId="{174676B7-3347-4E38-9580-F85DBDBC1A91}" dt="2021-01-03T19:56:38.979" v="790" actId="6549"/>
          <ac:spMkLst>
            <pc:docMk/>
            <pc:sldMk cId="2977035210" sldId="1237"/>
            <ac:spMk id="3" creationId="{7461AE38-27AA-3145-BD68-96B7ABA41440}"/>
          </ac:spMkLst>
        </pc:spChg>
      </pc:sldChg>
      <pc:sldChg chg="modSp">
        <pc:chgData name="Yelena Slizhevskaya" userId="c31c118f-cc09-4814-95e2-f268a72c0a23" providerId="ADAL" clId="{174676B7-3347-4E38-9580-F85DBDBC1A91}" dt="2021-01-03T20:31:05.693" v="2492" actId="6549"/>
        <pc:sldMkLst>
          <pc:docMk/>
          <pc:sldMk cId="647583132" sldId="1238"/>
        </pc:sldMkLst>
        <pc:spChg chg="mod">
          <ac:chgData name="Yelena Slizhevskaya" userId="c31c118f-cc09-4814-95e2-f268a72c0a23" providerId="ADAL" clId="{174676B7-3347-4E38-9580-F85DBDBC1A91}" dt="2021-01-03T20:22:48.815" v="1863" actId="6549"/>
          <ac:spMkLst>
            <pc:docMk/>
            <pc:sldMk cId="647583132" sldId="1238"/>
            <ac:spMk id="2" creationId="{256BFAAE-29FF-0E4D-B676-B581D5A9BBF6}"/>
          </ac:spMkLst>
        </pc:spChg>
        <pc:spChg chg="mod">
          <ac:chgData name="Yelena Slizhevskaya" userId="c31c118f-cc09-4814-95e2-f268a72c0a23" providerId="ADAL" clId="{174676B7-3347-4E38-9580-F85DBDBC1A91}" dt="2021-01-03T20:31:05.693" v="2492" actId="6549"/>
          <ac:spMkLst>
            <pc:docMk/>
            <pc:sldMk cId="647583132" sldId="1238"/>
            <ac:spMk id="3" creationId="{D31AD437-2558-3048-AAAB-D6CF4FE0A778}"/>
          </ac:spMkLst>
        </pc:spChg>
      </pc:sldChg>
      <pc:sldChg chg="modSp">
        <pc:chgData name="Yelena Slizhevskaya" userId="c31c118f-cc09-4814-95e2-f268a72c0a23" providerId="ADAL" clId="{174676B7-3347-4E38-9580-F85DBDBC1A91}" dt="2021-01-03T20:14:41.593" v="1481" actId="6549"/>
        <pc:sldMkLst>
          <pc:docMk/>
          <pc:sldMk cId="745383652" sldId="1241"/>
        </pc:sldMkLst>
        <pc:spChg chg="mod">
          <ac:chgData name="Yelena Slizhevskaya" userId="c31c118f-cc09-4814-95e2-f268a72c0a23" providerId="ADAL" clId="{174676B7-3347-4E38-9580-F85DBDBC1A91}" dt="2021-01-03T20:14:41.593" v="1481" actId="6549"/>
          <ac:spMkLst>
            <pc:docMk/>
            <pc:sldMk cId="745383652" sldId="1241"/>
            <ac:spMk id="9" creationId="{4A282731-A5F2-1541-B18B-683EECFAC889}"/>
          </ac:spMkLst>
        </pc:spChg>
      </pc:sldChg>
      <pc:sldChg chg="modSp">
        <pc:chgData name="Yelena Slizhevskaya" userId="c31c118f-cc09-4814-95e2-f268a72c0a23" providerId="ADAL" clId="{174676B7-3347-4E38-9580-F85DBDBC1A91}" dt="2021-01-03T19:54:34.649" v="690" actId="6549"/>
        <pc:sldMkLst>
          <pc:docMk/>
          <pc:sldMk cId="2851049442" sldId="1243"/>
        </pc:sldMkLst>
        <pc:spChg chg="mod">
          <ac:chgData name="Yelena Slizhevskaya" userId="c31c118f-cc09-4814-95e2-f268a72c0a23" providerId="ADAL" clId="{174676B7-3347-4E38-9580-F85DBDBC1A91}" dt="2021-01-03T19:54:34.649" v="690" actId="6549"/>
          <ac:spMkLst>
            <pc:docMk/>
            <pc:sldMk cId="2851049442" sldId="1243"/>
            <ac:spMk id="3" creationId="{935F9B21-8067-F042-8C6B-CCB1B562ABF3}"/>
          </ac:spMkLst>
        </pc:spChg>
      </pc:sldChg>
      <pc:sldChg chg="modSp">
        <pc:chgData name="Yelena Slizhevskaya" userId="c31c118f-cc09-4814-95e2-f268a72c0a23" providerId="ADAL" clId="{174676B7-3347-4E38-9580-F85DBDBC1A91}" dt="2021-01-03T19:52:24.446" v="633" actId="20577"/>
        <pc:sldMkLst>
          <pc:docMk/>
          <pc:sldMk cId="3375889443" sldId="1244"/>
        </pc:sldMkLst>
        <pc:spChg chg="mod">
          <ac:chgData name="Yelena Slizhevskaya" userId="c31c118f-cc09-4814-95e2-f268a72c0a23" providerId="ADAL" clId="{174676B7-3347-4E38-9580-F85DBDBC1A91}" dt="2021-01-03T19:48:36.933" v="524" actId="6549"/>
          <ac:spMkLst>
            <pc:docMk/>
            <pc:sldMk cId="3375889443" sldId="1244"/>
            <ac:spMk id="2" creationId="{99891508-BF16-D441-8B50-B766719161E8}"/>
          </ac:spMkLst>
        </pc:spChg>
        <pc:spChg chg="mod">
          <ac:chgData name="Yelena Slizhevskaya" userId="c31c118f-cc09-4814-95e2-f268a72c0a23" providerId="ADAL" clId="{174676B7-3347-4E38-9580-F85DBDBC1A91}" dt="2021-01-03T19:52:24.446" v="633" actId="20577"/>
          <ac:spMkLst>
            <pc:docMk/>
            <pc:sldMk cId="3375889443" sldId="1244"/>
            <ac:spMk id="3" creationId="{26C0DA12-DA6A-7A4A-876E-FBED6537E24D}"/>
          </ac:spMkLst>
        </pc:spChg>
      </pc:sldChg>
      <pc:sldChg chg="modSp">
        <pc:chgData name="Yelena Slizhevskaya" userId="c31c118f-cc09-4814-95e2-f268a72c0a23" providerId="ADAL" clId="{174676B7-3347-4E38-9580-F85DBDBC1A91}" dt="2021-01-03T19:33:45.984" v="49" actId="1037"/>
        <pc:sldMkLst>
          <pc:docMk/>
          <pc:sldMk cId="1389233787" sldId="1246"/>
        </pc:sldMkLst>
        <pc:spChg chg="mod">
          <ac:chgData name="Yelena Slizhevskaya" userId="c31c118f-cc09-4814-95e2-f268a72c0a23" providerId="ADAL" clId="{174676B7-3347-4E38-9580-F85DBDBC1A91}" dt="2021-01-03T19:33:08.838" v="41" actId="6549"/>
          <ac:spMkLst>
            <pc:docMk/>
            <pc:sldMk cId="1389233787" sldId="1246"/>
            <ac:spMk id="2" creationId="{E1A2C73E-09FF-7E43-9B2B-BDFE8D738311}"/>
          </ac:spMkLst>
        </pc:spChg>
        <pc:picChg chg="mod ord">
          <ac:chgData name="Yelena Slizhevskaya" userId="c31c118f-cc09-4814-95e2-f268a72c0a23" providerId="ADAL" clId="{174676B7-3347-4E38-9580-F85DBDBC1A91}" dt="2021-01-03T19:33:45.984" v="49" actId="1037"/>
          <ac:picMkLst>
            <pc:docMk/>
            <pc:sldMk cId="1389233787" sldId="1246"/>
            <ac:picMk id="9" creationId="{53265747-38CD-4540-83B4-FD7779B30723}"/>
          </ac:picMkLst>
        </pc:picChg>
      </pc:sldChg>
      <pc:sldChg chg="modSp">
        <pc:chgData name="Yelena Slizhevskaya" userId="c31c118f-cc09-4814-95e2-f268a72c0a23" providerId="ADAL" clId="{174676B7-3347-4E38-9580-F85DBDBC1A91}" dt="2021-01-03T19:39:49.408" v="256" actId="255"/>
        <pc:sldMkLst>
          <pc:docMk/>
          <pc:sldMk cId="2776400682" sldId="1248"/>
        </pc:sldMkLst>
        <pc:spChg chg="mod">
          <ac:chgData name="Yelena Slizhevskaya" userId="c31c118f-cc09-4814-95e2-f268a72c0a23" providerId="ADAL" clId="{174676B7-3347-4E38-9580-F85DBDBC1A91}" dt="2021-01-03T19:37:51.311" v="186" actId="6549"/>
          <ac:spMkLst>
            <pc:docMk/>
            <pc:sldMk cId="2776400682" sldId="1248"/>
            <ac:spMk id="2" creationId="{710CF45E-519F-AD41-BF57-292149E46612}"/>
          </ac:spMkLst>
        </pc:spChg>
        <pc:spChg chg="mod">
          <ac:chgData name="Yelena Slizhevskaya" userId="c31c118f-cc09-4814-95e2-f268a72c0a23" providerId="ADAL" clId="{174676B7-3347-4E38-9580-F85DBDBC1A91}" dt="2021-01-03T19:39:49.408" v="256" actId="255"/>
          <ac:spMkLst>
            <pc:docMk/>
            <pc:sldMk cId="2776400682" sldId="1248"/>
            <ac:spMk id="3" creationId="{0888555C-DB7C-284E-AEC3-70F66B598064}"/>
          </ac:spMkLst>
        </pc:spChg>
      </pc:sldChg>
      <pc:sldChg chg="modSp">
        <pc:chgData name="Yelena Slizhevskaya" userId="c31c118f-cc09-4814-95e2-f268a72c0a23" providerId="ADAL" clId="{174676B7-3347-4E38-9580-F85DBDBC1A91}" dt="2021-01-03T19:47:32.397" v="520" actId="1036"/>
        <pc:sldMkLst>
          <pc:docMk/>
          <pc:sldMk cId="843844092" sldId="1249"/>
        </pc:sldMkLst>
        <pc:spChg chg="mod">
          <ac:chgData name="Yelena Slizhevskaya" userId="c31c118f-cc09-4814-95e2-f268a72c0a23" providerId="ADAL" clId="{174676B7-3347-4E38-9580-F85DBDBC1A91}" dt="2021-01-03T19:42:15.099" v="257" actId="14100"/>
          <ac:spMkLst>
            <pc:docMk/>
            <pc:sldMk cId="843844092" sldId="1249"/>
            <ac:spMk id="6" creationId="{CBA2A578-0C22-4F69-8AD9-FC0923E74A91}"/>
          </ac:spMkLst>
        </pc:spChg>
        <pc:spChg chg="mod">
          <ac:chgData name="Yelena Slizhevskaya" userId="c31c118f-cc09-4814-95e2-f268a72c0a23" providerId="ADAL" clId="{174676B7-3347-4E38-9580-F85DBDBC1A91}" dt="2021-01-03T19:47:32.397" v="520" actId="1036"/>
          <ac:spMkLst>
            <pc:docMk/>
            <pc:sldMk cId="843844092" sldId="1249"/>
            <ac:spMk id="7" creationId="{C29DFD56-7EB8-4131-8BB2-8C5BCF8DAFA0}"/>
          </ac:spMkLst>
        </pc:spChg>
        <pc:graphicFrameChg chg="mod modGraphic">
          <ac:chgData name="Yelena Slizhevskaya" userId="c31c118f-cc09-4814-95e2-f268a72c0a23" providerId="ADAL" clId="{174676B7-3347-4E38-9580-F85DBDBC1A91}" dt="2021-01-03T19:47:25.101" v="516" actId="6549"/>
          <ac:graphicFrameMkLst>
            <pc:docMk/>
            <pc:sldMk cId="843844092" sldId="1249"/>
            <ac:graphicFrameMk id="5" creationId="{B00D4245-C1AD-4A18-9D8E-861CFCC691D5}"/>
          </ac:graphicFrameMkLst>
        </pc:graphicFrameChg>
      </pc:sldChg>
      <pc:sldChg chg="modSp">
        <pc:chgData name="Yelena Slizhevskaya" userId="c31c118f-cc09-4814-95e2-f268a72c0a23" providerId="ADAL" clId="{174676B7-3347-4E38-9580-F85DBDBC1A91}" dt="2021-01-03T20:21:20.505" v="1822" actId="6549"/>
        <pc:sldMkLst>
          <pc:docMk/>
          <pc:sldMk cId="2602786540" sldId="1252"/>
        </pc:sldMkLst>
        <pc:spChg chg="mod">
          <ac:chgData name="Yelena Slizhevskaya" userId="c31c118f-cc09-4814-95e2-f268a72c0a23" providerId="ADAL" clId="{174676B7-3347-4E38-9580-F85DBDBC1A91}" dt="2021-01-03T20:16:11.942" v="1566" actId="255"/>
          <ac:spMkLst>
            <pc:docMk/>
            <pc:sldMk cId="2602786540" sldId="1252"/>
            <ac:spMk id="2" creationId="{BB18EEB1-A981-0C41-BEE7-C448FBBCD210}"/>
          </ac:spMkLst>
        </pc:spChg>
        <pc:spChg chg="mod">
          <ac:chgData name="Yelena Slizhevskaya" userId="c31c118f-cc09-4814-95e2-f268a72c0a23" providerId="ADAL" clId="{174676B7-3347-4E38-9580-F85DBDBC1A91}" dt="2021-01-03T20:21:20.505" v="1822" actId="6549"/>
          <ac:spMkLst>
            <pc:docMk/>
            <pc:sldMk cId="2602786540" sldId="1252"/>
            <ac:spMk id="3" creationId="{3EE8B236-6737-764E-9ECF-F66596AD8FF6}"/>
          </ac:spMkLst>
        </pc:spChg>
      </pc:sldChg>
    </pc:docChg>
  </pc:docChgLst>
  <pc:docChgLst>
    <pc:chgData name="Elena Nikulina" userId="b7af4d6e-2170-45b7-853e-44212cae6ba5" providerId="ADAL" clId="{6339E79D-230C-47AE-A633-8AE7744B8169}"/>
    <pc:docChg chg="addSld delSld modSld">
      <pc:chgData name="Elena Nikulina" userId="b7af4d6e-2170-45b7-853e-44212cae6ba5" providerId="ADAL" clId="{6339E79D-230C-47AE-A633-8AE7744B8169}" dt="2020-12-10T03:26:37.229" v="1" actId="2696"/>
      <pc:docMkLst>
        <pc:docMk/>
      </pc:docMkLst>
      <pc:sldChg chg="del">
        <pc:chgData name="Elena Nikulina" userId="b7af4d6e-2170-45b7-853e-44212cae6ba5" providerId="ADAL" clId="{6339E79D-230C-47AE-A633-8AE7744B8169}" dt="2020-12-10T03:26:37.229" v="1" actId="2696"/>
        <pc:sldMkLst>
          <pc:docMk/>
          <pc:sldMk cId="381079542" sldId="1247"/>
        </pc:sldMkLst>
      </pc:sldChg>
      <pc:sldChg chg="add">
        <pc:chgData name="Elena Nikulina" userId="b7af4d6e-2170-45b7-853e-44212cae6ba5" providerId="ADAL" clId="{6339E79D-230C-47AE-A633-8AE7744B8169}" dt="2020-12-10T03:26:34.023" v="0"/>
        <pc:sldMkLst>
          <pc:docMk/>
          <pc:sldMk cId="3400708710" sldId="125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7DC26-76CC-3641-A934-B1FA3687C14F}" type="doc">
      <dgm:prSet loTypeId="urn:microsoft.com/office/officeart/2005/8/layout/chart3" loCatId="list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3EB4D1C-B264-8641-9F4C-EE9982CF1D61}">
      <dgm:prSet phldrT="[Text]"/>
      <dgm:spPr/>
      <dgm:t>
        <a:bodyPr/>
        <a:lstStyle/>
        <a:p>
          <a:r>
            <a:rPr lang="ru-RU" dirty="0"/>
            <a:t>Фонд общего назначения</a:t>
          </a:r>
          <a:endParaRPr lang="en-GB" dirty="0"/>
        </a:p>
      </dgm:t>
    </dgm:pt>
    <dgm:pt modelId="{05185FAF-1042-5B44-8DDD-9CE098493105}" type="parTrans" cxnId="{762A7F0B-8C4A-E344-9EE8-6F500220E6D8}">
      <dgm:prSet/>
      <dgm:spPr/>
      <dgm:t>
        <a:bodyPr/>
        <a:lstStyle/>
        <a:p>
          <a:endParaRPr lang="en-GB"/>
        </a:p>
      </dgm:t>
    </dgm:pt>
    <dgm:pt modelId="{CAD65B47-7305-6944-8F54-4EA15EEF4ED8}" type="sibTrans" cxnId="{762A7F0B-8C4A-E344-9EE8-6F500220E6D8}">
      <dgm:prSet/>
      <dgm:spPr/>
      <dgm:t>
        <a:bodyPr/>
        <a:lstStyle/>
        <a:p>
          <a:endParaRPr lang="en-GB"/>
        </a:p>
      </dgm:t>
    </dgm:pt>
    <dgm:pt modelId="{50092376-518C-4248-8D7B-F3468979C478}">
      <dgm:prSet phldrT="[Text]"/>
      <dgm:spPr/>
      <dgm:t>
        <a:bodyPr/>
        <a:lstStyle/>
        <a:p>
          <a:r>
            <a:rPr lang="ru-RU" dirty="0"/>
            <a:t>Нефтяной фонд/Фонд будущих поколений</a:t>
          </a:r>
          <a:endParaRPr lang="en-GB" dirty="0"/>
        </a:p>
      </dgm:t>
    </dgm:pt>
    <dgm:pt modelId="{9B2DB2BC-B29E-544A-9899-4B776091C19E}" type="parTrans" cxnId="{4A89C5CF-DDCA-0348-8F47-342DD3E20640}">
      <dgm:prSet/>
      <dgm:spPr/>
      <dgm:t>
        <a:bodyPr/>
        <a:lstStyle/>
        <a:p>
          <a:endParaRPr lang="en-GB"/>
        </a:p>
      </dgm:t>
    </dgm:pt>
    <dgm:pt modelId="{297D2B3A-15C4-744C-88DA-DFBCABCA7380}" type="sibTrans" cxnId="{4A89C5CF-DDCA-0348-8F47-342DD3E20640}">
      <dgm:prSet/>
      <dgm:spPr/>
      <dgm:t>
        <a:bodyPr/>
        <a:lstStyle/>
        <a:p>
          <a:endParaRPr lang="en-GB"/>
        </a:p>
      </dgm:t>
    </dgm:pt>
    <dgm:pt modelId="{70DA6567-1733-834E-9BC6-403710646AD7}">
      <dgm:prSet phldrT="[Text]"/>
      <dgm:spPr/>
      <dgm:t>
        <a:bodyPr/>
        <a:lstStyle/>
        <a:p>
          <a:r>
            <a:rPr lang="ru-RU" dirty="0"/>
            <a:t>Трастовый/ Гарантийный фонд</a:t>
          </a:r>
          <a:endParaRPr lang="en-GB" dirty="0"/>
        </a:p>
      </dgm:t>
    </dgm:pt>
    <dgm:pt modelId="{9BC76BB8-63D3-394B-8EE5-FA9F0546B778}" type="parTrans" cxnId="{50616E97-5570-DB4D-903F-D7EEF65EC287}">
      <dgm:prSet/>
      <dgm:spPr/>
      <dgm:t>
        <a:bodyPr/>
        <a:lstStyle/>
        <a:p>
          <a:endParaRPr lang="en-GB"/>
        </a:p>
      </dgm:t>
    </dgm:pt>
    <dgm:pt modelId="{C2FB9E0A-E90E-FF4C-9C19-4E2B22EFF53A}" type="sibTrans" cxnId="{50616E97-5570-DB4D-903F-D7EEF65EC287}">
      <dgm:prSet/>
      <dgm:spPr/>
      <dgm:t>
        <a:bodyPr/>
        <a:lstStyle/>
        <a:p>
          <a:endParaRPr lang="en-GB"/>
        </a:p>
      </dgm:t>
    </dgm:pt>
    <dgm:pt modelId="{A4E45B08-D48E-814C-A1F8-5CC1BF737698}">
      <dgm:prSet phldrT="[Text]"/>
      <dgm:spPr/>
      <dgm:t>
        <a:bodyPr/>
        <a:lstStyle/>
        <a:p>
          <a:r>
            <a:rPr lang="ru-RU" dirty="0"/>
            <a:t>Фонд развития</a:t>
          </a:r>
          <a:endParaRPr lang="en-GB" dirty="0"/>
        </a:p>
      </dgm:t>
    </dgm:pt>
    <dgm:pt modelId="{5F68E0BB-17DD-584F-AC1C-93EDC27E257F}" type="parTrans" cxnId="{F8289930-98BE-4C42-A879-E628AB230044}">
      <dgm:prSet/>
      <dgm:spPr/>
      <dgm:t>
        <a:bodyPr/>
        <a:lstStyle/>
        <a:p>
          <a:endParaRPr lang="en-GB"/>
        </a:p>
      </dgm:t>
    </dgm:pt>
    <dgm:pt modelId="{7D55BCA6-F7D2-C94E-9DC0-8C326A668018}" type="sibTrans" cxnId="{F8289930-98BE-4C42-A879-E628AB230044}">
      <dgm:prSet/>
      <dgm:spPr/>
      <dgm:t>
        <a:bodyPr/>
        <a:lstStyle/>
        <a:p>
          <a:endParaRPr lang="en-GB"/>
        </a:p>
      </dgm:t>
    </dgm:pt>
    <dgm:pt modelId="{6E190EE6-9A7A-824F-A91B-887AF3FA4A3E}">
      <dgm:prSet phldrT="[Text]"/>
      <dgm:spPr/>
      <dgm:t>
        <a:bodyPr/>
        <a:lstStyle/>
        <a:p>
          <a:r>
            <a:rPr lang="ru-RU" dirty="0"/>
            <a:t>Внебюджетный фонд</a:t>
          </a:r>
          <a:endParaRPr lang="en-GB" dirty="0"/>
        </a:p>
      </dgm:t>
    </dgm:pt>
    <dgm:pt modelId="{9EAF3F15-2896-404B-8563-6D55A7E17491}" type="parTrans" cxnId="{D51FF48D-7DC2-784D-9148-0FCE5D746E95}">
      <dgm:prSet/>
      <dgm:spPr/>
      <dgm:t>
        <a:bodyPr/>
        <a:lstStyle/>
        <a:p>
          <a:endParaRPr lang="en-GB"/>
        </a:p>
      </dgm:t>
    </dgm:pt>
    <dgm:pt modelId="{1F8DDCC5-191C-B640-95E6-397221F166E8}" type="sibTrans" cxnId="{D51FF48D-7DC2-784D-9148-0FCE5D746E95}">
      <dgm:prSet/>
      <dgm:spPr/>
      <dgm:t>
        <a:bodyPr/>
        <a:lstStyle/>
        <a:p>
          <a:endParaRPr lang="en-GB"/>
        </a:p>
      </dgm:t>
    </dgm:pt>
    <dgm:pt modelId="{DFEA0609-8F2A-D74F-B9A5-D68E23AF1581}">
      <dgm:prSet phldrT="[Text]"/>
      <dgm:spPr/>
      <dgm:t>
        <a:bodyPr/>
        <a:lstStyle/>
        <a:p>
          <a:r>
            <a:rPr lang="ru-RU" dirty="0"/>
            <a:t>Фонд амортизации</a:t>
          </a:r>
          <a:endParaRPr lang="en-GB" dirty="0"/>
        </a:p>
      </dgm:t>
    </dgm:pt>
    <dgm:pt modelId="{0921E9AE-BA9E-5C4C-B075-E6A159437537}" type="parTrans" cxnId="{4668DBA9-A908-D144-B024-8F800E634875}">
      <dgm:prSet/>
      <dgm:spPr/>
      <dgm:t>
        <a:bodyPr/>
        <a:lstStyle/>
        <a:p>
          <a:endParaRPr lang="en-GB"/>
        </a:p>
      </dgm:t>
    </dgm:pt>
    <dgm:pt modelId="{EAC3B73C-A4B5-0D4A-8EBE-7DBE0B30B767}" type="sibTrans" cxnId="{4668DBA9-A908-D144-B024-8F800E634875}">
      <dgm:prSet/>
      <dgm:spPr/>
      <dgm:t>
        <a:bodyPr/>
        <a:lstStyle/>
        <a:p>
          <a:endParaRPr lang="en-GB"/>
        </a:p>
      </dgm:t>
    </dgm:pt>
    <dgm:pt modelId="{20DFE773-C471-F04B-9B91-C285D3E6B610}">
      <dgm:prSet/>
      <dgm:spPr/>
      <dgm:t>
        <a:bodyPr/>
        <a:lstStyle/>
        <a:p>
          <a:r>
            <a:rPr lang="ru-RU" dirty="0"/>
            <a:t>Резервный фонд</a:t>
          </a:r>
          <a:endParaRPr lang="en-GB" dirty="0"/>
        </a:p>
      </dgm:t>
    </dgm:pt>
    <dgm:pt modelId="{E3EA9739-AA80-1D45-9E86-D3855C0727ED}" type="parTrans" cxnId="{B554EAC8-D9D5-A844-BAA4-8CB4B823D255}">
      <dgm:prSet/>
      <dgm:spPr/>
      <dgm:t>
        <a:bodyPr/>
        <a:lstStyle/>
        <a:p>
          <a:endParaRPr lang="en-GB"/>
        </a:p>
      </dgm:t>
    </dgm:pt>
    <dgm:pt modelId="{DCC3DEB7-D1F3-AF42-97BD-61BB163104C5}" type="sibTrans" cxnId="{B554EAC8-D9D5-A844-BAA4-8CB4B823D255}">
      <dgm:prSet/>
      <dgm:spPr/>
      <dgm:t>
        <a:bodyPr/>
        <a:lstStyle/>
        <a:p>
          <a:endParaRPr lang="en-GB"/>
        </a:p>
      </dgm:t>
    </dgm:pt>
    <dgm:pt modelId="{1C5F6F7F-3D8E-FE4C-88F0-088C16A21B55}" type="pres">
      <dgm:prSet presAssocID="{58D7DC26-76CC-3641-A934-B1FA3687C14F}" presName="compositeShape" presStyleCnt="0">
        <dgm:presLayoutVars>
          <dgm:chMax val="7"/>
          <dgm:dir/>
          <dgm:resizeHandles val="exact"/>
        </dgm:presLayoutVars>
      </dgm:prSet>
      <dgm:spPr/>
    </dgm:pt>
    <dgm:pt modelId="{B68C84C7-3E90-6446-9F6C-2C216A24BA04}" type="pres">
      <dgm:prSet presAssocID="{58D7DC26-76CC-3641-A934-B1FA3687C14F}" presName="wedge1" presStyleLbl="node1" presStyleIdx="0" presStyleCnt="7"/>
      <dgm:spPr/>
    </dgm:pt>
    <dgm:pt modelId="{0BF5FCB8-7CD3-AB46-8613-FAAAD4B0F54E}" type="pres">
      <dgm:prSet presAssocID="{58D7DC26-76CC-3641-A934-B1FA3687C14F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55DEBC16-B2C1-2245-9A99-B24F977854DF}" type="pres">
      <dgm:prSet presAssocID="{58D7DC26-76CC-3641-A934-B1FA3687C14F}" presName="wedge2" presStyleLbl="node1" presStyleIdx="1" presStyleCnt="7"/>
      <dgm:spPr/>
    </dgm:pt>
    <dgm:pt modelId="{66961767-882E-444A-9E38-B8E233223954}" type="pres">
      <dgm:prSet presAssocID="{58D7DC26-76CC-3641-A934-B1FA3687C14F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0F258E6A-4804-8845-95A7-A5D25689C265}" type="pres">
      <dgm:prSet presAssocID="{58D7DC26-76CC-3641-A934-B1FA3687C14F}" presName="wedge3" presStyleLbl="node1" presStyleIdx="2" presStyleCnt="7"/>
      <dgm:spPr/>
    </dgm:pt>
    <dgm:pt modelId="{519912E9-04D4-6A46-9EFA-8942DCACE2C1}" type="pres">
      <dgm:prSet presAssocID="{58D7DC26-76CC-3641-A934-B1FA3687C14F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388128A-477C-3B4F-B253-B2ACCAC21467}" type="pres">
      <dgm:prSet presAssocID="{58D7DC26-76CC-3641-A934-B1FA3687C14F}" presName="wedge4" presStyleLbl="node1" presStyleIdx="3" presStyleCnt="7"/>
      <dgm:spPr/>
    </dgm:pt>
    <dgm:pt modelId="{67E162E3-F3CA-D242-A713-5B8A3CF3C592}" type="pres">
      <dgm:prSet presAssocID="{58D7DC26-76CC-3641-A934-B1FA3687C14F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B8A59322-C71B-474D-B02B-148CDF2C894E}" type="pres">
      <dgm:prSet presAssocID="{58D7DC26-76CC-3641-A934-B1FA3687C14F}" presName="wedge5" presStyleLbl="node1" presStyleIdx="4" presStyleCnt="7"/>
      <dgm:spPr/>
    </dgm:pt>
    <dgm:pt modelId="{A5CC04B0-8636-9948-8CA6-068CB34681F6}" type="pres">
      <dgm:prSet presAssocID="{58D7DC26-76CC-3641-A934-B1FA3687C14F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2DE026E4-0A2B-3E42-965E-D6ECB8D6BEEA}" type="pres">
      <dgm:prSet presAssocID="{58D7DC26-76CC-3641-A934-B1FA3687C14F}" presName="wedge6" presStyleLbl="node1" presStyleIdx="5" presStyleCnt="7"/>
      <dgm:spPr/>
    </dgm:pt>
    <dgm:pt modelId="{10FE1BE5-7E8C-E140-AAA1-C5C21F69D41F}" type="pres">
      <dgm:prSet presAssocID="{58D7DC26-76CC-3641-A934-B1FA3687C14F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124A41A5-023C-FD4E-A02B-9025EF32AFB6}" type="pres">
      <dgm:prSet presAssocID="{58D7DC26-76CC-3641-A934-B1FA3687C14F}" presName="wedge7" presStyleLbl="node1" presStyleIdx="6" presStyleCnt="7"/>
      <dgm:spPr/>
    </dgm:pt>
    <dgm:pt modelId="{FE565D17-E5D6-2B45-9D8B-7C526A1E23A3}" type="pres">
      <dgm:prSet presAssocID="{58D7DC26-76CC-3641-A934-B1FA3687C14F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762A7F0B-8C4A-E344-9EE8-6F500220E6D8}" srcId="{58D7DC26-76CC-3641-A934-B1FA3687C14F}" destId="{63EB4D1C-B264-8641-9F4C-EE9982CF1D61}" srcOrd="0" destOrd="0" parTransId="{05185FAF-1042-5B44-8DDD-9CE098493105}" sibTransId="{CAD65B47-7305-6944-8F54-4EA15EEF4ED8}"/>
    <dgm:cxn modelId="{F0954F22-4165-3049-A851-63C906F4738C}" type="presOf" srcId="{6E190EE6-9A7A-824F-A91B-887AF3FA4A3E}" destId="{B8A59322-C71B-474D-B02B-148CDF2C894E}" srcOrd="0" destOrd="0" presId="urn:microsoft.com/office/officeart/2005/8/layout/chart3"/>
    <dgm:cxn modelId="{54AFE626-D4B8-D646-B1B5-44E90CE5865F}" type="presOf" srcId="{DFEA0609-8F2A-D74F-B9A5-D68E23AF1581}" destId="{10FE1BE5-7E8C-E140-AAA1-C5C21F69D41F}" srcOrd="1" destOrd="0" presId="urn:microsoft.com/office/officeart/2005/8/layout/chart3"/>
    <dgm:cxn modelId="{F8289930-98BE-4C42-A879-E628AB230044}" srcId="{58D7DC26-76CC-3641-A934-B1FA3687C14F}" destId="{A4E45B08-D48E-814C-A1F8-5CC1BF737698}" srcOrd="3" destOrd="0" parTransId="{5F68E0BB-17DD-584F-AC1C-93EDC27E257F}" sibTransId="{7D55BCA6-F7D2-C94E-9DC0-8C326A668018}"/>
    <dgm:cxn modelId="{90795939-F350-A948-974A-46EBB8A5C1EC}" type="presOf" srcId="{50092376-518C-4248-8D7B-F3468979C478}" destId="{55DEBC16-B2C1-2245-9A99-B24F977854DF}" srcOrd="0" destOrd="0" presId="urn:microsoft.com/office/officeart/2005/8/layout/chart3"/>
    <dgm:cxn modelId="{8841755C-91C2-444F-9364-867067CF848E}" type="presOf" srcId="{70DA6567-1733-834E-9BC6-403710646AD7}" destId="{519912E9-04D4-6A46-9EFA-8942DCACE2C1}" srcOrd="1" destOrd="0" presId="urn:microsoft.com/office/officeart/2005/8/layout/chart3"/>
    <dgm:cxn modelId="{598AB449-4471-AF40-A47C-A2F0D5937286}" type="presOf" srcId="{50092376-518C-4248-8D7B-F3468979C478}" destId="{66961767-882E-444A-9E38-B8E233223954}" srcOrd="1" destOrd="0" presId="urn:microsoft.com/office/officeart/2005/8/layout/chart3"/>
    <dgm:cxn modelId="{2718B64C-A557-0045-9836-A45B7FF6DD68}" type="presOf" srcId="{6E190EE6-9A7A-824F-A91B-887AF3FA4A3E}" destId="{A5CC04B0-8636-9948-8CA6-068CB34681F6}" srcOrd="1" destOrd="0" presId="urn:microsoft.com/office/officeart/2005/8/layout/chart3"/>
    <dgm:cxn modelId="{7C09E46C-142E-2942-A8BD-B3138114E035}" type="presOf" srcId="{58D7DC26-76CC-3641-A934-B1FA3687C14F}" destId="{1C5F6F7F-3D8E-FE4C-88F0-088C16A21B55}" srcOrd="0" destOrd="0" presId="urn:microsoft.com/office/officeart/2005/8/layout/chart3"/>
    <dgm:cxn modelId="{5CC9D572-C81B-4D48-BD2D-FE5C7AA4E20B}" type="presOf" srcId="{20DFE773-C471-F04B-9B91-C285D3E6B610}" destId="{FE565D17-E5D6-2B45-9D8B-7C526A1E23A3}" srcOrd="1" destOrd="0" presId="urn:microsoft.com/office/officeart/2005/8/layout/chart3"/>
    <dgm:cxn modelId="{7BF8F57C-807C-D04B-BC70-D1DC84D46B53}" type="presOf" srcId="{DFEA0609-8F2A-D74F-B9A5-D68E23AF1581}" destId="{2DE026E4-0A2B-3E42-965E-D6ECB8D6BEEA}" srcOrd="0" destOrd="0" presId="urn:microsoft.com/office/officeart/2005/8/layout/chart3"/>
    <dgm:cxn modelId="{D51FF48D-7DC2-784D-9148-0FCE5D746E95}" srcId="{58D7DC26-76CC-3641-A934-B1FA3687C14F}" destId="{6E190EE6-9A7A-824F-A91B-887AF3FA4A3E}" srcOrd="4" destOrd="0" parTransId="{9EAF3F15-2896-404B-8563-6D55A7E17491}" sibTransId="{1F8DDCC5-191C-B640-95E6-397221F166E8}"/>
    <dgm:cxn modelId="{50616E97-5570-DB4D-903F-D7EEF65EC287}" srcId="{58D7DC26-76CC-3641-A934-B1FA3687C14F}" destId="{70DA6567-1733-834E-9BC6-403710646AD7}" srcOrd="2" destOrd="0" parTransId="{9BC76BB8-63D3-394B-8EE5-FA9F0546B778}" sibTransId="{C2FB9E0A-E90E-FF4C-9C19-4E2B22EFF53A}"/>
    <dgm:cxn modelId="{4668DBA9-A908-D144-B024-8F800E634875}" srcId="{58D7DC26-76CC-3641-A934-B1FA3687C14F}" destId="{DFEA0609-8F2A-D74F-B9A5-D68E23AF1581}" srcOrd="5" destOrd="0" parTransId="{0921E9AE-BA9E-5C4C-B075-E6A159437537}" sibTransId="{EAC3B73C-A4B5-0D4A-8EBE-7DBE0B30B767}"/>
    <dgm:cxn modelId="{E09906B8-B491-AB41-BBE4-6FA349F8DB7A}" type="presOf" srcId="{A4E45B08-D48E-814C-A1F8-5CC1BF737698}" destId="{9388128A-477C-3B4F-B253-B2ACCAC21467}" srcOrd="0" destOrd="0" presId="urn:microsoft.com/office/officeart/2005/8/layout/chart3"/>
    <dgm:cxn modelId="{B554EAC8-D9D5-A844-BAA4-8CB4B823D255}" srcId="{58D7DC26-76CC-3641-A934-B1FA3687C14F}" destId="{20DFE773-C471-F04B-9B91-C285D3E6B610}" srcOrd="6" destOrd="0" parTransId="{E3EA9739-AA80-1D45-9E86-D3855C0727ED}" sibTransId="{DCC3DEB7-D1F3-AF42-97BD-61BB163104C5}"/>
    <dgm:cxn modelId="{4A89C5CF-DDCA-0348-8F47-342DD3E20640}" srcId="{58D7DC26-76CC-3641-A934-B1FA3687C14F}" destId="{50092376-518C-4248-8D7B-F3468979C478}" srcOrd="1" destOrd="0" parTransId="{9B2DB2BC-B29E-544A-9899-4B776091C19E}" sibTransId="{297D2B3A-15C4-744C-88DA-DFBCABCA7380}"/>
    <dgm:cxn modelId="{1AB114D0-584D-8B46-8BBC-66A6A02FD616}" type="presOf" srcId="{70DA6567-1733-834E-9BC6-403710646AD7}" destId="{0F258E6A-4804-8845-95A7-A5D25689C265}" srcOrd="0" destOrd="0" presId="urn:microsoft.com/office/officeart/2005/8/layout/chart3"/>
    <dgm:cxn modelId="{74793CE9-E7F5-4042-8C85-A4C2FA502D3A}" type="presOf" srcId="{A4E45B08-D48E-814C-A1F8-5CC1BF737698}" destId="{67E162E3-F3CA-D242-A713-5B8A3CF3C592}" srcOrd="1" destOrd="0" presId="urn:microsoft.com/office/officeart/2005/8/layout/chart3"/>
    <dgm:cxn modelId="{C32BD3F4-82CF-A049-98DA-0A5BE109CE1F}" type="presOf" srcId="{63EB4D1C-B264-8641-9F4C-EE9982CF1D61}" destId="{B68C84C7-3E90-6446-9F6C-2C216A24BA04}" srcOrd="0" destOrd="0" presId="urn:microsoft.com/office/officeart/2005/8/layout/chart3"/>
    <dgm:cxn modelId="{78A92BF5-54E0-DD47-B6DF-C0E80CE3E2C8}" type="presOf" srcId="{63EB4D1C-B264-8641-9F4C-EE9982CF1D61}" destId="{0BF5FCB8-7CD3-AB46-8613-FAAAD4B0F54E}" srcOrd="1" destOrd="0" presId="urn:microsoft.com/office/officeart/2005/8/layout/chart3"/>
    <dgm:cxn modelId="{78733DFA-3347-954E-8905-BA0D37CA2986}" type="presOf" srcId="{20DFE773-C471-F04B-9B91-C285D3E6B610}" destId="{124A41A5-023C-FD4E-A02B-9025EF32AFB6}" srcOrd="0" destOrd="0" presId="urn:microsoft.com/office/officeart/2005/8/layout/chart3"/>
    <dgm:cxn modelId="{CF9FC951-A582-6144-BB4B-EA0081AE60AF}" type="presParOf" srcId="{1C5F6F7F-3D8E-FE4C-88F0-088C16A21B55}" destId="{B68C84C7-3E90-6446-9F6C-2C216A24BA04}" srcOrd="0" destOrd="0" presId="urn:microsoft.com/office/officeart/2005/8/layout/chart3"/>
    <dgm:cxn modelId="{C52E7F55-E530-184D-8E9D-80F50B7E7F35}" type="presParOf" srcId="{1C5F6F7F-3D8E-FE4C-88F0-088C16A21B55}" destId="{0BF5FCB8-7CD3-AB46-8613-FAAAD4B0F54E}" srcOrd="1" destOrd="0" presId="urn:microsoft.com/office/officeart/2005/8/layout/chart3"/>
    <dgm:cxn modelId="{E0879CCD-C080-114E-B6A4-A799A78E614D}" type="presParOf" srcId="{1C5F6F7F-3D8E-FE4C-88F0-088C16A21B55}" destId="{55DEBC16-B2C1-2245-9A99-B24F977854DF}" srcOrd="2" destOrd="0" presId="urn:microsoft.com/office/officeart/2005/8/layout/chart3"/>
    <dgm:cxn modelId="{7A747B03-A829-B444-9713-3EA581850E98}" type="presParOf" srcId="{1C5F6F7F-3D8E-FE4C-88F0-088C16A21B55}" destId="{66961767-882E-444A-9E38-B8E233223954}" srcOrd="3" destOrd="0" presId="urn:microsoft.com/office/officeart/2005/8/layout/chart3"/>
    <dgm:cxn modelId="{07473449-7221-7246-892B-8179D069468C}" type="presParOf" srcId="{1C5F6F7F-3D8E-FE4C-88F0-088C16A21B55}" destId="{0F258E6A-4804-8845-95A7-A5D25689C265}" srcOrd="4" destOrd="0" presId="urn:microsoft.com/office/officeart/2005/8/layout/chart3"/>
    <dgm:cxn modelId="{F11BFEB9-A9A0-8F4E-9489-5873042523B8}" type="presParOf" srcId="{1C5F6F7F-3D8E-FE4C-88F0-088C16A21B55}" destId="{519912E9-04D4-6A46-9EFA-8942DCACE2C1}" srcOrd="5" destOrd="0" presId="urn:microsoft.com/office/officeart/2005/8/layout/chart3"/>
    <dgm:cxn modelId="{CF38B913-D379-2548-B94C-3484519AD082}" type="presParOf" srcId="{1C5F6F7F-3D8E-FE4C-88F0-088C16A21B55}" destId="{9388128A-477C-3B4F-B253-B2ACCAC21467}" srcOrd="6" destOrd="0" presId="urn:microsoft.com/office/officeart/2005/8/layout/chart3"/>
    <dgm:cxn modelId="{6E939B7B-DD41-7444-B91D-CBA497F2490C}" type="presParOf" srcId="{1C5F6F7F-3D8E-FE4C-88F0-088C16A21B55}" destId="{67E162E3-F3CA-D242-A713-5B8A3CF3C592}" srcOrd="7" destOrd="0" presId="urn:microsoft.com/office/officeart/2005/8/layout/chart3"/>
    <dgm:cxn modelId="{01A5F52B-AA50-5240-A61B-AF42289D9024}" type="presParOf" srcId="{1C5F6F7F-3D8E-FE4C-88F0-088C16A21B55}" destId="{B8A59322-C71B-474D-B02B-148CDF2C894E}" srcOrd="8" destOrd="0" presId="urn:microsoft.com/office/officeart/2005/8/layout/chart3"/>
    <dgm:cxn modelId="{2C2EA626-B26E-CD4D-9685-1523B1B5EDB7}" type="presParOf" srcId="{1C5F6F7F-3D8E-FE4C-88F0-088C16A21B55}" destId="{A5CC04B0-8636-9948-8CA6-068CB34681F6}" srcOrd="9" destOrd="0" presId="urn:microsoft.com/office/officeart/2005/8/layout/chart3"/>
    <dgm:cxn modelId="{B096A715-1DDE-E24B-9D6E-1B1F4ACC7551}" type="presParOf" srcId="{1C5F6F7F-3D8E-FE4C-88F0-088C16A21B55}" destId="{2DE026E4-0A2B-3E42-965E-D6ECB8D6BEEA}" srcOrd="10" destOrd="0" presId="urn:microsoft.com/office/officeart/2005/8/layout/chart3"/>
    <dgm:cxn modelId="{1451A2EF-4CC1-5649-80CB-96E8D08AEDCA}" type="presParOf" srcId="{1C5F6F7F-3D8E-FE4C-88F0-088C16A21B55}" destId="{10FE1BE5-7E8C-E140-AAA1-C5C21F69D41F}" srcOrd="11" destOrd="0" presId="urn:microsoft.com/office/officeart/2005/8/layout/chart3"/>
    <dgm:cxn modelId="{69A34A9C-63EC-C74A-8F27-872525D2AFE3}" type="presParOf" srcId="{1C5F6F7F-3D8E-FE4C-88F0-088C16A21B55}" destId="{124A41A5-023C-FD4E-A02B-9025EF32AFB6}" srcOrd="12" destOrd="0" presId="urn:microsoft.com/office/officeart/2005/8/layout/chart3"/>
    <dgm:cxn modelId="{00A1CDE7-8421-DC49-B42E-94978A9A6481}" type="presParOf" srcId="{1C5F6F7F-3D8E-FE4C-88F0-088C16A21B55}" destId="{FE565D17-E5D6-2B45-9D8B-7C526A1E23A3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D79C6-D256-334E-B748-6DCBBC60A2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53B90D-0063-4649-B7AE-67A252F81192}">
      <dgm:prSet phldrT="[Text]"/>
      <dgm:spPr/>
      <dgm:t>
        <a:bodyPr/>
        <a:lstStyle/>
        <a:p>
          <a:r>
            <a:rPr lang="ru-RU" dirty="0"/>
            <a:t>Головной счёт ЕКС</a:t>
          </a:r>
          <a:endParaRPr lang="en-GB" dirty="0"/>
        </a:p>
      </dgm:t>
    </dgm:pt>
    <dgm:pt modelId="{0480F9CD-B111-3640-9B90-C50A6BD08A11}" type="parTrans" cxnId="{61BE3646-8C17-CC49-A190-D0E1C9ADBD86}">
      <dgm:prSet/>
      <dgm:spPr/>
      <dgm:t>
        <a:bodyPr/>
        <a:lstStyle/>
        <a:p>
          <a:endParaRPr lang="en-GB"/>
        </a:p>
      </dgm:t>
    </dgm:pt>
    <dgm:pt modelId="{A04F5708-E573-2242-B701-DBA9A1D68F30}" type="sibTrans" cxnId="{61BE3646-8C17-CC49-A190-D0E1C9ADBD86}">
      <dgm:prSet/>
      <dgm:spPr/>
      <dgm:t>
        <a:bodyPr/>
        <a:lstStyle/>
        <a:p>
          <a:endParaRPr lang="en-GB"/>
        </a:p>
      </dgm:t>
    </dgm:pt>
    <dgm:pt modelId="{2348E9AA-A28B-2E4D-8467-53A02C7E8507}" type="asst">
      <dgm:prSet phldrT="[Text]"/>
      <dgm:spPr/>
      <dgm:t>
        <a:bodyPr/>
        <a:lstStyle/>
        <a:p>
          <a:r>
            <a:rPr lang="ru-RU" dirty="0" err="1"/>
            <a:t>Субсчёт</a:t>
          </a:r>
          <a:r>
            <a:rPr lang="ru-RU" dirty="0"/>
            <a:t> фонда общего назначения</a:t>
          </a:r>
          <a:endParaRPr lang="en-GB" dirty="0"/>
        </a:p>
      </dgm:t>
    </dgm:pt>
    <dgm:pt modelId="{78D6F216-147D-0049-8DAB-CBBA22CFFC99}" type="parTrans" cxnId="{8F22B3A9-AAFF-FF4E-8840-622C077D17C6}">
      <dgm:prSet/>
      <dgm:spPr/>
      <dgm:t>
        <a:bodyPr/>
        <a:lstStyle/>
        <a:p>
          <a:endParaRPr lang="en-GB"/>
        </a:p>
      </dgm:t>
    </dgm:pt>
    <dgm:pt modelId="{11DFFCB8-B275-0046-9B83-63079D8CC0AF}" type="sibTrans" cxnId="{8F22B3A9-AAFF-FF4E-8840-622C077D17C6}">
      <dgm:prSet/>
      <dgm:spPr/>
      <dgm:t>
        <a:bodyPr/>
        <a:lstStyle/>
        <a:p>
          <a:endParaRPr lang="en-GB"/>
        </a:p>
      </dgm:t>
    </dgm:pt>
    <dgm:pt modelId="{340652A5-659F-5246-9A11-3BC28C669DCB}">
      <dgm:prSet phldrT="[Text]"/>
      <dgm:spPr/>
      <dgm:t>
        <a:bodyPr/>
        <a:lstStyle/>
        <a:p>
          <a:r>
            <a:rPr lang="ru-RU" dirty="0" err="1"/>
            <a:t>Субсчёт</a:t>
          </a:r>
          <a:r>
            <a:rPr lang="ru-RU" dirty="0"/>
            <a:t> фонда развития</a:t>
          </a:r>
          <a:endParaRPr lang="en-GB" dirty="0"/>
        </a:p>
      </dgm:t>
    </dgm:pt>
    <dgm:pt modelId="{ABD6504A-B201-7F4E-A421-9610429149C4}" type="parTrans" cxnId="{2C24343E-E4FA-CF49-9712-FF08B7D09E19}">
      <dgm:prSet/>
      <dgm:spPr/>
      <dgm:t>
        <a:bodyPr/>
        <a:lstStyle/>
        <a:p>
          <a:endParaRPr lang="en-GB"/>
        </a:p>
      </dgm:t>
    </dgm:pt>
    <dgm:pt modelId="{3F372DF0-1A56-F64F-872C-C17EDC8122F5}" type="sibTrans" cxnId="{2C24343E-E4FA-CF49-9712-FF08B7D09E19}">
      <dgm:prSet/>
      <dgm:spPr/>
      <dgm:t>
        <a:bodyPr/>
        <a:lstStyle/>
        <a:p>
          <a:endParaRPr lang="en-GB"/>
        </a:p>
      </dgm:t>
    </dgm:pt>
    <dgm:pt modelId="{5BA2CF97-F497-4D47-B0FD-84FFAD9F18D1}">
      <dgm:prSet phldrT="[Text]"/>
      <dgm:spPr/>
      <dgm:t>
        <a:bodyPr/>
        <a:lstStyle/>
        <a:p>
          <a:r>
            <a:rPr lang="en-GB" dirty="0"/>
            <a:t>M</a:t>
          </a:r>
          <a:r>
            <a:rPr lang="ru-RU" dirty="0" err="1"/>
            <a:t>ногосторонние</a:t>
          </a:r>
          <a:r>
            <a:rPr lang="ru-RU" dirty="0"/>
            <a:t> ПР</a:t>
          </a:r>
          <a:endParaRPr lang="en-GB" dirty="0"/>
        </a:p>
      </dgm:t>
    </dgm:pt>
    <dgm:pt modelId="{6BF2011D-12AF-E748-BF79-D953FD965BEE}" type="parTrans" cxnId="{E6F34D04-C531-CE40-AC18-F9ADD00E806E}">
      <dgm:prSet/>
      <dgm:spPr/>
      <dgm:t>
        <a:bodyPr/>
        <a:lstStyle/>
        <a:p>
          <a:endParaRPr lang="en-GB"/>
        </a:p>
      </dgm:t>
    </dgm:pt>
    <dgm:pt modelId="{93CDFA38-BCA6-0D4C-A4F5-0CAFB643535C}" type="sibTrans" cxnId="{E6F34D04-C531-CE40-AC18-F9ADD00E806E}">
      <dgm:prSet/>
      <dgm:spPr/>
      <dgm:t>
        <a:bodyPr/>
        <a:lstStyle/>
        <a:p>
          <a:endParaRPr lang="en-GB"/>
        </a:p>
      </dgm:t>
    </dgm:pt>
    <dgm:pt modelId="{7B6A5CCD-0E72-F947-AFC7-63817FB7AF6B}">
      <dgm:prSet phldrT="[Text]"/>
      <dgm:spPr/>
      <dgm:t>
        <a:bodyPr/>
        <a:lstStyle/>
        <a:p>
          <a:r>
            <a:rPr lang="ru-RU" dirty="0" err="1"/>
            <a:t>Субсчёт</a:t>
          </a:r>
          <a:r>
            <a:rPr lang="ru-RU" dirty="0"/>
            <a:t> гарантийного фонда</a:t>
          </a:r>
          <a:endParaRPr lang="en-GB" dirty="0"/>
        </a:p>
      </dgm:t>
    </dgm:pt>
    <dgm:pt modelId="{AE308C85-77FA-3040-97E0-63D8A619F56D}" type="parTrans" cxnId="{A18467EF-B594-4749-8780-DFF377DF6268}">
      <dgm:prSet/>
      <dgm:spPr/>
      <dgm:t>
        <a:bodyPr/>
        <a:lstStyle/>
        <a:p>
          <a:endParaRPr lang="en-GB"/>
        </a:p>
      </dgm:t>
    </dgm:pt>
    <dgm:pt modelId="{74A603BA-51D4-0244-994E-961C925CAF61}" type="sibTrans" cxnId="{A18467EF-B594-4749-8780-DFF377DF6268}">
      <dgm:prSet/>
      <dgm:spPr/>
      <dgm:t>
        <a:bodyPr/>
        <a:lstStyle/>
        <a:p>
          <a:endParaRPr lang="en-GB"/>
        </a:p>
      </dgm:t>
    </dgm:pt>
    <dgm:pt modelId="{A1358836-C9F2-B64A-A944-57C6C3F6424F}">
      <dgm:prSet phldrT="[Text]"/>
      <dgm:spPr/>
      <dgm:t>
        <a:bodyPr/>
        <a:lstStyle/>
        <a:p>
          <a:r>
            <a:rPr lang="ru-RU" dirty="0"/>
            <a:t>Двусторонние </a:t>
          </a:r>
        </a:p>
        <a:p>
          <a:r>
            <a:rPr lang="ru-RU" dirty="0"/>
            <a:t>ПР</a:t>
          </a:r>
          <a:endParaRPr lang="en-GB" dirty="0"/>
        </a:p>
      </dgm:t>
    </dgm:pt>
    <dgm:pt modelId="{4C2DB42E-DE24-B443-BDEB-34D2671E890B}" type="parTrans" cxnId="{B108986C-4626-4B44-AF0A-5D97D0DD211E}">
      <dgm:prSet/>
      <dgm:spPr/>
      <dgm:t>
        <a:bodyPr/>
        <a:lstStyle/>
        <a:p>
          <a:endParaRPr lang="en-GB"/>
        </a:p>
      </dgm:t>
    </dgm:pt>
    <dgm:pt modelId="{8291E969-80A8-9841-9267-C89C23F5B16B}" type="sibTrans" cxnId="{B108986C-4626-4B44-AF0A-5D97D0DD211E}">
      <dgm:prSet/>
      <dgm:spPr/>
      <dgm:t>
        <a:bodyPr/>
        <a:lstStyle/>
        <a:p>
          <a:endParaRPr lang="en-GB"/>
        </a:p>
      </dgm:t>
    </dgm:pt>
    <dgm:pt modelId="{24C7B450-F695-BD45-92D8-C26469CFA78D}">
      <dgm:prSet phldrT="[Text]"/>
      <dgm:spPr/>
      <dgm:t>
        <a:bodyPr/>
        <a:lstStyle/>
        <a:p>
          <a:r>
            <a:rPr lang="ru-RU" dirty="0" err="1"/>
            <a:t>Субсчёт</a:t>
          </a:r>
          <a:r>
            <a:rPr lang="ru-RU" dirty="0"/>
            <a:t> фонда амортизации</a:t>
          </a:r>
          <a:endParaRPr lang="en-GB" dirty="0"/>
        </a:p>
      </dgm:t>
    </dgm:pt>
    <dgm:pt modelId="{3936903F-98F8-244A-B380-F3B96D9BFBEE}" type="parTrans" cxnId="{E4D347FF-1A5C-B242-8C9D-B56E925F8281}">
      <dgm:prSet/>
      <dgm:spPr/>
      <dgm:t>
        <a:bodyPr/>
        <a:lstStyle/>
        <a:p>
          <a:endParaRPr lang="en-GB"/>
        </a:p>
      </dgm:t>
    </dgm:pt>
    <dgm:pt modelId="{F8EF7E87-A200-2244-A680-F354F3A61064}" type="sibTrans" cxnId="{E4D347FF-1A5C-B242-8C9D-B56E925F8281}">
      <dgm:prSet/>
      <dgm:spPr/>
      <dgm:t>
        <a:bodyPr/>
        <a:lstStyle/>
        <a:p>
          <a:endParaRPr lang="en-GB"/>
        </a:p>
      </dgm:t>
    </dgm:pt>
    <dgm:pt modelId="{81F369FB-98BA-B049-862C-17C3630F2E77}">
      <dgm:prSet phldrT="[Text]"/>
      <dgm:spPr/>
      <dgm:t>
        <a:bodyPr/>
        <a:lstStyle/>
        <a:p>
          <a:r>
            <a:rPr lang="ru-RU" dirty="0" err="1"/>
            <a:t>Субсчёт</a:t>
          </a:r>
          <a:r>
            <a:rPr lang="ru-RU" dirty="0"/>
            <a:t>  резервного фонда</a:t>
          </a:r>
          <a:endParaRPr lang="en-GB" dirty="0"/>
        </a:p>
      </dgm:t>
    </dgm:pt>
    <dgm:pt modelId="{D88BB9DB-FE71-EA4A-9CE2-B0790D90A808}" type="parTrans" cxnId="{C7E4AD8F-BE8A-7F44-B534-93179C5934CB}">
      <dgm:prSet/>
      <dgm:spPr/>
      <dgm:t>
        <a:bodyPr/>
        <a:lstStyle/>
        <a:p>
          <a:endParaRPr lang="en-GB"/>
        </a:p>
      </dgm:t>
    </dgm:pt>
    <dgm:pt modelId="{4D5EEF56-3790-2B4E-B439-322AEE05FDDA}" type="sibTrans" cxnId="{C7E4AD8F-BE8A-7F44-B534-93179C5934CB}">
      <dgm:prSet/>
      <dgm:spPr/>
      <dgm:t>
        <a:bodyPr/>
        <a:lstStyle/>
        <a:p>
          <a:endParaRPr lang="en-GB"/>
        </a:p>
      </dgm:t>
    </dgm:pt>
    <dgm:pt modelId="{AEED8BA8-AF83-4667-A4A4-82C3AD563921}">
      <dgm:prSet phldrT="[Text]"/>
      <dgm:spPr/>
      <dgm:t>
        <a:bodyPr/>
        <a:lstStyle/>
        <a:p>
          <a:r>
            <a:rPr lang="ru-RU" dirty="0"/>
            <a:t>Всемирный банк</a:t>
          </a:r>
          <a:endParaRPr lang="en-GB" dirty="0"/>
        </a:p>
      </dgm:t>
    </dgm:pt>
    <dgm:pt modelId="{265C0D7D-C7EB-4BFB-A43D-E1B02889F9D7}" type="parTrans" cxnId="{AD199A3E-0E19-4AC7-BFD0-8C8F37E347DB}">
      <dgm:prSet/>
      <dgm:spPr/>
      <dgm:t>
        <a:bodyPr/>
        <a:lstStyle/>
        <a:p>
          <a:endParaRPr lang="en-AU"/>
        </a:p>
      </dgm:t>
    </dgm:pt>
    <dgm:pt modelId="{3EFD7B68-1D90-49AD-9D5E-5E89F3E57BBA}" type="sibTrans" cxnId="{AD199A3E-0E19-4AC7-BFD0-8C8F37E347DB}">
      <dgm:prSet/>
      <dgm:spPr/>
      <dgm:t>
        <a:bodyPr/>
        <a:lstStyle/>
        <a:p>
          <a:endParaRPr lang="en-AU"/>
        </a:p>
      </dgm:t>
    </dgm:pt>
    <dgm:pt modelId="{BF006E6E-6037-4037-A8BE-CFD3F63ED4DB}">
      <dgm:prSet phldrT="[Text]"/>
      <dgm:spPr/>
      <dgm:t>
        <a:bodyPr/>
        <a:lstStyle/>
        <a:p>
          <a:r>
            <a:rPr lang="ru-RU" dirty="0"/>
            <a:t>Резервный фонд Президента</a:t>
          </a:r>
          <a:endParaRPr lang="en-GB" dirty="0"/>
        </a:p>
      </dgm:t>
    </dgm:pt>
    <dgm:pt modelId="{B8044F5D-3864-4ECB-9989-BD1FC2673773}" type="parTrans" cxnId="{3D908C17-DCDE-4466-B96B-B894B7425C46}">
      <dgm:prSet/>
      <dgm:spPr/>
      <dgm:t>
        <a:bodyPr/>
        <a:lstStyle/>
        <a:p>
          <a:endParaRPr lang="en-AU"/>
        </a:p>
      </dgm:t>
    </dgm:pt>
    <dgm:pt modelId="{57F9AB90-3997-4647-A74E-A834418C5839}" type="sibTrans" cxnId="{3D908C17-DCDE-4466-B96B-B894B7425C46}">
      <dgm:prSet/>
      <dgm:spPr/>
      <dgm:t>
        <a:bodyPr/>
        <a:lstStyle/>
        <a:p>
          <a:endParaRPr lang="en-AU"/>
        </a:p>
      </dgm:t>
    </dgm:pt>
    <dgm:pt modelId="{8E69E873-AA86-4068-A445-DC1D76374D9F}">
      <dgm:prSet phldrT="[Text]"/>
      <dgm:spPr/>
      <dgm:t>
        <a:bodyPr/>
        <a:lstStyle/>
        <a:p>
          <a:r>
            <a:rPr lang="ru-RU" dirty="0"/>
            <a:t>Фонд помощи пострадавшим от  стихийных бедствий</a:t>
          </a:r>
          <a:endParaRPr lang="en-GB" dirty="0"/>
        </a:p>
      </dgm:t>
    </dgm:pt>
    <dgm:pt modelId="{3ADABE4B-2F80-47BA-9469-E2C3271E7187}" type="parTrans" cxnId="{1F77B507-192B-4F9F-B06A-7FBCA7CEBD4C}">
      <dgm:prSet/>
      <dgm:spPr/>
      <dgm:t>
        <a:bodyPr/>
        <a:lstStyle/>
        <a:p>
          <a:endParaRPr lang="en-AU"/>
        </a:p>
      </dgm:t>
    </dgm:pt>
    <dgm:pt modelId="{13928477-2169-4868-9ECB-E49EE232B687}" type="sibTrans" cxnId="{1F77B507-192B-4F9F-B06A-7FBCA7CEBD4C}">
      <dgm:prSet/>
      <dgm:spPr/>
      <dgm:t>
        <a:bodyPr/>
        <a:lstStyle/>
        <a:p>
          <a:endParaRPr lang="en-AU"/>
        </a:p>
      </dgm:t>
    </dgm:pt>
    <dgm:pt modelId="{B22A7A6B-5866-446E-841E-F181A0958FA3}">
      <dgm:prSet phldrT="[Text]"/>
      <dgm:spPr/>
      <dgm:t>
        <a:bodyPr/>
        <a:lstStyle/>
        <a:p>
          <a:r>
            <a:rPr lang="ru-RU" dirty="0"/>
            <a:t>Фонд погашения долга</a:t>
          </a:r>
          <a:endParaRPr lang="en-GB" dirty="0"/>
        </a:p>
      </dgm:t>
    </dgm:pt>
    <dgm:pt modelId="{982FC5EF-2470-467F-8B67-60241135F584}" type="parTrans" cxnId="{8C425FB9-CC01-4FA5-B27E-65F8E108189B}">
      <dgm:prSet/>
      <dgm:spPr/>
      <dgm:t>
        <a:bodyPr/>
        <a:lstStyle/>
        <a:p>
          <a:endParaRPr lang="en-AU"/>
        </a:p>
      </dgm:t>
    </dgm:pt>
    <dgm:pt modelId="{00E16A71-152F-4241-93D3-57890A1F5C71}" type="sibTrans" cxnId="{8C425FB9-CC01-4FA5-B27E-65F8E108189B}">
      <dgm:prSet/>
      <dgm:spPr/>
      <dgm:t>
        <a:bodyPr/>
        <a:lstStyle/>
        <a:p>
          <a:endParaRPr lang="en-AU"/>
        </a:p>
      </dgm:t>
    </dgm:pt>
    <dgm:pt modelId="{4A316652-4D84-4EDE-90B8-75FD853A6561}">
      <dgm:prSet phldrT="[Text]"/>
      <dgm:spPr/>
      <dgm:t>
        <a:bodyPr/>
        <a:lstStyle/>
        <a:p>
          <a:r>
            <a:rPr lang="ru-RU" dirty="0"/>
            <a:t>Фонд замещения активов</a:t>
          </a:r>
          <a:endParaRPr lang="en-GB" dirty="0"/>
        </a:p>
      </dgm:t>
    </dgm:pt>
    <dgm:pt modelId="{29D1755C-DDF9-4FBE-93F3-28E9D632DE12}" type="parTrans" cxnId="{2F41922A-69C5-4507-9CD7-E61C2026E4F6}">
      <dgm:prSet/>
      <dgm:spPr/>
      <dgm:t>
        <a:bodyPr/>
        <a:lstStyle/>
        <a:p>
          <a:endParaRPr lang="en-AU"/>
        </a:p>
      </dgm:t>
    </dgm:pt>
    <dgm:pt modelId="{6113F66B-49F9-49D8-9C5A-BA43A62408E1}" type="sibTrans" cxnId="{2F41922A-69C5-4507-9CD7-E61C2026E4F6}">
      <dgm:prSet/>
      <dgm:spPr/>
      <dgm:t>
        <a:bodyPr/>
        <a:lstStyle/>
        <a:p>
          <a:endParaRPr lang="en-AU"/>
        </a:p>
      </dgm:t>
    </dgm:pt>
    <dgm:pt modelId="{0AE63DD9-5602-4E15-BC33-394D54AC4006}">
      <dgm:prSet phldrT="[Text]"/>
      <dgm:spPr/>
      <dgm:t>
        <a:bodyPr/>
        <a:lstStyle/>
        <a:p>
          <a:r>
            <a:rPr lang="ru-RU" dirty="0"/>
            <a:t>Средства в доверительном управлении</a:t>
          </a:r>
          <a:endParaRPr lang="en-GB" dirty="0"/>
        </a:p>
      </dgm:t>
    </dgm:pt>
    <dgm:pt modelId="{A245F08B-4445-4D42-BFA4-560397AD8C31}" type="parTrans" cxnId="{CEDC98E6-AC05-4B27-A33A-CAED26599238}">
      <dgm:prSet/>
      <dgm:spPr/>
      <dgm:t>
        <a:bodyPr/>
        <a:lstStyle/>
        <a:p>
          <a:endParaRPr lang="en-AU"/>
        </a:p>
      </dgm:t>
    </dgm:pt>
    <dgm:pt modelId="{FF8610F8-6109-45F6-84B2-618AEAFEF391}" type="sibTrans" cxnId="{CEDC98E6-AC05-4B27-A33A-CAED26599238}">
      <dgm:prSet/>
      <dgm:spPr/>
      <dgm:t>
        <a:bodyPr/>
        <a:lstStyle/>
        <a:p>
          <a:endParaRPr lang="en-AU"/>
        </a:p>
      </dgm:t>
    </dgm:pt>
    <dgm:pt modelId="{472B62F8-470D-4BCC-BE07-0E6CA004E42B}">
      <dgm:prSet phldrT="[Text]"/>
      <dgm:spPr/>
      <dgm:t>
        <a:bodyPr/>
        <a:lstStyle/>
        <a:p>
          <a:r>
            <a:rPr lang="ru-RU" dirty="0"/>
            <a:t>Гарантийный фонд подрядчиков</a:t>
          </a:r>
          <a:endParaRPr lang="en-GB" dirty="0"/>
        </a:p>
      </dgm:t>
    </dgm:pt>
    <dgm:pt modelId="{A92DDB17-11C5-46E8-9139-380F4E922168}" type="parTrans" cxnId="{0CEFC2CB-5882-4C94-A98F-34344241A773}">
      <dgm:prSet/>
      <dgm:spPr/>
      <dgm:t>
        <a:bodyPr/>
        <a:lstStyle/>
        <a:p>
          <a:endParaRPr lang="en-AU"/>
        </a:p>
      </dgm:t>
    </dgm:pt>
    <dgm:pt modelId="{9D2A84C0-6B53-4BAB-B4C8-446CE1B1702A}" type="sibTrans" cxnId="{0CEFC2CB-5882-4C94-A98F-34344241A773}">
      <dgm:prSet/>
      <dgm:spPr/>
      <dgm:t>
        <a:bodyPr/>
        <a:lstStyle/>
        <a:p>
          <a:endParaRPr lang="en-AU"/>
        </a:p>
      </dgm:t>
    </dgm:pt>
    <dgm:pt modelId="{DFDD79DE-43B9-43FF-972B-B1A4E27508E5}">
      <dgm:prSet phldrT="[Text]"/>
      <dgm:spPr/>
      <dgm:t>
        <a:bodyPr/>
        <a:lstStyle/>
        <a:p>
          <a:r>
            <a:rPr lang="ru-RU" dirty="0"/>
            <a:t>Гарантийный фонд импортёров</a:t>
          </a:r>
          <a:endParaRPr lang="en-GB" dirty="0"/>
        </a:p>
      </dgm:t>
    </dgm:pt>
    <dgm:pt modelId="{4B5A376A-B6FE-44DF-9EE0-AE1E8A95031D}" type="parTrans" cxnId="{E684C5B5-12C4-4C1A-A9A2-A896AE8CDDA5}">
      <dgm:prSet/>
      <dgm:spPr/>
      <dgm:t>
        <a:bodyPr/>
        <a:lstStyle/>
        <a:p>
          <a:endParaRPr lang="en-AU"/>
        </a:p>
      </dgm:t>
    </dgm:pt>
    <dgm:pt modelId="{05A6BCE7-F967-4637-A1E6-F7AB52BEB5B9}" type="sibTrans" cxnId="{E684C5B5-12C4-4C1A-A9A2-A896AE8CDDA5}">
      <dgm:prSet/>
      <dgm:spPr/>
      <dgm:t>
        <a:bodyPr/>
        <a:lstStyle/>
        <a:p>
          <a:endParaRPr lang="en-AU"/>
        </a:p>
      </dgm:t>
    </dgm:pt>
    <dgm:pt modelId="{3F01FE28-1377-4916-9493-5FD8D12B492B}">
      <dgm:prSet phldrT="[Text]"/>
      <dgm:spPr/>
      <dgm:t>
        <a:bodyPr/>
        <a:lstStyle/>
        <a:p>
          <a:r>
            <a:rPr lang="ru-RU" dirty="0"/>
            <a:t>МВФ</a:t>
          </a:r>
          <a:endParaRPr lang="en-GB" dirty="0"/>
        </a:p>
      </dgm:t>
    </dgm:pt>
    <dgm:pt modelId="{14CF70F3-DDE7-42BC-B9F4-DEE28E1F2C1D}" type="parTrans" cxnId="{0528B042-F6AB-4E1C-AF18-2A4D7F3D2161}">
      <dgm:prSet/>
      <dgm:spPr/>
      <dgm:t>
        <a:bodyPr/>
        <a:lstStyle/>
        <a:p>
          <a:endParaRPr lang="en-AU"/>
        </a:p>
      </dgm:t>
    </dgm:pt>
    <dgm:pt modelId="{770BB68F-CA34-4FE9-9962-B4877D19758A}" type="sibTrans" cxnId="{0528B042-F6AB-4E1C-AF18-2A4D7F3D2161}">
      <dgm:prSet/>
      <dgm:spPr/>
      <dgm:t>
        <a:bodyPr/>
        <a:lstStyle/>
        <a:p>
          <a:endParaRPr lang="en-AU"/>
        </a:p>
      </dgm:t>
    </dgm:pt>
    <dgm:pt modelId="{BF8C8F93-7177-429C-8E78-8039C2C034FD}">
      <dgm:prSet phldrT="[Text]"/>
      <dgm:spPr/>
      <dgm:t>
        <a:bodyPr/>
        <a:lstStyle/>
        <a:p>
          <a:r>
            <a:rPr lang="ru-RU" dirty="0"/>
            <a:t>КНР</a:t>
          </a:r>
          <a:endParaRPr lang="en-GB" dirty="0"/>
        </a:p>
      </dgm:t>
    </dgm:pt>
    <dgm:pt modelId="{F12DA665-6185-46C4-9FAB-A24E69FCBEDA}" type="parTrans" cxnId="{2AAFD0D0-3CA0-4E04-BBF9-8165F81FCEDC}">
      <dgm:prSet/>
      <dgm:spPr/>
      <dgm:t>
        <a:bodyPr/>
        <a:lstStyle/>
        <a:p>
          <a:endParaRPr lang="en-AU"/>
        </a:p>
      </dgm:t>
    </dgm:pt>
    <dgm:pt modelId="{FD12156D-5F3E-4E47-A410-F5AF72D792A9}" type="sibTrans" cxnId="{2AAFD0D0-3CA0-4E04-BBF9-8165F81FCEDC}">
      <dgm:prSet/>
      <dgm:spPr/>
      <dgm:t>
        <a:bodyPr/>
        <a:lstStyle/>
        <a:p>
          <a:endParaRPr lang="en-AU"/>
        </a:p>
      </dgm:t>
    </dgm:pt>
    <dgm:pt modelId="{028860BD-7589-45D9-A135-AA156F3561EE}">
      <dgm:prSet phldrT="[Text]"/>
      <dgm:spPr/>
      <dgm:t>
        <a:bodyPr/>
        <a:lstStyle/>
        <a:p>
          <a:r>
            <a:rPr lang="ru-RU" dirty="0"/>
            <a:t>РФ</a:t>
          </a:r>
          <a:endParaRPr lang="en-GB" dirty="0"/>
        </a:p>
      </dgm:t>
    </dgm:pt>
    <dgm:pt modelId="{08DEA0F3-2583-4825-93CA-5CB3ECC47103}" type="parTrans" cxnId="{65230F4F-386A-424A-8749-79978CFEE30E}">
      <dgm:prSet/>
      <dgm:spPr/>
      <dgm:t>
        <a:bodyPr/>
        <a:lstStyle/>
        <a:p>
          <a:endParaRPr lang="en-AU"/>
        </a:p>
      </dgm:t>
    </dgm:pt>
    <dgm:pt modelId="{23F9BF29-6D85-44E0-945E-2C3B94AFC312}" type="sibTrans" cxnId="{65230F4F-386A-424A-8749-79978CFEE30E}">
      <dgm:prSet/>
      <dgm:spPr/>
      <dgm:t>
        <a:bodyPr/>
        <a:lstStyle/>
        <a:p>
          <a:endParaRPr lang="en-AU"/>
        </a:p>
      </dgm:t>
    </dgm:pt>
    <dgm:pt modelId="{958180FA-0271-F845-A824-1965C513E730}" type="pres">
      <dgm:prSet presAssocID="{203D79C6-D256-334E-B748-6DCBBC60A2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08842F-BF04-F842-808B-CB22FFA27290}" type="pres">
      <dgm:prSet presAssocID="{3D53B90D-0063-4649-B7AE-67A252F81192}" presName="hierRoot1" presStyleCnt="0">
        <dgm:presLayoutVars>
          <dgm:hierBranch val="init"/>
        </dgm:presLayoutVars>
      </dgm:prSet>
      <dgm:spPr/>
    </dgm:pt>
    <dgm:pt modelId="{5A41FDB5-FCF5-8A43-900F-651A47F3A4F6}" type="pres">
      <dgm:prSet presAssocID="{3D53B90D-0063-4649-B7AE-67A252F81192}" presName="rootComposite1" presStyleCnt="0"/>
      <dgm:spPr/>
    </dgm:pt>
    <dgm:pt modelId="{FD8C0EA5-3574-7144-A977-702C68D01A11}" type="pres">
      <dgm:prSet presAssocID="{3D53B90D-0063-4649-B7AE-67A252F81192}" presName="rootText1" presStyleLbl="node0" presStyleIdx="0" presStyleCnt="1" custScaleX="170980">
        <dgm:presLayoutVars>
          <dgm:chPref val="3"/>
        </dgm:presLayoutVars>
      </dgm:prSet>
      <dgm:spPr/>
    </dgm:pt>
    <dgm:pt modelId="{7EC7B3C7-FE4A-7347-BA6E-D30047F663EB}" type="pres">
      <dgm:prSet presAssocID="{3D53B90D-0063-4649-B7AE-67A252F81192}" presName="rootConnector1" presStyleLbl="node1" presStyleIdx="0" presStyleCnt="0"/>
      <dgm:spPr/>
    </dgm:pt>
    <dgm:pt modelId="{F01B341D-ACB8-A54E-B249-09BF0BB63494}" type="pres">
      <dgm:prSet presAssocID="{3D53B90D-0063-4649-B7AE-67A252F81192}" presName="hierChild2" presStyleCnt="0"/>
      <dgm:spPr/>
    </dgm:pt>
    <dgm:pt modelId="{216D90DD-A46A-B04B-95C8-17BE43A12F47}" type="pres">
      <dgm:prSet presAssocID="{ABD6504A-B201-7F4E-A421-9610429149C4}" presName="Name37" presStyleLbl="parChTrans1D2" presStyleIdx="0" presStyleCnt="5"/>
      <dgm:spPr/>
    </dgm:pt>
    <dgm:pt modelId="{17762858-C8BF-224E-A3E9-9992E3C487F6}" type="pres">
      <dgm:prSet presAssocID="{340652A5-659F-5246-9A11-3BC28C669DCB}" presName="hierRoot2" presStyleCnt="0">
        <dgm:presLayoutVars>
          <dgm:hierBranch val="init"/>
        </dgm:presLayoutVars>
      </dgm:prSet>
      <dgm:spPr/>
    </dgm:pt>
    <dgm:pt modelId="{25871F11-7E89-6343-B550-5796D906CED9}" type="pres">
      <dgm:prSet presAssocID="{340652A5-659F-5246-9A11-3BC28C669DCB}" presName="rootComposite" presStyleCnt="0"/>
      <dgm:spPr/>
    </dgm:pt>
    <dgm:pt modelId="{FD3492C5-0017-8741-ACF9-AD2310C10ECB}" type="pres">
      <dgm:prSet presAssocID="{340652A5-659F-5246-9A11-3BC28C669DCB}" presName="rootText" presStyleLbl="node2" presStyleIdx="0" presStyleCnt="4">
        <dgm:presLayoutVars>
          <dgm:chPref val="3"/>
        </dgm:presLayoutVars>
      </dgm:prSet>
      <dgm:spPr/>
    </dgm:pt>
    <dgm:pt modelId="{1EE7BC51-2874-B544-BEED-68934D2D3AF2}" type="pres">
      <dgm:prSet presAssocID="{340652A5-659F-5246-9A11-3BC28C669DCB}" presName="rootConnector" presStyleLbl="node2" presStyleIdx="0" presStyleCnt="4"/>
      <dgm:spPr/>
    </dgm:pt>
    <dgm:pt modelId="{EB1EF9D5-BF08-1D43-ACD3-F3A5DDCD27BE}" type="pres">
      <dgm:prSet presAssocID="{340652A5-659F-5246-9A11-3BC28C669DCB}" presName="hierChild4" presStyleCnt="0"/>
      <dgm:spPr/>
    </dgm:pt>
    <dgm:pt modelId="{7AC8A079-6870-3747-9DB9-8A20314F0A9A}" type="pres">
      <dgm:prSet presAssocID="{6BF2011D-12AF-E748-BF79-D953FD965BEE}" presName="Name37" presStyleLbl="parChTrans1D3" presStyleIdx="0" presStyleCnt="9"/>
      <dgm:spPr/>
    </dgm:pt>
    <dgm:pt modelId="{45718739-394E-9D4D-B683-F71F9177BDAD}" type="pres">
      <dgm:prSet presAssocID="{5BA2CF97-F497-4D47-B0FD-84FFAD9F18D1}" presName="hierRoot2" presStyleCnt="0">
        <dgm:presLayoutVars>
          <dgm:hierBranch val="init"/>
        </dgm:presLayoutVars>
      </dgm:prSet>
      <dgm:spPr/>
    </dgm:pt>
    <dgm:pt modelId="{3C0B7DEE-DAAC-024B-9965-E98E12FDCBCA}" type="pres">
      <dgm:prSet presAssocID="{5BA2CF97-F497-4D47-B0FD-84FFAD9F18D1}" presName="rootComposite" presStyleCnt="0"/>
      <dgm:spPr/>
    </dgm:pt>
    <dgm:pt modelId="{2321839D-73BA-F44B-AA8A-4323F681CE2F}" type="pres">
      <dgm:prSet presAssocID="{5BA2CF97-F497-4D47-B0FD-84FFAD9F18D1}" presName="rootText" presStyleLbl="node3" presStyleIdx="0" presStyleCnt="9">
        <dgm:presLayoutVars>
          <dgm:chPref val="3"/>
        </dgm:presLayoutVars>
      </dgm:prSet>
      <dgm:spPr/>
    </dgm:pt>
    <dgm:pt modelId="{0EF92080-7091-2845-9160-F31790042BBF}" type="pres">
      <dgm:prSet presAssocID="{5BA2CF97-F497-4D47-B0FD-84FFAD9F18D1}" presName="rootConnector" presStyleLbl="node3" presStyleIdx="0" presStyleCnt="9"/>
      <dgm:spPr/>
    </dgm:pt>
    <dgm:pt modelId="{EBD3299D-CCDE-014F-8CE6-487217A408F2}" type="pres">
      <dgm:prSet presAssocID="{5BA2CF97-F497-4D47-B0FD-84FFAD9F18D1}" presName="hierChild4" presStyleCnt="0"/>
      <dgm:spPr/>
    </dgm:pt>
    <dgm:pt modelId="{649E4786-F7A5-4F77-AC68-5E763C6E0928}" type="pres">
      <dgm:prSet presAssocID="{265C0D7D-C7EB-4BFB-A43D-E1B02889F9D7}" presName="Name37" presStyleLbl="parChTrans1D4" presStyleIdx="0" presStyleCnt="4"/>
      <dgm:spPr/>
    </dgm:pt>
    <dgm:pt modelId="{58CCE98A-25E1-49A7-B569-355339CCB1D0}" type="pres">
      <dgm:prSet presAssocID="{AEED8BA8-AF83-4667-A4A4-82C3AD563921}" presName="hierRoot2" presStyleCnt="0">
        <dgm:presLayoutVars>
          <dgm:hierBranch val="init"/>
        </dgm:presLayoutVars>
      </dgm:prSet>
      <dgm:spPr/>
    </dgm:pt>
    <dgm:pt modelId="{680E000F-3776-4FBF-8189-0AB96025B45B}" type="pres">
      <dgm:prSet presAssocID="{AEED8BA8-AF83-4667-A4A4-82C3AD563921}" presName="rootComposite" presStyleCnt="0"/>
      <dgm:spPr/>
    </dgm:pt>
    <dgm:pt modelId="{AA4FB941-A4E0-4389-A5C9-DF37AD882856}" type="pres">
      <dgm:prSet presAssocID="{AEED8BA8-AF83-4667-A4A4-82C3AD563921}" presName="rootText" presStyleLbl="node4" presStyleIdx="0" presStyleCnt="4">
        <dgm:presLayoutVars>
          <dgm:chPref val="3"/>
        </dgm:presLayoutVars>
      </dgm:prSet>
      <dgm:spPr/>
    </dgm:pt>
    <dgm:pt modelId="{31CDAE98-300A-4514-91A9-4F84D808A2A1}" type="pres">
      <dgm:prSet presAssocID="{AEED8BA8-AF83-4667-A4A4-82C3AD563921}" presName="rootConnector" presStyleLbl="node4" presStyleIdx="0" presStyleCnt="4"/>
      <dgm:spPr/>
    </dgm:pt>
    <dgm:pt modelId="{5307A034-1DBD-447D-A001-563B4B69E56B}" type="pres">
      <dgm:prSet presAssocID="{AEED8BA8-AF83-4667-A4A4-82C3AD563921}" presName="hierChild4" presStyleCnt="0"/>
      <dgm:spPr/>
    </dgm:pt>
    <dgm:pt modelId="{7D85117A-EC4B-4CDE-8EBF-10C9922618EF}" type="pres">
      <dgm:prSet presAssocID="{AEED8BA8-AF83-4667-A4A4-82C3AD563921}" presName="hierChild5" presStyleCnt="0"/>
      <dgm:spPr/>
    </dgm:pt>
    <dgm:pt modelId="{3EE8047B-250E-4012-A229-F9469FEC38E1}" type="pres">
      <dgm:prSet presAssocID="{14CF70F3-DDE7-42BC-B9F4-DEE28E1F2C1D}" presName="Name37" presStyleLbl="parChTrans1D4" presStyleIdx="1" presStyleCnt="4"/>
      <dgm:spPr/>
    </dgm:pt>
    <dgm:pt modelId="{DB652592-71AC-405B-91AC-1FF508CE67B9}" type="pres">
      <dgm:prSet presAssocID="{3F01FE28-1377-4916-9493-5FD8D12B492B}" presName="hierRoot2" presStyleCnt="0">
        <dgm:presLayoutVars>
          <dgm:hierBranch val="init"/>
        </dgm:presLayoutVars>
      </dgm:prSet>
      <dgm:spPr/>
    </dgm:pt>
    <dgm:pt modelId="{5F081970-E6C8-44DD-B8A8-486D05E0D8BA}" type="pres">
      <dgm:prSet presAssocID="{3F01FE28-1377-4916-9493-5FD8D12B492B}" presName="rootComposite" presStyleCnt="0"/>
      <dgm:spPr/>
    </dgm:pt>
    <dgm:pt modelId="{496297F2-6F4E-4839-B538-941C0BD140A0}" type="pres">
      <dgm:prSet presAssocID="{3F01FE28-1377-4916-9493-5FD8D12B492B}" presName="rootText" presStyleLbl="node4" presStyleIdx="1" presStyleCnt="4">
        <dgm:presLayoutVars>
          <dgm:chPref val="3"/>
        </dgm:presLayoutVars>
      </dgm:prSet>
      <dgm:spPr/>
    </dgm:pt>
    <dgm:pt modelId="{CEE88F25-05E9-4F20-8AC2-02AABE0C2895}" type="pres">
      <dgm:prSet presAssocID="{3F01FE28-1377-4916-9493-5FD8D12B492B}" presName="rootConnector" presStyleLbl="node4" presStyleIdx="1" presStyleCnt="4"/>
      <dgm:spPr/>
    </dgm:pt>
    <dgm:pt modelId="{3AEEE5FB-0F84-4BAB-B8C3-E1ADD111CACE}" type="pres">
      <dgm:prSet presAssocID="{3F01FE28-1377-4916-9493-5FD8D12B492B}" presName="hierChild4" presStyleCnt="0"/>
      <dgm:spPr/>
    </dgm:pt>
    <dgm:pt modelId="{03916F00-F9EA-415D-A099-B03DC99A0A23}" type="pres">
      <dgm:prSet presAssocID="{3F01FE28-1377-4916-9493-5FD8D12B492B}" presName="hierChild5" presStyleCnt="0"/>
      <dgm:spPr/>
    </dgm:pt>
    <dgm:pt modelId="{D4457E7C-076A-3D4C-8320-C2D928112C03}" type="pres">
      <dgm:prSet presAssocID="{5BA2CF97-F497-4D47-B0FD-84FFAD9F18D1}" presName="hierChild5" presStyleCnt="0"/>
      <dgm:spPr/>
    </dgm:pt>
    <dgm:pt modelId="{D5807A63-9EAB-5344-8491-524ABC13B425}" type="pres">
      <dgm:prSet presAssocID="{4C2DB42E-DE24-B443-BDEB-34D2671E890B}" presName="Name37" presStyleLbl="parChTrans1D3" presStyleIdx="1" presStyleCnt="9"/>
      <dgm:spPr/>
    </dgm:pt>
    <dgm:pt modelId="{04E95E51-B115-1441-BF42-8838A7F2B712}" type="pres">
      <dgm:prSet presAssocID="{A1358836-C9F2-B64A-A944-57C6C3F6424F}" presName="hierRoot2" presStyleCnt="0">
        <dgm:presLayoutVars>
          <dgm:hierBranch val="init"/>
        </dgm:presLayoutVars>
      </dgm:prSet>
      <dgm:spPr/>
    </dgm:pt>
    <dgm:pt modelId="{FFEC628E-75B7-D64E-9B93-0A26C2F0EC15}" type="pres">
      <dgm:prSet presAssocID="{A1358836-C9F2-B64A-A944-57C6C3F6424F}" presName="rootComposite" presStyleCnt="0"/>
      <dgm:spPr/>
    </dgm:pt>
    <dgm:pt modelId="{24333444-93D8-5649-AB69-D3E54238441E}" type="pres">
      <dgm:prSet presAssocID="{A1358836-C9F2-B64A-A944-57C6C3F6424F}" presName="rootText" presStyleLbl="node3" presStyleIdx="1" presStyleCnt="9">
        <dgm:presLayoutVars>
          <dgm:chPref val="3"/>
        </dgm:presLayoutVars>
      </dgm:prSet>
      <dgm:spPr/>
    </dgm:pt>
    <dgm:pt modelId="{FB576683-CC00-5C48-9E58-01E180630400}" type="pres">
      <dgm:prSet presAssocID="{A1358836-C9F2-B64A-A944-57C6C3F6424F}" presName="rootConnector" presStyleLbl="node3" presStyleIdx="1" presStyleCnt="9"/>
      <dgm:spPr/>
    </dgm:pt>
    <dgm:pt modelId="{44124F45-3414-6648-AE78-56C72607C651}" type="pres">
      <dgm:prSet presAssocID="{A1358836-C9F2-B64A-A944-57C6C3F6424F}" presName="hierChild4" presStyleCnt="0"/>
      <dgm:spPr/>
    </dgm:pt>
    <dgm:pt modelId="{7417071A-AC22-4AE5-BF46-582DF70C2426}" type="pres">
      <dgm:prSet presAssocID="{F12DA665-6185-46C4-9FAB-A24E69FCBEDA}" presName="Name37" presStyleLbl="parChTrans1D4" presStyleIdx="2" presStyleCnt="4"/>
      <dgm:spPr/>
    </dgm:pt>
    <dgm:pt modelId="{CC4BC31E-9DE1-4A7E-881C-33221C21AD58}" type="pres">
      <dgm:prSet presAssocID="{BF8C8F93-7177-429C-8E78-8039C2C034FD}" presName="hierRoot2" presStyleCnt="0">
        <dgm:presLayoutVars>
          <dgm:hierBranch val="init"/>
        </dgm:presLayoutVars>
      </dgm:prSet>
      <dgm:spPr/>
    </dgm:pt>
    <dgm:pt modelId="{D30F1D3F-1B7B-46EB-9668-E63480E1B631}" type="pres">
      <dgm:prSet presAssocID="{BF8C8F93-7177-429C-8E78-8039C2C034FD}" presName="rootComposite" presStyleCnt="0"/>
      <dgm:spPr/>
    </dgm:pt>
    <dgm:pt modelId="{C8FEB464-191D-4CBE-B295-BD791E82F992}" type="pres">
      <dgm:prSet presAssocID="{BF8C8F93-7177-429C-8E78-8039C2C034FD}" presName="rootText" presStyleLbl="node4" presStyleIdx="2" presStyleCnt="4">
        <dgm:presLayoutVars>
          <dgm:chPref val="3"/>
        </dgm:presLayoutVars>
      </dgm:prSet>
      <dgm:spPr/>
    </dgm:pt>
    <dgm:pt modelId="{CB41901A-6D18-4F15-9F87-21B2E2B12F20}" type="pres">
      <dgm:prSet presAssocID="{BF8C8F93-7177-429C-8E78-8039C2C034FD}" presName="rootConnector" presStyleLbl="node4" presStyleIdx="2" presStyleCnt="4"/>
      <dgm:spPr/>
    </dgm:pt>
    <dgm:pt modelId="{8EA0CD5D-7F4B-4A8F-A25C-C39DF726C041}" type="pres">
      <dgm:prSet presAssocID="{BF8C8F93-7177-429C-8E78-8039C2C034FD}" presName="hierChild4" presStyleCnt="0"/>
      <dgm:spPr/>
    </dgm:pt>
    <dgm:pt modelId="{7DF46DB8-BD2E-4184-B591-538A908545EF}" type="pres">
      <dgm:prSet presAssocID="{BF8C8F93-7177-429C-8E78-8039C2C034FD}" presName="hierChild5" presStyleCnt="0"/>
      <dgm:spPr/>
    </dgm:pt>
    <dgm:pt modelId="{FF7F68AC-C1FF-4D0F-9876-8AF1A89FC551}" type="pres">
      <dgm:prSet presAssocID="{08DEA0F3-2583-4825-93CA-5CB3ECC47103}" presName="Name37" presStyleLbl="parChTrans1D4" presStyleIdx="3" presStyleCnt="4"/>
      <dgm:spPr/>
    </dgm:pt>
    <dgm:pt modelId="{D2AA434D-535E-4069-86AD-2933B05CD551}" type="pres">
      <dgm:prSet presAssocID="{028860BD-7589-45D9-A135-AA156F3561EE}" presName="hierRoot2" presStyleCnt="0">
        <dgm:presLayoutVars>
          <dgm:hierBranch val="init"/>
        </dgm:presLayoutVars>
      </dgm:prSet>
      <dgm:spPr/>
    </dgm:pt>
    <dgm:pt modelId="{B58059B2-4360-4875-B01E-06AA3AA6FEF4}" type="pres">
      <dgm:prSet presAssocID="{028860BD-7589-45D9-A135-AA156F3561EE}" presName="rootComposite" presStyleCnt="0"/>
      <dgm:spPr/>
    </dgm:pt>
    <dgm:pt modelId="{FFAA8BAE-D10B-4D88-85C0-4EB8A364A79B}" type="pres">
      <dgm:prSet presAssocID="{028860BD-7589-45D9-A135-AA156F3561EE}" presName="rootText" presStyleLbl="node4" presStyleIdx="3" presStyleCnt="4">
        <dgm:presLayoutVars>
          <dgm:chPref val="3"/>
        </dgm:presLayoutVars>
      </dgm:prSet>
      <dgm:spPr/>
    </dgm:pt>
    <dgm:pt modelId="{EEF6D629-EDC3-482B-B6BB-9F4F0D43B0A9}" type="pres">
      <dgm:prSet presAssocID="{028860BD-7589-45D9-A135-AA156F3561EE}" presName="rootConnector" presStyleLbl="node4" presStyleIdx="3" presStyleCnt="4"/>
      <dgm:spPr/>
    </dgm:pt>
    <dgm:pt modelId="{26B1B607-9FCA-444E-BEB1-D334504B9EB5}" type="pres">
      <dgm:prSet presAssocID="{028860BD-7589-45D9-A135-AA156F3561EE}" presName="hierChild4" presStyleCnt="0"/>
      <dgm:spPr/>
    </dgm:pt>
    <dgm:pt modelId="{61DD6DA8-EB59-4296-8F15-7107648764B2}" type="pres">
      <dgm:prSet presAssocID="{028860BD-7589-45D9-A135-AA156F3561EE}" presName="hierChild5" presStyleCnt="0"/>
      <dgm:spPr/>
    </dgm:pt>
    <dgm:pt modelId="{39D7586C-5CAA-D948-987B-D5FB866EDEE3}" type="pres">
      <dgm:prSet presAssocID="{A1358836-C9F2-B64A-A944-57C6C3F6424F}" presName="hierChild5" presStyleCnt="0"/>
      <dgm:spPr/>
    </dgm:pt>
    <dgm:pt modelId="{96BF138A-2585-994C-BF67-A06E69B73AAE}" type="pres">
      <dgm:prSet presAssocID="{340652A5-659F-5246-9A11-3BC28C669DCB}" presName="hierChild5" presStyleCnt="0"/>
      <dgm:spPr/>
    </dgm:pt>
    <dgm:pt modelId="{CD85D7C7-8B26-4D43-9408-AECAEA9464DB}" type="pres">
      <dgm:prSet presAssocID="{AE308C85-77FA-3040-97E0-63D8A619F56D}" presName="Name37" presStyleLbl="parChTrans1D2" presStyleIdx="1" presStyleCnt="5"/>
      <dgm:spPr/>
    </dgm:pt>
    <dgm:pt modelId="{9FD3FEE3-C7FF-5E4D-AD6E-F3876DCA279E}" type="pres">
      <dgm:prSet presAssocID="{7B6A5CCD-0E72-F947-AFC7-63817FB7AF6B}" presName="hierRoot2" presStyleCnt="0">
        <dgm:presLayoutVars>
          <dgm:hierBranch val="init"/>
        </dgm:presLayoutVars>
      </dgm:prSet>
      <dgm:spPr/>
    </dgm:pt>
    <dgm:pt modelId="{81B7ED07-51B9-E148-91AA-FD3944D40DB8}" type="pres">
      <dgm:prSet presAssocID="{7B6A5CCD-0E72-F947-AFC7-63817FB7AF6B}" presName="rootComposite" presStyleCnt="0"/>
      <dgm:spPr/>
    </dgm:pt>
    <dgm:pt modelId="{AA913002-4651-2449-B018-5244456493E6}" type="pres">
      <dgm:prSet presAssocID="{7B6A5CCD-0E72-F947-AFC7-63817FB7AF6B}" presName="rootText" presStyleLbl="node2" presStyleIdx="1" presStyleCnt="4">
        <dgm:presLayoutVars>
          <dgm:chPref val="3"/>
        </dgm:presLayoutVars>
      </dgm:prSet>
      <dgm:spPr/>
    </dgm:pt>
    <dgm:pt modelId="{D27AF7B5-5551-4C4D-B4C5-EB8CDA65FC58}" type="pres">
      <dgm:prSet presAssocID="{7B6A5CCD-0E72-F947-AFC7-63817FB7AF6B}" presName="rootConnector" presStyleLbl="node2" presStyleIdx="1" presStyleCnt="4"/>
      <dgm:spPr/>
    </dgm:pt>
    <dgm:pt modelId="{7A0976D5-66E4-864B-A8E9-763AD966AC12}" type="pres">
      <dgm:prSet presAssocID="{7B6A5CCD-0E72-F947-AFC7-63817FB7AF6B}" presName="hierChild4" presStyleCnt="0"/>
      <dgm:spPr/>
    </dgm:pt>
    <dgm:pt modelId="{027F83A8-5CE8-4376-A10C-3078C1B805B2}" type="pres">
      <dgm:prSet presAssocID="{A245F08B-4445-4D42-BFA4-560397AD8C31}" presName="Name37" presStyleLbl="parChTrans1D3" presStyleIdx="2" presStyleCnt="9"/>
      <dgm:spPr/>
    </dgm:pt>
    <dgm:pt modelId="{36D01405-D999-4828-BFF8-9FAB1094AA5F}" type="pres">
      <dgm:prSet presAssocID="{0AE63DD9-5602-4E15-BC33-394D54AC4006}" presName="hierRoot2" presStyleCnt="0">
        <dgm:presLayoutVars>
          <dgm:hierBranch val="init"/>
        </dgm:presLayoutVars>
      </dgm:prSet>
      <dgm:spPr/>
    </dgm:pt>
    <dgm:pt modelId="{A3081AEC-7256-4D35-90C0-D715E350B51F}" type="pres">
      <dgm:prSet presAssocID="{0AE63DD9-5602-4E15-BC33-394D54AC4006}" presName="rootComposite" presStyleCnt="0"/>
      <dgm:spPr/>
    </dgm:pt>
    <dgm:pt modelId="{0770CCCE-A6E3-4477-A699-DB097197A436}" type="pres">
      <dgm:prSet presAssocID="{0AE63DD9-5602-4E15-BC33-394D54AC4006}" presName="rootText" presStyleLbl="node3" presStyleIdx="2" presStyleCnt="9">
        <dgm:presLayoutVars>
          <dgm:chPref val="3"/>
        </dgm:presLayoutVars>
      </dgm:prSet>
      <dgm:spPr/>
    </dgm:pt>
    <dgm:pt modelId="{0960D3B5-8A1C-4375-B46E-96637FF6147C}" type="pres">
      <dgm:prSet presAssocID="{0AE63DD9-5602-4E15-BC33-394D54AC4006}" presName="rootConnector" presStyleLbl="node3" presStyleIdx="2" presStyleCnt="9"/>
      <dgm:spPr/>
    </dgm:pt>
    <dgm:pt modelId="{22388BC8-B80C-4CEC-A6F4-80E959E0CD59}" type="pres">
      <dgm:prSet presAssocID="{0AE63DD9-5602-4E15-BC33-394D54AC4006}" presName="hierChild4" presStyleCnt="0"/>
      <dgm:spPr/>
    </dgm:pt>
    <dgm:pt modelId="{85629285-C9A7-4C82-9C5A-97ECFA5B31BB}" type="pres">
      <dgm:prSet presAssocID="{0AE63DD9-5602-4E15-BC33-394D54AC4006}" presName="hierChild5" presStyleCnt="0"/>
      <dgm:spPr/>
    </dgm:pt>
    <dgm:pt modelId="{C9750FC7-E3A8-4764-AA19-EA1F1570099B}" type="pres">
      <dgm:prSet presAssocID="{A92DDB17-11C5-46E8-9139-380F4E922168}" presName="Name37" presStyleLbl="parChTrans1D3" presStyleIdx="3" presStyleCnt="9"/>
      <dgm:spPr/>
    </dgm:pt>
    <dgm:pt modelId="{2F7AE63D-81C6-43B3-AEF5-B779BFD2DF2C}" type="pres">
      <dgm:prSet presAssocID="{472B62F8-470D-4BCC-BE07-0E6CA004E42B}" presName="hierRoot2" presStyleCnt="0">
        <dgm:presLayoutVars>
          <dgm:hierBranch val="init"/>
        </dgm:presLayoutVars>
      </dgm:prSet>
      <dgm:spPr/>
    </dgm:pt>
    <dgm:pt modelId="{8323BC18-71E6-433C-9835-6A1EB9C8FA4E}" type="pres">
      <dgm:prSet presAssocID="{472B62F8-470D-4BCC-BE07-0E6CA004E42B}" presName="rootComposite" presStyleCnt="0"/>
      <dgm:spPr/>
    </dgm:pt>
    <dgm:pt modelId="{F315333C-42B2-4807-95C6-506AC2CBF63D}" type="pres">
      <dgm:prSet presAssocID="{472B62F8-470D-4BCC-BE07-0E6CA004E42B}" presName="rootText" presStyleLbl="node3" presStyleIdx="3" presStyleCnt="9">
        <dgm:presLayoutVars>
          <dgm:chPref val="3"/>
        </dgm:presLayoutVars>
      </dgm:prSet>
      <dgm:spPr/>
    </dgm:pt>
    <dgm:pt modelId="{A680FFAC-11FC-4989-8226-E699148D3FBF}" type="pres">
      <dgm:prSet presAssocID="{472B62F8-470D-4BCC-BE07-0E6CA004E42B}" presName="rootConnector" presStyleLbl="node3" presStyleIdx="3" presStyleCnt="9"/>
      <dgm:spPr/>
    </dgm:pt>
    <dgm:pt modelId="{0C4A76F5-78D1-4D1B-A2B4-7456DEAC59BB}" type="pres">
      <dgm:prSet presAssocID="{472B62F8-470D-4BCC-BE07-0E6CA004E42B}" presName="hierChild4" presStyleCnt="0"/>
      <dgm:spPr/>
    </dgm:pt>
    <dgm:pt modelId="{A434FE7D-90A6-49F6-9ECC-FBABD719ABBE}" type="pres">
      <dgm:prSet presAssocID="{472B62F8-470D-4BCC-BE07-0E6CA004E42B}" presName="hierChild5" presStyleCnt="0"/>
      <dgm:spPr/>
    </dgm:pt>
    <dgm:pt modelId="{47EFC626-3576-4854-A6D1-31AD746F03A4}" type="pres">
      <dgm:prSet presAssocID="{4B5A376A-B6FE-44DF-9EE0-AE1E8A95031D}" presName="Name37" presStyleLbl="parChTrans1D3" presStyleIdx="4" presStyleCnt="9"/>
      <dgm:spPr/>
    </dgm:pt>
    <dgm:pt modelId="{E3D58C04-7B75-4037-81B6-8C0C07C78B9E}" type="pres">
      <dgm:prSet presAssocID="{DFDD79DE-43B9-43FF-972B-B1A4E27508E5}" presName="hierRoot2" presStyleCnt="0">
        <dgm:presLayoutVars>
          <dgm:hierBranch val="init"/>
        </dgm:presLayoutVars>
      </dgm:prSet>
      <dgm:spPr/>
    </dgm:pt>
    <dgm:pt modelId="{1AC94E5D-4B37-4B53-98E6-BBD80A9A2889}" type="pres">
      <dgm:prSet presAssocID="{DFDD79DE-43B9-43FF-972B-B1A4E27508E5}" presName="rootComposite" presStyleCnt="0"/>
      <dgm:spPr/>
    </dgm:pt>
    <dgm:pt modelId="{5DE35EBF-7D65-4333-8E2B-3FF006AF9FDC}" type="pres">
      <dgm:prSet presAssocID="{DFDD79DE-43B9-43FF-972B-B1A4E27508E5}" presName="rootText" presStyleLbl="node3" presStyleIdx="4" presStyleCnt="9">
        <dgm:presLayoutVars>
          <dgm:chPref val="3"/>
        </dgm:presLayoutVars>
      </dgm:prSet>
      <dgm:spPr/>
    </dgm:pt>
    <dgm:pt modelId="{608E580C-5834-470A-BB24-F7F57A2106D7}" type="pres">
      <dgm:prSet presAssocID="{DFDD79DE-43B9-43FF-972B-B1A4E27508E5}" presName="rootConnector" presStyleLbl="node3" presStyleIdx="4" presStyleCnt="9"/>
      <dgm:spPr/>
    </dgm:pt>
    <dgm:pt modelId="{55CAD0C9-06FC-46C6-9CCA-E48A0FCD7B26}" type="pres">
      <dgm:prSet presAssocID="{DFDD79DE-43B9-43FF-972B-B1A4E27508E5}" presName="hierChild4" presStyleCnt="0"/>
      <dgm:spPr/>
    </dgm:pt>
    <dgm:pt modelId="{EEF19A0B-3AD5-41D1-8D95-3CB815834195}" type="pres">
      <dgm:prSet presAssocID="{DFDD79DE-43B9-43FF-972B-B1A4E27508E5}" presName="hierChild5" presStyleCnt="0"/>
      <dgm:spPr/>
    </dgm:pt>
    <dgm:pt modelId="{322BA675-037A-CD4C-8A60-1AFC7D7430E6}" type="pres">
      <dgm:prSet presAssocID="{7B6A5CCD-0E72-F947-AFC7-63817FB7AF6B}" presName="hierChild5" presStyleCnt="0"/>
      <dgm:spPr/>
    </dgm:pt>
    <dgm:pt modelId="{371FB7BC-54EB-844F-B1F3-FDBBC604898E}" type="pres">
      <dgm:prSet presAssocID="{3936903F-98F8-244A-B380-F3B96D9BFBEE}" presName="Name37" presStyleLbl="parChTrans1D2" presStyleIdx="2" presStyleCnt="5"/>
      <dgm:spPr/>
    </dgm:pt>
    <dgm:pt modelId="{E27C6403-3298-C248-B2E0-7D9B92A910D8}" type="pres">
      <dgm:prSet presAssocID="{24C7B450-F695-BD45-92D8-C26469CFA78D}" presName="hierRoot2" presStyleCnt="0">
        <dgm:presLayoutVars>
          <dgm:hierBranch val="init"/>
        </dgm:presLayoutVars>
      </dgm:prSet>
      <dgm:spPr/>
    </dgm:pt>
    <dgm:pt modelId="{DB6C7084-3E42-AC4B-A212-8ACDCFBCD8DA}" type="pres">
      <dgm:prSet presAssocID="{24C7B450-F695-BD45-92D8-C26469CFA78D}" presName="rootComposite" presStyleCnt="0"/>
      <dgm:spPr/>
    </dgm:pt>
    <dgm:pt modelId="{FE35C4EC-1012-0642-B1F2-E20EAF7D2FF1}" type="pres">
      <dgm:prSet presAssocID="{24C7B450-F695-BD45-92D8-C26469CFA78D}" presName="rootText" presStyleLbl="node2" presStyleIdx="2" presStyleCnt="4">
        <dgm:presLayoutVars>
          <dgm:chPref val="3"/>
        </dgm:presLayoutVars>
      </dgm:prSet>
      <dgm:spPr/>
    </dgm:pt>
    <dgm:pt modelId="{30A55677-3FA0-7340-887F-8DFFD58BA65F}" type="pres">
      <dgm:prSet presAssocID="{24C7B450-F695-BD45-92D8-C26469CFA78D}" presName="rootConnector" presStyleLbl="node2" presStyleIdx="2" presStyleCnt="4"/>
      <dgm:spPr/>
    </dgm:pt>
    <dgm:pt modelId="{121C8360-3121-6F41-BF0F-B2D942638FC4}" type="pres">
      <dgm:prSet presAssocID="{24C7B450-F695-BD45-92D8-C26469CFA78D}" presName="hierChild4" presStyleCnt="0"/>
      <dgm:spPr/>
    </dgm:pt>
    <dgm:pt modelId="{521048A3-E6A4-4061-8657-55A67918227B}" type="pres">
      <dgm:prSet presAssocID="{982FC5EF-2470-467F-8B67-60241135F584}" presName="Name37" presStyleLbl="parChTrans1D3" presStyleIdx="5" presStyleCnt="9"/>
      <dgm:spPr/>
    </dgm:pt>
    <dgm:pt modelId="{894A668C-AEE4-46B0-A56D-A4932BC9380B}" type="pres">
      <dgm:prSet presAssocID="{B22A7A6B-5866-446E-841E-F181A0958FA3}" presName="hierRoot2" presStyleCnt="0">
        <dgm:presLayoutVars>
          <dgm:hierBranch val="init"/>
        </dgm:presLayoutVars>
      </dgm:prSet>
      <dgm:spPr/>
    </dgm:pt>
    <dgm:pt modelId="{FF6DEC41-D128-4095-B37D-E0136CFE0C80}" type="pres">
      <dgm:prSet presAssocID="{B22A7A6B-5866-446E-841E-F181A0958FA3}" presName="rootComposite" presStyleCnt="0"/>
      <dgm:spPr/>
    </dgm:pt>
    <dgm:pt modelId="{C029E59A-50C8-462E-9D59-07FC26B392F9}" type="pres">
      <dgm:prSet presAssocID="{B22A7A6B-5866-446E-841E-F181A0958FA3}" presName="rootText" presStyleLbl="node3" presStyleIdx="5" presStyleCnt="9">
        <dgm:presLayoutVars>
          <dgm:chPref val="3"/>
        </dgm:presLayoutVars>
      </dgm:prSet>
      <dgm:spPr/>
    </dgm:pt>
    <dgm:pt modelId="{299A739C-D4D7-4EDC-BA20-E41245E8D6C4}" type="pres">
      <dgm:prSet presAssocID="{B22A7A6B-5866-446E-841E-F181A0958FA3}" presName="rootConnector" presStyleLbl="node3" presStyleIdx="5" presStyleCnt="9"/>
      <dgm:spPr/>
    </dgm:pt>
    <dgm:pt modelId="{48E55396-0D9A-4E76-B9D8-CD3919BB5C34}" type="pres">
      <dgm:prSet presAssocID="{B22A7A6B-5866-446E-841E-F181A0958FA3}" presName="hierChild4" presStyleCnt="0"/>
      <dgm:spPr/>
    </dgm:pt>
    <dgm:pt modelId="{7A4E6FCC-BCF3-4A14-A446-065A5600D6A5}" type="pres">
      <dgm:prSet presAssocID="{B22A7A6B-5866-446E-841E-F181A0958FA3}" presName="hierChild5" presStyleCnt="0"/>
      <dgm:spPr/>
    </dgm:pt>
    <dgm:pt modelId="{D6508279-68B0-440A-A409-0E1E7C58FA01}" type="pres">
      <dgm:prSet presAssocID="{29D1755C-DDF9-4FBE-93F3-28E9D632DE12}" presName="Name37" presStyleLbl="parChTrans1D3" presStyleIdx="6" presStyleCnt="9"/>
      <dgm:spPr/>
    </dgm:pt>
    <dgm:pt modelId="{0D33F94E-D2FB-43C9-88AA-43C9285A5F05}" type="pres">
      <dgm:prSet presAssocID="{4A316652-4D84-4EDE-90B8-75FD853A6561}" presName="hierRoot2" presStyleCnt="0">
        <dgm:presLayoutVars>
          <dgm:hierBranch val="init"/>
        </dgm:presLayoutVars>
      </dgm:prSet>
      <dgm:spPr/>
    </dgm:pt>
    <dgm:pt modelId="{CA5723F0-27C5-4912-B9DD-26D0D1F38793}" type="pres">
      <dgm:prSet presAssocID="{4A316652-4D84-4EDE-90B8-75FD853A6561}" presName="rootComposite" presStyleCnt="0"/>
      <dgm:spPr/>
    </dgm:pt>
    <dgm:pt modelId="{30F50AE0-79B9-4387-B52C-812771C09EA4}" type="pres">
      <dgm:prSet presAssocID="{4A316652-4D84-4EDE-90B8-75FD853A6561}" presName="rootText" presStyleLbl="node3" presStyleIdx="6" presStyleCnt="9">
        <dgm:presLayoutVars>
          <dgm:chPref val="3"/>
        </dgm:presLayoutVars>
      </dgm:prSet>
      <dgm:spPr/>
    </dgm:pt>
    <dgm:pt modelId="{366F088F-53A6-4EA3-8358-BC5F3F67AA1D}" type="pres">
      <dgm:prSet presAssocID="{4A316652-4D84-4EDE-90B8-75FD853A6561}" presName="rootConnector" presStyleLbl="node3" presStyleIdx="6" presStyleCnt="9"/>
      <dgm:spPr/>
    </dgm:pt>
    <dgm:pt modelId="{A12EF4DE-6A39-4564-A21D-DB172A870A7F}" type="pres">
      <dgm:prSet presAssocID="{4A316652-4D84-4EDE-90B8-75FD853A6561}" presName="hierChild4" presStyleCnt="0"/>
      <dgm:spPr/>
    </dgm:pt>
    <dgm:pt modelId="{20A40095-BEDB-4774-B840-2804D2775C90}" type="pres">
      <dgm:prSet presAssocID="{4A316652-4D84-4EDE-90B8-75FD853A6561}" presName="hierChild5" presStyleCnt="0"/>
      <dgm:spPr/>
    </dgm:pt>
    <dgm:pt modelId="{83B15279-E5E7-BA4E-8EC9-D91757807856}" type="pres">
      <dgm:prSet presAssocID="{24C7B450-F695-BD45-92D8-C26469CFA78D}" presName="hierChild5" presStyleCnt="0"/>
      <dgm:spPr/>
    </dgm:pt>
    <dgm:pt modelId="{C6F12E4D-6E3E-8645-A3F9-DCEFDD2FF576}" type="pres">
      <dgm:prSet presAssocID="{D88BB9DB-FE71-EA4A-9CE2-B0790D90A808}" presName="Name37" presStyleLbl="parChTrans1D2" presStyleIdx="3" presStyleCnt="5"/>
      <dgm:spPr/>
    </dgm:pt>
    <dgm:pt modelId="{F23948F0-2443-BE47-A9B4-E911FB381D55}" type="pres">
      <dgm:prSet presAssocID="{81F369FB-98BA-B049-862C-17C3630F2E77}" presName="hierRoot2" presStyleCnt="0">
        <dgm:presLayoutVars>
          <dgm:hierBranch val="init"/>
        </dgm:presLayoutVars>
      </dgm:prSet>
      <dgm:spPr/>
    </dgm:pt>
    <dgm:pt modelId="{28A3D366-BE76-1B4D-837D-88B9B7031971}" type="pres">
      <dgm:prSet presAssocID="{81F369FB-98BA-B049-862C-17C3630F2E77}" presName="rootComposite" presStyleCnt="0"/>
      <dgm:spPr/>
    </dgm:pt>
    <dgm:pt modelId="{708005BC-B4F7-384E-A61A-DF86286954C9}" type="pres">
      <dgm:prSet presAssocID="{81F369FB-98BA-B049-862C-17C3630F2E77}" presName="rootText" presStyleLbl="node2" presStyleIdx="3" presStyleCnt="4">
        <dgm:presLayoutVars>
          <dgm:chPref val="3"/>
        </dgm:presLayoutVars>
      </dgm:prSet>
      <dgm:spPr/>
    </dgm:pt>
    <dgm:pt modelId="{76F33118-E74D-EF43-9E73-E0486AA2B764}" type="pres">
      <dgm:prSet presAssocID="{81F369FB-98BA-B049-862C-17C3630F2E77}" presName="rootConnector" presStyleLbl="node2" presStyleIdx="3" presStyleCnt="4"/>
      <dgm:spPr/>
    </dgm:pt>
    <dgm:pt modelId="{E125025F-9741-2644-99BD-6D3A0FDE868E}" type="pres">
      <dgm:prSet presAssocID="{81F369FB-98BA-B049-862C-17C3630F2E77}" presName="hierChild4" presStyleCnt="0"/>
      <dgm:spPr/>
    </dgm:pt>
    <dgm:pt modelId="{D1B72EA3-3ADC-47B5-B9A1-530A6129F6DF}" type="pres">
      <dgm:prSet presAssocID="{B8044F5D-3864-4ECB-9989-BD1FC2673773}" presName="Name37" presStyleLbl="parChTrans1D3" presStyleIdx="7" presStyleCnt="9"/>
      <dgm:spPr/>
    </dgm:pt>
    <dgm:pt modelId="{BE9E0262-8E20-4267-BEE8-F05B43D8B468}" type="pres">
      <dgm:prSet presAssocID="{BF006E6E-6037-4037-A8BE-CFD3F63ED4DB}" presName="hierRoot2" presStyleCnt="0">
        <dgm:presLayoutVars>
          <dgm:hierBranch val="init"/>
        </dgm:presLayoutVars>
      </dgm:prSet>
      <dgm:spPr/>
    </dgm:pt>
    <dgm:pt modelId="{578A7275-C470-483C-8746-47B3FD90861C}" type="pres">
      <dgm:prSet presAssocID="{BF006E6E-6037-4037-A8BE-CFD3F63ED4DB}" presName="rootComposite" presStyleCnt="0"/>
      <dgm:spPr/>
    </dgm:pt>
    <dgm:pt modelId="{90A7458B-19E1-454D-AA22-654B33DFF40E}" type="pres">
      <dgm:prSet presAssocID="{BF006E6E-6037-4037-A8BE-CFD3F63ED4DB}" presName="rootText" presStyleLbl="node3" presStyleIdx="7" presStyleCnt="9">
        <dgm:presLayoutVars>
          <dgm:chPref val="3"/>
        </dgm:presLayoutVars>
      </dgm:prSet>
      <dgm:spPr/>
    </dgm:pt>
    <dgm:pt modelId="{113F2BE2-C815-4A4B-9166-17675D7FBF70}" type="pres">
      <dgm:prSet presAssocID="{BF006E6E-6037-4037-A8BE-CFD3F63ED4DB}" presName="rootConnector" presStyleLbl="node3" presStyleIdx="7" presStyleCnt="9"/>
      <dgm:spPr/>
    </dgm:pt>
    <dgm:pt modelId="{1C6A4B94-92A7-48C6-A543-C42B608B2AF4}" type="pres">
      <dgm:prSet presAssocID="{BF006E6E-6037-4037-A8BE-CFD3F63ED4DB}" presName="hierChild4" presStyleCnt="0"/>
      <dgm:spPr/>
    </dgm:pt>
    <dgm:pt modelId="{9CF17EF1-EEEF-406E-926C-530CF02ADEF6}" type="pres">
      <dgm:prSet presAssocID="{BF006E6E-6037-4037-A8BE-CFD3F63ED4DB}" presName="hierChild5" presStyleCnt="0"/>
      <dgm:spPr/>
    </dgm:pt>
    <dgm:pt modelId="{BDE4841C-83DF-4426-A0C8-C8501A120189}" type="pres">
      <dgm:prSet presAssocID="{3ADABE4B-2F80-47BA-9469-E2C3271E7187}" presName="Name37" presStyleLbl="parChTrans1D3" presStyleIdx="8" presStyleCnt="9"/>
      <dgm:spPr/>
    </dgm:pt>
    <dgm:pt modelId="{9B097325-3A13-4A41-BD08-4CE23599164E}" type="pres">
      <dgm:prSet presAssocID="{8E69E873-AA86-4068-A445-DC1D76374D9F}" presName="hierRoot2" presStyleCnt="0">
        <dgm:presLayoutVars>
          <dgm:hierBranch val="init"/>
        </dgm:presLayoutVars>
      </dgm:prSet>
      <dgm:spPr/>
    </dgm:pt>
    <dgm:pt modelId="{FCEEC79F-23A1-4669-8DBC-38B505CDAA61}" type="pres">
      <dgm:prSet presAssocID="{8E69E873-AA86-4068-A445-DC1D76374D9F}" presName="rootComposite" presStyleCnt="0"/>
      <dgm:spPr/>
    </dgm:pt>
    <dgm:pt modelId="{AFC32B93-A2F6-41CE-9063-3E4FA68191AE}" type="pres">
      <dgm:prSet presAssocID="{8E69E873-AA86-4068-A445-DC1D76374D9F}" presName="rootText" presStyleLbl="node3" presStyleIdx="8" presStyleCnt="9">
        <dgm:presLayoutVars>
          <dgm:chPref val="3"/>
        </dgm:presLayoutVars>
      </dgm:prSet>
      <dgm:spPr/>
    </dgm:pt>
    <dgm:pt modelId="{0C5B55EC-2409-4B96-84BF-930FA829B0CB}" type="pres">
      <dgm:prSet presAssocID="{8E69E873-AA86-4068-A445-DC1D76374D9F}" presName="rootConnector" presStyleLbl="node3" presStyleIdx="8" presStyleCnt="9"/>
      <dgm:spPr/>
    </dgm:pt>
    <dgm:pt modelId="{ADDB39C1-B506-4CC4-B888-D4EFF14B320A}" type="pres">
      <dgm:prSet presAssocID="{8E69E873-AA86-4068-A445-DC1D76374D9F}" presName="hierChild4" presStyleCnt="0"/>
      <dgm:spPr/>
    </dgm:pt>
    <dgm:pt modelId="{F4C03711-9CD5-40A5-8AC9-9A4EF27BDCB2}" type="pres">
      <dgm:prSet presAssocID="{8E69E873-AA86-4068-A445-DC1D76374D9F}" presName="hierChild5" presStyleCnt="0"/>
      <dgm:spPr/>
    </dgm:pt>
    <dgm:pt modelId="{05EE3250-D1E3-F74E-B18B-7DFA8869F52F}" type="pres">
      <dgm:prSet presAssocID="{81F369FB-98BA-B049-862C-17C3630F2E77}" presName="hierChild5" presStyleCnt="0"/>
      <dgm:spPr/>
    </dgm:pt>
    <dgm:pt modelId="{B74344CB-BFFA-5845-8C30-DF3966DD5DAE}" type="pres">
      <dgm:prSet presAssocID="{3D53B90D-0063-4649-B7AE-67A252F81192}" presName="hierChild3" presStyleCnt="0"/>
      <dgm:spPr/>
    </dgm:pt>
    <dgm:pt modelId="{4356FCE8-E871-2641-B4FE-E0B6B696F702}" type="pres">
      <dgm:prSet presAssocID="{78D6F216-147D-0049-8DAB-CBBA22CFFC99}" presName="Name111" presStyleLbl="parChTrans1D2" presStyleIdx="4" presStyleCnt="5"/>
      <dgm:spPr/>
    </dgm:pt>
    <dgm:pt modelId="{4B63E90F-9C42-2D4F-8D04-6DE63E0CEC08}" type="pres">
      <dgm:prSet presAssocID="{2348E9AA-A28B-2E4D-8467-53A02C7E8507}" presName="hierRoot3" presStyleCnt="0">
        <dgm:presLayoutVars>
          <dgm:hierBranch val="init"/>
        </dgm:presLayoutVars>
      </dgm:prSet>
      <dgm:spPr/>
    </dgm:pt>
    <dgm:pt modelId="{A8AA818B-CFEC-6042-AD63-62B7F5174FD3}" type="pres">
      <dgm:prSet presAssocID="{2348E9AA-A28B-2E4D-8467-53A02C7E8507}" presName="rootComposite3" presStyleCnt="0"/>
      <dgm:spPr/>
    </dgm:pt>
    <dgm:pt modelId="{39196EF1-7BFF-0F40-92D4-9444F0463712}" type="pres">
      <dgm:prSet presAssocID="{2348E9AA-A28B-2E4D-8467-53A02C7E8507}" presName="rootText3" presStyleLbl="asst1" presStyleIdx="0" presStyleCnt="1" custLinFactNeighborX="-1986" custLinFactNeighborY="-2648">
        <dgm:presLayoutVars>
          <dgm:chPref val="3"/>
        </dgm:presLayoutVars>
      </dgm:prSet>
      <dgm:spPr/>
    </dgm:pt>
    <dgm:pt modelId="{AF042DDA-377A-DE42-9944-F744B4258569}" type="pres">
      <dgm:prSet presAssocID="{2348E9AA-A28B-2E4D-8467-53A02C7E8507}" presName="rootConnector3" presStyleLbl="asst1" presStyleIdx="0" presStyleCnt="1"/>
      <dgm:spPr/>
    </dgm:pt>
    <dgm:pt modelId="{77591E17-0B0E-654B-8702-29BDF73BF73C}" type="pres">
      <dgm:prSet presAssocID="{2348E9AA-A28B-2E4D-8467-53A02C7E8507}" presName="hierChild6" presStyleCnt="0"/>
      <dgm:spPr/>
    </dgm:pt>
    <dgm:pt modelId="{DF6E0F7D-F8CD-3944-AF9D-5E8D6E8B730B}" type="pres">
      <dgm:prSet presAssocID="{2348E9AA-A28B-2E4D-8467-53A02C7E8507}" presName="hierChild7" presStyleCnt="0"/>
      <dgm:spPr/>
    </dgm:pt>
  </dgm:ptLst>
  <dgm:cxnLst>
    <dgm:cxn modelId="{FFEEF500-7D8E-467C-B216-B3716B517F93}" type="presOf" srcId="{3ADABE4B-2F80-47BA-9469-E2C3271E7187}" destId="{BDE4841C-83DF-4426-A0C8-C8501A120189}" srcOrd="0" destOrd="0" presId="urn:microsoft.com/office/officeart/2005/8/layout/orgChart1"/>
    <dgm:cxn modelId="{E6F34D04-C531-CE40-AC18-F9ADD00E806E}" srcId="{340652A5-659F-5246-9A11-3BC28C669DCB}" destId="{5BA2CF97-F497-4D47-B0FD-84FFAD9F18D1}" srcOrd="0" destOrd="0" parTransId="{6BF2011D-12AF-E748-BF79-D953FD965BEE}" sibTransId="{93CDFA38-BCA6-0D4C-A4F5-0CAFB643535C}"/>
    <dgm:cxn modelId="{1F77B507-192B-4F9F-B06A-7FBCA7CEBD4C}" srcId="{81F369FB-98BA-B049-862C-17C3630F2E77}" destId="{8E69E873-AA86-4068-A445-DC1D76374D9F}" srcOrd="1" destOrd="0" parTransId="{3ADABE4B-2F80-47BA-9469-E2C3271E7187}" sibTransId="{13928477-2169-4868-9ECB-E49EE232B687}"/>
    <dgm:cxn modelId="{9D1AFB09-DCD9-4A77-8DD6-D73FEFCC3520}" type="presOf" srcId="{3F01FE28-1377-4916-9493-5FD8D12B492B}" destId="{496297F2-6F4E-4839-B538-941C0BD140A0}" srcOrd="0" destOrd="0" presId="urn:microsoft.com/office/officeart/2005/8/layout/orgChart1"/>
    <dgm:cxn modelId="{E9D39F0F-E42C-40EB-ACA4-084A22084FDB}" type="presOf" srcId="{028860BD-7589-45D9-A135-AA156F3561EE}" destId="{FFAA8BAE-D10B-4D88-85C0-4EB8A364A79B}" srcOrd="0" destOrd="0" presId="urn:microsoft.com/office/officeart/2005/8/layout/orgChart1"/>
    <dgm:cxn modelId="{26A3EB12-121E-4378-A471-BC90BD783AAC}" type="presOf" srcId="{8E69E873-AA86-4068-A445-DC1D76374D9F}" destId="{AFC32B93-A2F6-41CE-9063-3E4FA68191AE}" srcOrd="0" destOrd="0" presId="urn:microsoft.com/office/officeart/2005/8/layout/orgChart1"/>
    <dgm:cxn modelId="{92226E17-6557-4540-BDE9-16102CA06F5E}" type="presOf" srcId="{DFDD79DE-43B9-43FF-972B-B1A4E27508E5}" destId="{608E580C-5834-470A-BB24-F7F57A2106D7}" srcOrd="1" destOrd="0" presId="urn:microsoft.com/office/officeart/2005/8/layout/orgChart1"/>
    <dgm:cxn modelId="{3D908C17-DCDE-4466-B96B-B894B7425C46}" srcId="{81F369FB-98BA-B049-862C-17C3630F2E77}" destId="{BF006E6E-6037-4037-A8BE-CFD3F63ED4DB}" srcOrd="0" destOrd="0" parTransId="{B8044F5D-3864-4ECB-9989-BD1FC2673773}" sibTransId="{57F9AB90-3997-4647-A74E-A834418C5839}"/>
    <dgm:cxn modelId="{0927401B-871E-4862-8096-257AE660AB4C}" type="presOf" srcId="{982FC5EF-2470-467F-8B67-60241135F584}" destId="{521048A3-E6A4-4061-8657-55A67918227B}" srcOrd="0" destOrd="0" presId="urn:microsoft.com/office/officeart/2005/8/layout/orgChart1"/>
    <dgm:cxn modelId="{80BAE322-46D0-B744-BE63-C84C87CA319D}" type="presOf" srcId="{24C7B450-F695-BD45-92D8-C26469CFA78D}" destId="{FE35C4EC-1012-0642-B1F2-E20EAF7D2FF1}" srcOrd="0" destOrd="0" presId="urn:microsoft.com/office/officeart/2005/8/layout/orgChart1"/>
    <dgm:cxn modelId="{6B0F1C23-4092-5543-8234-F1FEF15DD2E5}" type="presOf" srcId="{5BA2CF97-F497-4D47-B0FD-84FFAD9F18D1}" destId="{0EF92080-7091-2845-9160-F31790042BBF}" srcOrd="1" destOrd="0" presId="urn:microsoft.com/office/officeart/2005/8/layout/orgChart1"/>
    <dgm:cxn modelId="{E3385128-33FC-AF44-AF93-C6B7C2E2A34B}" type="presOf" srcId="{340652A5-659F-5246-9A11-3BC28C669DCB}" destId="{1EE7BC51-2874-B544-BEED-68934D2D3AF2}" srcOrd="1" destOrd="0" presId="urn:microsoft.com/office/officeart/2005/8/layout/orgChart1"/>
    <dgm:cxn modelId="{2F41922A-69C5-4507-9CD7-E61C2026E4F6}" srcId="{24C7B450-F695-BD45-92D8-C26469CFA78D}" destId="{4A316652-4D84-4EDE-90B8-75FD853A6561}" srcOrd="1" destOrd="0" parTransId="{29D1755C-DDF9-4FBE-93F3-28E9D632DE12}" sibTransId="{6113F66B-49F9-49D8-9C5A-BA43A62408E1}"/>
    <dgm:cxn modelId="{E337712F-CD00-2346-9710-0A4DB9BF5AD3}" type="presOf" srcId="{3D53B90D-0063-4649-B7AE-67A252F81192}" destId="{7EC7B3C7-FE4A-7347-BA6E-D30047F663EB}" srcOrd="1" destOrd="0" presId="urn:microsoft.com/office/officeart/2005/8/layout/orgChart1"/>
    <dgm:cxn modelId="{621E3634-51CB-1145-A2C0-A0C7CA421EC9}" type="presOf" srcId="{AE308C85-77FA-3040-97E0-63D8A619F56D}" destId="{CD85D7C7-8B26-4D43-9408-AECAEA9464DB}" srcOrd="0" destOrd="0" presId="urn:microsoft.com/office/officeart/2005/8/layout/orgChart1"/>
    <dgm:cxn modelId="{95B67237-9128-4B2A-A59D-88E0D5B11CA0}" type="presOf" srcId="{F12DA665-6185-46C4-9FAB-A24E69FCBEDA}" destId="{7417071A-AC22-4AE5-BF46-582DF70C2426}" srcOrd="0" destOrd="0" presId="urn:microsoft.com/office/officeart/2005/8/layout/orgChart1"/>
    <dgm:cxn modelId="{47819D37-5590-CC4D-B5E3-C16A6F6EF0E0}" type="presOf" srcId="{340652A5-659F-5246-9A11-3BC28C669DCB}" destId="{FD3492C5-0017-8741-ACF9-AD2310C10ECB}" srcOrd="0" destOrd="0" presId="urn:microsoft.com/office/officeart/2005/8/layout/orgChart1"/>
    <dgm:cxn modelId="{3C2DF337-E061-2A40-A07D-CB892B4E5F76}" type="presOf" srcId="{7B6A5CCD-0E72-F947-AFC7-63817FB7AF6B}" destId="{AA913002-4651-2449-B018-5244456493E6}" srcOrd="0" destOrd="0" presId="urn:microsoft.com/office/officeart/2005/8/layout/orgChart1"/>
    <dgm:cxn modelId="{D6D19A38-EAAF-4695-A271-FEC0B236CE8A}" type="presOf" srcId="{0AE63DD9-5602-4E15-BC33-394D54AC4006}" destId="{0960D3B5-8A1C-4375-B46E-96637FF6147C}" srcOrd="1" destOrd="0" presId="urn:microsoft.com/office/officeart/2005/8/layout/orgChart1"/>
    <dgm:cxn modelId="{B6EE8439-F233-463A-87AB-BC6BC90F32D3}" type="presOf" srcId="{14CF70F3-DDE7-42BC-B9F4-DEE28E1F2C1D}" destId="{3EE8047B-250E-4012-A229-F9469FEC38E1}" srcOrd="0" destOrd="0" presId="urn:microsoft.com/office/officeart/2005/8/layout/orgChart1"/>
    <dgm:cxn modelId="{2C24343E-E4FA-CF49-9712-FF08B7D09E19}" srcId="{3D53B90D-0063-4649-B7AE-67A252F81192}" destId="{340652A5-659F-5246-9A11-3BC28C669DCB}" srcOrd="1" destOrd="0" parTransId="{ABD6504A-B201-7F4E-A421-9610429149C4}" sibTransId="{3F372DF0-1A56-F64F-872C-C17EDC8122F5}"/>
    <dgm:cxn modelId="{AD199A3E-0E19-4AC7-BFD0-8C8F37E347DB}" srcId="{5BA2CF97-F497-4D47-B0FD-84FFAD9F18D1}" destId="{AEED8BA8-AF83-4667-A4A4-82C3AD563921}" srcOrd="0" destOrd="0" parTransId="{265C0D7D-C7EB-4BFB-A43D-E1B02889F9D7}" sibTransId="{3EFD7B68-1D90-49AD-9D5E-5E89F3E57BBA}"/>
    <dgm:cxn modelId="{B59CAE3E-9D69-EA49-9737-9FCAC7C75BAD}" type="presOf" srcId="{3936903F-98F8-244A-B380-F3B96D9BFBEE}" destId="{371FB7BC-54EB-844F-B1F3-FDBBC604898E}" srcOrd="0" destOrd="0" presId="urn:microsoft.com/office/officeart/2005/8/layout/orgChart1"/>
    <dgm:cxn modelId="{2AB11A40-EB29-B845-B4AC-6A286AF898CC}" type="presOf" srcId="{3D53B90D-0063-4649-B7AE-67A252F81192}" destId="{FD8C0EA5-3574-7144-A977-702C68D01A11}" srcOrd="0" destOrd="0" presId="urn:microsoft.com/office/officeart/2005/8/layout/orgChart1"/>
    <dgm:cxn modelId="{4237FB40-E980-4C70-88CE-5647CC51AB3E}" type="presOf" srcId="{08DEA0F3-2583-4825-93CA-5CB3ECC47103}" destId="{FF7F68AC-C1FF-4D0F-9876-8AF1A89FC551}" srcOrd="0" destOrd="0" presId="urn:microsoft.com/office/officeart/2005/8/layout/orgChart1"/>
    <dgm:cxn modelId="{1BDC615C-E36C-F849-880A-16EC010C433B}" type="presOf" srcId="{4C2DB42E-DE24-B443-BDEB-34D2671E890B}" destId="{D5807A63-9EAB-5344-8491-524ABC13B425}" srcOrd="0" destOrd="0" presId="urn:microsoft.com/office/officeart/2005/8/layout/orgChart1"/>
    <dgm:cxn modelId="{C6F03660-1969-4E03-96FB-5C9F13F47918}" type="presOf" srcId="{028860BD-7589-45D9-A135-AA156F3561EE}" destId="{EEF6D629-EDC3-482B-B6BB-9F4F0D43B0A9}" srcOrd="1" destOrd="0" presId="urn:microsoft.com/office/officeart/2005/8/layout/orgChart1"/>
    <dgm:cxn modelId="{80F5D441-7E8A-3340-8F96-855928F5B30D}" type="presOf" srcId="{81F369FB-98BA-B049-862C-17C3630F2E77}" destId="{708005BC-B4F7-384E-A61A-DF86286954C9}" srcOrd="0" destOrd="0" presId="urn:microsoft.com/office/officeart/2005/8/layout/orgChart1"/>
    <dgm:cxn modelId="{1CC2FD61-D19A-4816-BDF7-99242765CC5C}" type="presOf" srcId="{4A316652-4D84-4EDE-90B8-75FD853A6561}" destId="{366F088F-53A6-4EA3-8358-BC5F3F67AA1D}" srcOrd="1" destOrd="0" presId="urn:microsoft.com/office/officeart/2005/8/layout/orgChart1"/>
    <dgm:cxn modelId="{0528B042-F6AB-4E1C-AF18-2A4D7F3D2161}" srcId="{5BA2CF97-F497-4D47-B0FD-84FFAD9F18D1}" destId="{3F01FE28-1377-4916-9493-5FD8D12B492B}" srcOrd="1" destOrd="0" parTransId="{14CF70F3-DDE7-42BC-B9F4-DEE28E1F2C1D}" sibTransId="{770BB68F-CA34-4FE9-9962-B4877D19758A}"/>
    <dgm:cxn modelId="{B9D8D765-9669-4F6F-ACB9-94AF91D3A9AE}" type="presOf" srcId="{472B62F8-470D-4BCC-BE07-0E6CA004E42B}" destId="{F315333C-42B2-4807-95C6-506AC2CBF63D}" srcOrd="0" destOrd="0" presId="urn:microsoft.com/office/officeart/2005/8/layout/orgChart1"/>
    <dgm:cxn modelId="{61BE3646-8C17-CC49-A190-D0E1C9ADBD86}" srcId="{203D79C6-D256-334E-B748-6DCBBC60A226}" destId="{3D53B90D-0063-4649-B7AE-67A252F81192}" srcOrd="0" destOrd="0" parTransId="{0480F9CD-B111-3640-9B90-C50A6BD08A11}" sibTransId="{A04F5708-E573-2242-B701-DBA9A1D68F30}"/>
    <dgm:cxn modelId="{B108986C-4626-4B44-AF0A-5D97D0DD211E}" srcId="{340652A5-659F-5246-9A11-3BC28C669DCB}" destId="{A1358836-C9F2-B64A-A944-57C6C3F6424F}" srcOrd="1" destOrd="0" parTransId="{4C2DB42E-DE24-B443-BDEB-34D2671E890B}" sibTransId="{8291E969-80A8-9841-9267-C89C23F5B16B}"/>
    <dgm:cxn modelId="{8D8FD06E-9A7E-417E-BA75-9268A207059E}" type="presOf" srcId="{3F01FE28-1377-4916-9493-5FD8D12B492B}" destId="{CEE88F25-05E9-4F20-8AC2-02AABE0C2895}" srcOrd="1" destOrd="0" presId="urn:microsoft.com/office/officeart/2005/8/layout/orgChart1"/>
    <dgm:cxn modelId="{65230F4F-386A-424A-8749-79978CFEE30E}" srcId="{A1358836-C9F2-B64A-A944-57C6C3F6424F}" destId="{028860BD-7589-45D9-A135-AA156F3561EE}" srcOrd="1" destOrd="0" parTransId="{08DEA0F3-2583-4825-93CA-5CB3ECC47103}" sibTransId="{23F9BF29-6D85-44E0-945E-2C3B94AFC312}"/>
    <dgm:cxn modelId="{6FCA1E6F-6991-4A1D-8D9F-11742FCA2268}" type="presOf" srcId="{A245F08B-4445-4D42-BFA4-560397AD8C31}" destId="{027F83A8-5CE8-4376-A10C-3078C1B805B2}" srcOrd="0" destOrd="0" presId="urn:microsoft.com/office/officeart/2005/8/layout/orgChart1"/>
    <dgm:cxn modelId="{030D8F55-4957-4218-B546-AA58DDE47C78}" type="presOf" srcId="{DFDD79DE-43B9-43FF-972B-B1A4E27508E5}" destId="{5DE35EBF-7D65-4333-8E2B-3FF006AF9FDC}" srcOrd="0" destOrd="0" presId="urn:microsoft.com/office/officeart/2005/8/layout/orgChart1"/>
    <dgm:cxn modelId="{0AAE1D7D-6AB4-4FD1-AF54-6E7D04EE323E}" type="presOf" srcId="{AEED8BA8-AF83-4667-A4A4-82C3AD563921}" destId="{AA4FB941-A4E0-4389-A5C9-DF37AD882856}" srcOrd="0" destOrd="0" presId="urn:microsoft.com/office/officeart/2005/8/layout/orgChart1"/>
    <dgm:cxn modelId="{CAE29381-0E35-44A1-98E5-9ECABF744AA1}" type="presOf" srcId="{B22A7A6B-5866-446E-841E-F181A0958FA3}" destId="{299A739C-D4D7-4EDC-BA20-E41245E8D6C4}" srcOrd="1" destOrd="0" presId="urn:microsoft.com/office/officeart/2005/8/layout/orgChart1"/>
    <dgm:cxn modelId="{65092182-220A-2049-ADD6-3B93FD98EC2A}" type="presOf" srcId="{203D79C6-D256-334E-B748-6DCBBC60A226}" destId="{958180FA-0271-F845-A824-1965C513E730}" srcOrd="0" destOrd="0" presId="urn:microsoft.com/office/officeart/2005/8/layout/orgChart1"/>
    <dgm:cxn modelId="{8327628B-5C01-F946-8B99-65813B387A06}" type="presOf" srcId="{81F369FB-98BA-B049-862C-17C3630F2E77}" destId="{76F33118-E74D-EF43-9E73-E0486AA2B764}" srcOrd="1" destOrd="0" presId="urn:microsoft.com/office/officeart/2005/8/layout/orgChart1"/>
    <dgm:cxn modelId="{D6E2458B-985E-C84B-BD01-52B0DEF8782A}" type="presOf" srcId="{A1358836-C9F2-B64A-A944-57C6C3F6424F}" destId="{24333444-93D8-5649-AB69-D3E54238441E}" srcOrd="0" destOrd="0" presId="urn:microsoft.com/office/officeart/2005/8/layout/orgChart1"/>
    <dgm:cxn modelId="{F6240C8C-A408-4325-AD09-2DC443C95F21}" type="presOf" srcId="{29D1755C-DDF9-4FBE-93F3-28E9D632DE12}" destId="{D6508279-68B0-440A-A409-0E1E7C58FA01}" srcOrd="0" destOrd="0" presId="urn:microsoft.com/office/officeart/2005/8/layout/orgChart1"/>
    <dgm:cxn modelId="{7C9CE18C-C603-4899-A654-9C916A77BF81}" type="presOf" srcId="{BF006E6E-6037-4037-A8BE-CFD3F63ED4DB}" destId="{113F2BE2-C815-4A4B-9166-17675D7FBF70}" srcOrd="1" destOrd="0" presId="urn:microsoft.com/office/officeart/2005/8/layout/orgChart1"/>
    <dgm:cxn modelId="{C7E4AD8F-BE8A-7F44-B534-93179C5934CB}" srcId="{3D53B90D-0063-4649-B7AE-67A252F81192}" destId="{81F369FB-98BA-B049-862C-17C3630F2E77}" srcOrd="4" destOrd="0" parTransId="{D88BB9DB-FE71-EA4A-9CE2-B0790D90A808}" sibTransId="{4D5EEF56-3790-2B4E-B439-322AEE05FDDA}"/>
    <dgm:cxn modelId="{C08B1F9D-1708-A440-9EFD-B18A7E48F2A9}" type="presOf" srcId="{78D6F216-147D-0049-8DAB-CBBA22CFFC99}" destId="{4356FCE8-E871-2641-B4FE-E0B6B696F702}" srcOrd="0" destOrd="0" presId="urn:microsoft.com/office/officeart/2005/8/layout/orgChart1"/>
    <dgm:cxn modelId="{8F22B3A9-AAFF-FF4E-8840-622C077D17C6}" srcId="{3D53B90D-0063-4649-B7AE-67A252F81192}" destId="{2348E9AA-A28B-2E4D-8467-53A02C7E8507}" srcOrd="0" destOrd="0" parTransId="{78D6F216-147D-0049-8DAB-CBBA22CFFC99}" sibTransId="{11DFFCB8-B275-0046-9B83-63079D8CC0AF}"/>
    <dgm:cxn modelId="{11FFACAE-6E15-4335-9F53-68D1C0DBB350}" type="presOf" srcId="{4B5A376A-B6FE-44DF-9EE0-AE1E8A95031D}" destId="{47EFC626-3576-4854-A6D1-31AD746F03A4}" srcOrd="0" destOrd="0" presId="urn:microsoft.com/office/officeart/2005/8/layout/orgChart1"/>
    <dgm:cxn modelId="{1F526CB2-169F-4C17-B69F-E4A78CF34E87}" type="presOf" srcId="{8E69E873-AA86-4068-A445-DC1D76374D9F}" destId="{0C5B55EC-2409-4B96-84BF-930FA829B0CB}" srcOrd="1" destOrd="0" presId="urn:microsoft.com/office/officeart/2005/8/layout/orgChart1"/>
    <dgm:cxn modelId="{072229B4-9426-A345-9061-D7A083B26E8C}" type="presOf" srcId="{A1358836-C9F2-B64A-A944-57C6C3F6424F}" destId="{FB576683-CC00-5C48-9E58-01E180630400}" srcOrd="1" destOrd="0" presId="urn:microsoft.com/office/officeart/2005/8/layout/orgChart1"/>
    <dgm:cxn modelId="{BFB232B5-9F9C-46DD-8FA3-CE5736B908D4}" type="presOf" srcId="{A92DDB17-11C5-46E8-9139-380F4E922168}" destId="{C9750FC7-E3A8-4764-AA19-EA1F1570099B}" srcOrd="0" destOrd="0" presId="urn:microsoft.com/office/officeart/2005/8/layout/orgChart1"/>
    <dgm:cxn modelId="{E684C5B5-12C4-4C1A-A9A2-A896AE8CDDA5}" srcId="{7B6A5CCD-0E72-F947-AFC7-63817FB7AF6B}" destId="{DFDD79DE-43B9-43FF-972B-B1A4E27508E5}" srcOrd="2" destOrd="0" parTransId="{4B5A376A-B6FE-44DF-9EE0-AE1E8A95031D}" sibTransId="{05A6BCE7-F967-4637-A1E6-F7AB52BEB5B9}"/>
    <dgm:cxn modelId="{8C425FB9-CC01-4FA5-B27E-65F8E108189B}" srcId="{24C7B450-F695-BD45-92D8-C26469CFA78D}" destId="{B22A7A6B-5866-446E-841E-F181A0958FA3}" srcOrd="0" destOrd="0" parTransId="{982FC5EF-2470-467F-8B67-60241135F584}" sibTransId="{00E16A71-152F-4241-93D3-57890A1F5C71}"/>
    <dgm:cxn modelId="{641D87BA-BE08-4180-BEEA-E3F8CBE7BEF6}" type="presOf" srcId="{BF8C8F93-7177-429C-8E78-8039C2C034FD}" destId="{C8FEB464-191D-4CBE-B295-BD791E82F992}" srcOrd="0" destOrd="0" presId="urn:microsoft.com/office/officeart/2005/8/layout/orgChart1"/>
    <dgm:cxn modelId="{F02605BD-D4A8-4598-9215-ADFBAB2AC9EA}" type="presOf" srcId="{AEED8BA8-AF83-4667-A4A4-82C3AD563921}" destId="{31CDAE98-300A-4514-91A9-4F84D808A2A1}" srcOrd="1" destOrd="0" presId="urn:microsoft.com/office/officeart/2005/8/layout/orgChart1"/>
    <dgm:cxn modelId="{620347BF-C5E5-498C-8CDF-E3854AD4A846}" type="presOf" srcId="{265C0D7D-C7EB-4BFB-A43D-E1B02889F9D7}" destId="{649E4786-F7A5-4F77-AC68-5E763C6E0928}" srcOrd="0" destOrd="0" presId="urn:microsoft.com/office/officeart/2005/8/layout/orgChart1"/>
    <dgm:cxn modelId="{88FEB6BF-2BE4-494E-92E2-6D7AF4643C8D}" type="presOf" srcId="{2348E9AA-A28B-2E4D-8467-53A02C7E8507}" destId="{AF042DDA-377A-DE42-9944-F744B4258569}" srcOrd="1" destOrd="0" presId="urn:microsoft.com/office/officeart/2005/8/layout/orgChart1"/>
    <dgm:cxn modelId="{61F29DC3-576F-4719-A7AF-ABA2C53BC57F}" type="presOf" srcId="{B8044F5D-3864-4ECB-9989-BD1FC2673773}" destId="{D1B72EA3-3ADC-47B5-B9A1-530A6129F6DF}" srcOrd="0" destOrd="0" presId="urn:microsoft.com/office/officeart/2005/8/layout/orgChart1"/>
    <dgm:cxn modelId="{0CEFC2CB-5882-4C94-A98F-34344241A773}" srcId="{7B6A5CCD-0E72-F947-AFC7-63817FB7AF6B}" destId="{472B62F8-470D-4BCC-BE07-0E6CA004E42B}" srcOrd="1" destOrd="0" parTransId="{A92DDB17-11C5-46E8-9139-380F4E922168}" sibTransId="{9D2A84C0-6B53-4BAB-B4C8-446CE1B1702A}"/>
    <dgm:cxn modelId="{5E2172CE-F770-40C7-936F-54DADC5E2E7A}" type="presOf" srcId="{BF8C8F93-7177-429C-8E78-8039C2C034FD}" destId="{CB41901A-6D18-4F15-9F87-21B2E2B12F20}" srcOrd="1" destOrd="0" presId="urn:microsoft.com/office/officeart/2005/8/layout/orgChart1"/>
    <dgm:cxn modelId="{7702B9CE-80D1-43DF-AEE2-F7BE328A6580}" type="presOf" srcId="{BF006E6E-6037-4037-A8BE-CFD3F63ED4DB}" destId="{90A7458B-19E1-454D-AA22-654B33DFF40E}" srcOrd="0" destOrd="0" presId="urn:microsoft.com/office/officeart/2005/8/layout/orgChart1"/>
    <dgm:cxn modelId="{2AAFD0D0-3CA0-4E04-BBF9-8165F81FCEDC}" srcId="{A1358836-C9F2-B64A-A944-57C6C3F6424F}" destId="{BF8C8F93-7177-429C-8E78-8039C2C034FD}" srcOrd="0" destOrd="0" parTransId="{F12DA665-6185-46C4-9FAB-A24E69FCBEDA}" sibTransId="{FD12156D-5F3E-4E47-A410-F5AF72D792A9}"/>
    <dgm:cxn modelId="{502ADCD0-D097-4B3F-B8B3-E0F11240258B}" type="presOf" srcId="{4A316652-4D84-4EDE-90B8-75FD853A6561}" destId="{30F50AE0-79B9-4387-B52C-812771C09EA4}" srcOrd="0" destOrd="0" presId="urn:microsoft.com/office/officeart/2005/8/layout/orgChart1"/>
    <dgm:cxn modelId="{40C3DDD8-6D68-C04A-B552-768A18400B17}" type="presOf" srcId="{5BA2CF97-F497-4D47-B0FD-84FFAD9F18D1}" destId="{2321839D-73BA-F44B-AA8A-4323F681CE2F}" srcOrd="0" destOrd="0" presId="urn:microsoft.com/office/officeart/2005/8/layout/orgChart1"/>
    <dgm:cxn modelId="{90923ADE-39AC-4848-A8E8-A2888C883912}" type="presOf" srcId="{24C7B450-F695-BD45-92D8-C26469CFA78D}" destId="{30A55677-3FA0-7340-887F-8DFFD58BA65F}" srcOrd="1" destOrd="0" presId="urn:microsoft.com/office/officeart/2005/8/layout/orgChart1"/>
    <dgm:cxn modelId="{5C36A6E0-07AD-6145-BD97-6687DB0D3322}" type="presOf" srcId="{2348E9AA-A28B-2E4D-8467-53A02C7E8507}" destId="{39196EF1-7BFF-0F40-92D4-9444F0463712}" srcOrd="0" destOrd="0" presId="urn:microsoft.com/office/officeart/2005/8/layout/orgChart1"/>
    <dgm:cxn modelId="{BCEBD6E0-F109-4D6A-8B07-F866C90459D5}" type="presOf" srcId="{B22A7A6B-5866-446E-841E-F181A0958FA3}" destId="{C029E59A-50C8-462E-9D59-07FC26B392F9}" srcOrd="0" destOrd="0" presId="urn:microsoft.com/office/officeart/2005/8/layout/orgChart1"/>
    <dgm:cxn modelId="{CEDC98E6-AC05-4B27-A33A-CAED26599238}" srcId="{7B6A5CCD-0E72-F947-AFC7-63817FB7AF6B}" destId="{0AE63DD9-5602-4E15-BC33-394D54AC4006}" srcOrd="0" destOrd="0" parTransId="{A245F08B-4445-4D42-BFA4-560397AD8C31}" sibTransId="{FF8610F8-6109-45F6-84B2-618AEAFEF391}"/>
    <dgm:cxn modelId="{A18467EF-B594-4749-8780-DFF377DF6268}" srcId="{3D53B90D-0063-4649-B7AE-67A252F81192}" destId="{7B6A5CCD-0E72-F947-AFC7-63817FB7AF6B}" srcOrd="2" destOrd="0" parTransId="{AE308C85-77FA-3040-97E0-63D8A619F56D}" sibTransId="{74A603BA-51D4-0244-994E-961C925CAF61}"/>
    <dgm:cxn modelId="{587234F2-DE33-488A-8D83-F3E0058D7430}" type="presOf" srcId="{0AE63DD9-5602-4E15-BC33-394D54AC4006}" destId="{0770CCCE-A6E3-4477-A699-DB097197A436}" srcOrd="0" destOrd="0" presId="urn:microsoft.com/office/officeart/2005/8/layout/orgChart1"/>
    <dgm:cxn modelId="{B7B33AF3-E9AE-4E4D-A8B8-1BC0DF1C9096}" type="presOf" srcId="{6BF2011D-12AF-E748-BF79-D953FD965BEE}" destId="{7AC8A079-6870-3747-9DB9-8A20314F0A9A}" srcOrd="0" destOrd="0" presId="urn:microsoft.com/office/officeart/2005/8/layout/orgChart1"/>
    <dgm:cxn modelId="{3E4F96F3-C998-8549-AFCF-EE3A30A3995F}" type="presOf" srcId="{D88BB9DB-FE71-EA4A-9CE2-B0790D90A808}" destId="{C6F12E4D-6E3E-8645-A3F9-DCEFDD2FF576}" srcOrd="0" destOrd="0" presId="urn:microsoft.com/office/officeart/2005/8/layout/orgChart1"/>
    <dgm:cxn modelId="{EA4C3BF4-AA8F-B346-B64A-A44E04DD3625}" type="presOf" srcId="{ABD6504A-B201-7F4E-A421-9610429149C4}" destId="{216D90DD-A46A-B04B-95C8-17BE43A12F47}" srcOrd="0" destOrd="0" presId="urn:microsoft.com/office/officeart/2005/8/layout/orgChart1"/>
    <dgm:cxn modelId="{51F07FF8-A3FF-426D-87E9-A72722E1BCBC}" type="presOf" srcId="{472B62F8-470D-4BCC-BE07-0E6CA004E42B}" destId="{A680FFAC-11FC-4989-8226-E699148D3FBF}" srcOrd="1" destOrd="0" presId="urn:microsoft.com/office/officeart/2005/8/layout/orgChart1"/>
    <dgm:cxn modelId="{769EE7FB-0AD9-6D4B-80F8-E61534175187}" type="presOf" srcId="{7B6A5CCD-0E72-F947-AFC7-63817FB7AF6B}" destId="{D27AF7B5-5551-4C4D-B4C5-EB8CDA65FC58}" srcOrd="1" destOrd="0" presId="urn:microsoft.com/office/officeart/2005/8/layout/orgChart1"/>
    <dgm:cxn modelId="{E4D347FF-1A5C-B242-8C9D-B56E925F8281}" srcId="{3D53B90D-0063-4649-B7AE-67A252F81192}" destId="{24C7B450-F695-BD45-92D8-C26469CFA78D}" srcOrd="3" destOrd="0" parTransId="{3936903F-98F8-244A-B380-F3B96D9BFBEE}" sibTransId="{F8EF7E87-A200-2244-A680-F354F3A61064}"/>
    <dgm:cxn modelId="{57F6BAF4-8D95-344F-B552-402E8B20F31C}" type="presParOf" srcId="{958180FA-0271-F845-A824-1965C513E730}" destId="{6D08842F-BF04-F842-808B-CB22FFA27290}" srcOrd="0" destOrd="0" presId="urn:microsoft.com/office/officeart/2005/8/layout/orgChart1"/>
    <dgm:cxn modelId="{C3BFDD64-2DB2-E742-8716-0EC8C9E7DFCC}" type="presParOf" srcId="{6D08842F-BF04-F842-808B-CB22FFA27290}" destId="{5A41FDB5-FCF5-8A43-900F-651A47F3A4F6}" srcOrd="0" destOrd="0" presId="urn:microsoft.com/office/officeart/2005/8/layout/orgChart1"/>
    <dgm:cxn modelId="{C46E62CA-266F-F04C-8FF4-D839938B17EB}" type="presParOf" srcId="{5A41FDB5-FCF5-8A43-900F-651A47F3A4F6}" destId="{FD8C0EA5-3574-7144-A977-702C68D01A11}" srcOrd="0" destOrd="0" presId="urn:microsoft.com/office/officeart/2005/8/layout/orgChart1"/>
    <dgm:cxn modelId="{9F85AEF7-2392-9645-AF8E-4AFB85A08007}" type="presParOf" srcId="{5A41FDB5-FCF5-8A43-900F-651A47F3A4F6}" destId="{7EC7B3C7-FE4A-7347-BA6E-D30047F663EB}" srcOrd="1" destOrd="0" presId="urn:microsoft.com/office/officeart/2005/8/layout/orgChart1"/>
    <dgm:cxn modelId="{285478F8-EF35-0644-B3BD-01F4B01677B9}" type="presParOf" srcId="{6D08842F-BF04-F842-808B-CB22FFA27290}" destId="{F01B341D-ACB8-A54E-B249-09BF0BB63494}" srcOrd="1" destOrd="0" presId="urn:microsoft.com/office/officeart/2005/8/layout/orgChart1"/>
    <dgm:cxn modelId="{E5220872-3B14-564D-B95A-F858A4400834}" type="presParOf" srcId="{F01B341D-ACB8-A54E-B249-09BF0BB63494}" destId="{216D90DD-A46A-B04B-95C8-17BE43A12F47}" srcOrd="0" destOrd="0" presId="urn:microsoft.com/office/officeart/2005/8/layout/orgChart1"/>
    <dgm:cxn modelId="{96F618AD-2546-1143-A661-5DC9F49BA74A}" type="presParOf" srcId="{F01B341D-ACB8-A54E-B249-09BF0BB63494}" destId="{17762858-C8BF-224E-A3E9-9992E3C487F6}" srcOrd="1" destOrd="0" presId="urn:microsoft.com/office/officeart/2005/8/layout/orgChart1"/>
    <dgm:cxn modelId="{38620001-7087-B047-9045-0D8E182F5D5E}" type="presParOf" srcId="{17762858-C8BF-224E-A3E9-9992E3C487F6}" destId="{25871F11-7E89-6343-B550-5796D906CED9}" srcOrd="0" destOrd="0" presId="urn:microsoft.com/office/officeart/2005/8/layout/orgChart1"/>
    <dgm:cxn modelId="{6D50852B-27E3-8244-B96D-77FD9862F57D}" type="presParOf" srcId="{25871F11-7E89-6343-B550-5796D906CED9}" destId="{FD3492C5-0017-8741-ACF9-AD2310C10ECB}" srcOrd="0" destOrd="0" presId="urn:microsoft.com/office/officeart/2005/8/layout/orgChart1"/>
    <dgm:cxn modelId="{874A848F-175F-4B42-AE83-77594BC1863A}" type="presParOf" srcId="{25871F11-7E89-6343-B550-5796D906CED9}" destId="{1EE7BC51-2874-B544-BEED-68934D2D3AF2}" srcOrd="1" destOrd="0" presId="urn:microsoft.com/office/officeart/2005/8/layout/orgChart1"/>
    <dgm:cxn modelId="{B7569A78-E088-704C-A393-9826E462E8FC}" type="presParOf" srcId="{17762858-C8BF-224E-A3E9-9992E3C487F6}" destId="{EB1EF9D5-BF08-1D43-ACD3-F3A5DDCD27BE}" srcOrd="1" destOrd="0" presId="urn:microsoft.com/office/officeart/2005/8/layout/orgChart1"/>
    <dgm:cxn modelId="{D1CFFB1F-5C5C-2940-8614-E578A9F8F35B}" type="presParOf" srcId="{EB1EF9D5-BF08-1D43-ACD3-F3A5DDCD27BE}" destId="{7AC8A079-6870-3747-9DB9-8A20314F0A9A}" srcOrd="0" destOrd="0" presId="urn:microsoft.com/office/officeart/2005/8/layout/orgChart1"/>
    <dgm:cxn modelId="{60473D96-2981-0545-B188-3D34AE6F7E8A}" type="presParOf" srcId="{EB1EF9D5-BF08-1D43-ACD3-F3A5DDCD27BE}" destId="{45718739-394E-9D4D-B683-F71F9177BDAD}" srcOrd="1" destOrd="0" presId="urn:microsoft.com/office/officeart/2005/8/layout/orgChart1"/>
    <dgm:cxn modelId="{E727C8BE-17F1-E24B-97A4-354DC5C699ED}" type="presParOf" srcId="{45718739-394E-9D4D-B683-F71F9177BDAD}" destId="{3C0B7DEE-DAAC-024B-9965-E98E12FDCBCA}" srcOrd="0" destOrd="0" presId="urn:microsoft.com/office/officeart/2005/8/layout/orgChart1"/>
    <dgm:cxn modelId="{0F7532E9-5570-184D-8C75-AC4DB37901F5}" type="presParOf" srcId="{3C0B7DEE-DAAC-024B-9965-E98E12FDCBCA}" destId="{2321839D-73BA-F44B-AA8A-4323F681CE2F}" srcOrd="0" destOrd="0" presId="urn:microsoft.com/office/officeart/2005/8/layout/orgChart1"/>
    <dgm:cxn modelId="{EAF5C7AF-78BF-EE45-A702-7D433A5A3DF9}" type="presParOf" srcId="{3C0B7DEE-DAAC-024B-9965-E98E12FDCBCA}" destId="{0EF92080-7091-2845-9160-F31790042BBF}" srcOrd="1" destOrd="0" presId="urn:microsoft.com/office/officeart/2005/8/layout/orgChart1"/>
    <dgm:cxn modelId="{6D8FE73B-FBAF-4145-B467-0D7743EA31DC}" type="presParOf" srcId="{45718739-394E-9D4D-B683-F71F9177BDAD}" destId="{EBD3299D-CCDE-014F-8CE6-487217A408F2}" srcOrd="1" destOrd="0" presId="urn:microsoft.com/office/officeart/2005/8/layout/orgChart1"/>
    <dgm:cxn modelId="{18C9FF0E-A10C-4F53-8885-30AE6902F7E3}" type="presParOf" srcId="{EBD3299D-CCDE-014F-8CE6-487217A408F2}" destId="{649E4786-F7A5-4F77-AC68-5E763C6E0928}" srcOrd="0" destOrd="0" presId="urn:microsoft.com/office/officeart/2005/8/layout/orgChart1"/>
    <dgm:cxn modelId="{E846FCD1-6A9C-49CC-AF3E-76B962B11B7B}" type="presParOf" srcId="{EBD3299D-CCDE-014F-8CE6-487217A408F2}" destId="{58CCE98A-25E1-49A7-B569-355339CCB1D0}" srcOrd="1" destOrd="0" presId="urn:microsoft.com/office/officeart/2005/8/layout/orgChart1"/>
    <dgm:cxn modelId="{C26FC146-0685-4188-B708-C6BA4A3C41F5}" type="presParOf" srcId="{58CCE98A-25E1-49A7-B569-355339CCB1D0}" destId="{680E000F-3776-4FBF-8189-0AB96025B45B}" srcOrd="0" destOrd="0" presId="urn:microsoft.com/office/officeart/2005/8/layout/orgChart1"/>
    <dgm:cxn modelId="{D43147CB-37F4-4092-9B5A-889F43815F27}" type="presParOf" srcId="{680E000F-3776-4FBF-8189-0AB96025B45B}" destId="{AA4FB941-A4E0-4389-A5C9-DF37AD882856}" srcOrd="0" destOrd="0" presId="urn:microsoft.com/office/officeart/2005/8/layout/orgChart1"/>
    <dgm:cxn modelId="{6C0C7043-D169-4B9B-AE51-097A66A39E9E}" type="presParOf" srcId="{680E000F-3776-4FBF-8189-0AB96025B45B}" destId="{31CDAE98-300A-4514-91A9-4F84D808A2A1}" srcOrd="1" destOrd="0" presId="urn:microsoft.com/office/officeart/2005/8/layout/orgChart1"/>
    <dgm:cxn modelId="{3F9E69F6-75F5-4FF6-B65C-05F8FD4DD96B}" type="presParOf" srcId="{58CCE98A-25E1-49A7-B569-355339CCB1D0}" destId="{5307A034-1DBD-447D-A001-563B4B69E56B}" srcOrd="1" destOrd="0" presId="urn:microsoft.com/office/officeart/2005/8/layout/orgChart1"/>
    <dgm:cxn modelId="{252817C5-BA4C-468B-9FB7-2DCF97B92DD0}" type="presParOf" srcId="{58CCE98A-25E1-49A7-B569-355339CCB1D0}" destId="{7D85117A-EC4B-4CDE-8EBF-10C9922618EF}" srcOrd="2" destOrd="0" presId="urn:microsoft.com/office/officeart/2005/8/layout/orgChart1"/>
    <dgm:cxn modelId="{26389D38-21F6-42A0-A957-9330090DF539}" type="presParOf" srcId="{EBD3299D-CCDE-014F-8CE6-487217A408F2}" destId="{3EE8047B-250E-4012-A229-F9469FEC38E1}" srcOrd="2" destOrd="0" presId="urn:microsoft.com/office/officeart/2005/8/layout/orgChart1"/>
    <dgm:cxn modelId="{07B64001-4FA4-4999-B614-C8514012E1E5}" type="presParOf" srcId="{EBD3299D-CCDE-014F-8CE6-487217A408F2}" destId="{DB652592-71AC-405B-91AC-1FF508CE67B9}" srcOrd="3" destOrd="0" presId="urn:microsoft.com/office/officeart/2005/8/layout/orgChart1"/>
    <dgm:cxn modelId="{A01A97A9-F981-4AE1-AC0E-4687F53C9317}" type="presParOf" srcId="{DB652592-71AC-405B-91AC-1FF508CE67B9}" destId="{5F081970-E6C8-44DD-B8A8-486D05E0D8BA}" srcOrd="0" destOrd="0" presId="urn:microsoft.com/office/officeart/2005/8/layout/orgChart1"/>
    <dgm:cxn modelId="{38B1E2F5-FCD5-433A-B710-89EB4AD1D77C}" type="presParOf" srcId="{5F081970-E6C8-44DD-B8A8-486D05E0D8BA}" destId="{496297F2-6F4E-4839-B538-941C0BD140A0}" srcOrd="0" destOrd="0" presId="urn:microsoft.com/office/officeart/2005/8/layout/orgChart1"/>
    <dgm:cxn modelId="{C2AFEC0D-1877-48DA-9CC9-5BD1A9B232CA}" type="presParOf" srcId="{5F081970-E6C8-44DD-B8A8-486D05E0D8BA}" destId="{CEE88F25-05E9-4F20-8AC2-02AABE0C2895}" srcOrd="1" destOrd="0" presId="urn:microsoft.com/office/officeart/2005/8/layout/orgChart1"/>
    <dgm:cxn modelId="{CB42A4B8-E765-4EA9-9DA0-A0ED58F580F9}" type="presParOf" srcId="{DB652592-71AC-405B-91AC-1FF508CE67B9}" destId="{3AEEE5FB-0F84-4BAB-B8C3-E1ADD111CACE}" srcOrd="1" destOrd="0" presId="urn:microsoft.com/office/officeart/2005/8/layout/orgChart1"/>
    <dgm:cxn modelId="{25E597DF-909A-4AF0-8DBD-0FE5FF58843C}" type="presParOf" srcId="{DB652592-71AC-405B-91AC-1FF508CE67B9}" destId="{03916F00-F9EA-415D-A099-B03DC99A0A23}" srcOrd="2" destOrd="0" presId="urn:microsoft.com/office/officeart/2005/8/layout/orgChart1"/>
    <dgm:cxn modelId="{0E8E2B9D-87C1-F64A-9635-300DB4F4838D}" type="presParOf" srcId="{45718739-394E-9D4D-B683-F71F9177BDAD}" destId="{D4457E7C-076A-3D4C-8320-C2D928112C03}" srcOrd="2" destOrd="0" presId="urn:microsoft.com/office/officeart/2005/8/layout/orgChart1"/>
    <dgm:cxn modelId="{C3871F09-519C-D949-A376-67E56029B7A7}" type="presParOf" srcId="{EB1EF9D5-BF08-1D43-ACD3-F3A5DDCD27BE}" destId="{D5807A63-9EAB-5344-8491-524ABC13B425}" srcOrd="2" destOrd="0" presId="urn:microsoft.com/office/officeart/2005/8/layout/orgChart1"/>
    <dgm:cxn modelId="{76523744-65AB-AC40-BF79-6B647FA708A2}" type="presParOf" srcId="{EB1EF9D5-BF08-1D43-ACD3-F3A5DDCD27BE}" destId="{04E95E51-B115-1441-BF42-8838A7F2B712}" srcOrd="3" destOrd="0" presId="urn:microsoft.com/office/officeart/2005/8/layout/orgChart1"/>
    <dgm:cxn modelId="{B0B3D198-20C2-B54D-89AA-D5FFAC55706D}" type="presParOf" srcId="{04E95E51-B115-1441-BF42-8838A7F2B712}" destId="{FFEC628E-75B7-D64E-9B93-0A26C2F0EC15}" srcOrd="0" destOrd="0" presId="urn:microsoft.com/office/officeart/2005/8/layout/orgChart1"/>
    <dgm:cxn modelId="{27C13713-CB86-CF4B-9B1A-3A83B441CEDB}" type="presParOf" srcId="{FFEC628E-75B7-D64E-9B93-0A26C2F0EC15}" destId="{24333444-93D8-5649-AB69-D3E54238441E}" srcOrd="0" destOrd="0" presId="urn:microsoft.com/office/officeart/2005/8/layout/orgChart1"/>
    <dgm:cxn modelId="{6D1CA0E9-C11D-0747-AA88-84A79BCBD129}" type="presParOf" srcId="{FFEC628E-75B7-D64E-9B93-0A26C2F0EC15}" destId="{FB576683-CC00-5C48-9E58-01E180630400}" srcOrd="1" destOrd="0" presId="urn:microsoft.com/office/officeart/2005/8/layout/orgChart1"/>
    <dgm:cxn modelId="{6416530D-305A-7E42-B396-9762736BA757}" type="presParOf" srcId="{04E95E51-B115-1441-BF42-8838A7F2B712}" destId="{44124F45-3414-6648-AE78-56C72607C651}" srcOrd="1" destOrd="0" presId="urn:microsoft.com/office/officeart/2005/8/layout/orgChart1"/>
    <dgm:cxn modelId="{B431ABEF-6EA6-4A26-84F7-00564E84AB7B}" type="presParOf" srcId="{44124F45-3414-6648-AE78-56C72607C651}" destId="{7417071A-AC22-4AE5-BF46-582DF70C2426}" srcOrd="0" destOrd="0" presId="urn:microsoft.com/office/officeart/2005/8/layout/orgChart1"/>
    <dgm:cxn modelId="{E23D3D0E-6349-4DD0-ACE7-3C84F618FB8C}" type="presParOf" srcId="{44124F45-3414-6648-AE78-56C72607C651}" destId="{CC4BC31E-9DE1-4A7E-881C-33221C21AD58}" srcOrd="1" destOrd="0" presId="urn:microsoft.com/office/officeart/2005/8/layout/orgChart1"/>
    <dgm:cxn modelId="{C9B0F0E0-7514-4C73-AC00-1320EA7207B5}" type="presParOf" srcId="{CC4BC31E-9DE1-4A7E-881C-33221C21AD58}" destId="{D30F1D3F-1B7B-46EB-9668-E63480E1B631}" srcOrd="0" destOrd="0" presId="urn:microsoft.com/office/officeart/2005/8/layout/orgChart1"/>
    <dgm:cxn modelId="{D78D1B27-94C9-482B-B0E3-6A5B491B955F}" type="presParOf" srcId="{D30F1D3F-1B7B-46EB-9668-E63480E1B631}" destId="{C8FEB464-191D-4CBE-B295-BD791E82F992}" srcOrd="0" destOrd="0" presId="urn:microsoft.com/office/officeart/2005/8/layout/orgChart1"/>
    <dgm:cxn modelId="{A7861024-608F-4BA0-BF68-3D5A57F64DD8}" type="presParOf" srcId="{D30F1D3F-1B7B-46EB-9668-E63480E1B631}" destId="{CB41901A-6D18-4F15-9F87-21B2E2B12F20}" srcOrd="1" destOrd="0" presId="urn:microsoft.com/office/officeart/2005/8/layout/orgChart1"/>
    <dgm:cxn modelId="{2E2BF8AC-EB60-4C5F-A202-5DB4516194A0}" type="presParOf" srcId="{CC4BC31E-9DE1-4A7E-881C-33221C21AD58}" destId="{8EA0CD5D-7F4B-4A8F-A25C-C39DF726C041}" srcOrd="1" destOrd="0" presId="urn:microsoft.com/office/officeart/2005/8/layout/orgChart1"/>
    <dgm:cxn modelId="{0987BDD7-4929-4CF0-BDDC-7E299D5B731C}" type="presParOf" srcId="{CC4BC31E-9DE1-4A7E-881C-33221C21AD58}" destId="{7DF46DB8-BD2E-4184-B591-538A908545EF}" srcOrd="2" destOrd="0" presId="urn:microsoft.com/office/officeart/2005/8/layout/orgChart1"/>
    <dgm:cxn modelId="{A05E8A24-D4E6-4622-940C-B9477E3C7913}" type="presParOf" srcId="{44124F45-3414-6648-AE78-56C72607C651}" destId="{FF7F68AC-C1FF-4D0F-9876-8AF1A89FC551}" srcOrd="2" destOrd="0" presId="urn:microsoft.com/office/officeart/2005/8/layout/orgChart1"/>
    <dgm:cxn modelId="{B0A8EFE6-263F-466E-886A-EE4F82314AE1}" type="presParOf" srcId="{44124F45-3414-6648-AE78-56C72607C651}" destId="{D2AA434D-535E-4069-86AD-2933B05CD551}" srcOrd="3" destOrd="0" presId="urn:microsoft.com/office/officeart/2005/8/layout/orgChart1"/>
    <dgm:cxn modelId="{BCDF974F-9412-42D9-A9C9-D156FBBFA7D7}" type="presParOf" srcId="{D2AA434D-535E-4069-86AD-2933B05CD551}" destId="{B58059B2-4360-4875-B01E-06AA3AA6FEF4}" srcOrd="0" destOrd="0" presId="urn:microsoft.com/office/officeart/2005/8/layout/orgChart1"/>
    <dgm:cxn modelId="{0694B15A-6A0C-423A-BFD4-4043C6E3A188}" type="presParOf" srcId="{B58059B2-4360-4875-B01E-06AA3AA6FEF4}" destId="{FFAA8BAE-D10B-4D88-85C0-4EB8A364A79B}" srcOrd="0" destOrd="0" presId="urn:microsoft.com/office/officeart/2005/8/layout/orgChart1"/>
    <dgm:cxn modelId="{CCDFF7EA-A631-4BCC-9F6C-73B78A69CDB8}" type="presParOf" srcId="{B58059B2-4360-4875-B01E-06AA3AA6FEF4}" destId="{EEF6D629-EDC3-482B-B6BB-9F4F0D43B0A9}" srcOrd="1" destOrd="0" presId="urn:microsoft.com/office/officeart/2005/8/layout/orgChart1"/>
    <dgm:cxn modelId="{C4EFBF03-5D65-4FB9-BB46-260D5DAC178A}" type="presParOf" srcId="{D2AA434D-535E-4069-86AD-2933B05CD551}" destId="{26B1B607-9FCA-444E-BEB1-D334504B9EB5}" srcOrd="1" destOrd="0" presId="urn:microsoft.com/office/officeart/2005/8/layout/orgChart1"/>
    <dgm:cxn modelId="{6E441AD2-DF7A-4EE2-8271-F956AA51F1F0}" type="presParOf" srcId="{D2AA434D-535E-4069-86AD-2933B05CD551}" destId="{61DD6DA8-EB59-4296-8F15-7107648764B2}" srcOrd="2" destOrd="0" presId="urn:microsoft.com/office/officeart/2005/8/layout/orgChart1"/>
    <dgm:cxn modelId="{9D97F518-0AB0-634E-8936-86CA3B5EBD97}" type="presParOf" srcId="{04E95E51-B115-1441-BF42-8838A7F2B712}" destId="{39D7586C-5CAA-D948-987B-D5FB866EDEE3}" srcOrd="2" destOrd="0" presId="urn:microsoft.com/office/officeart/2005/8/layout/orgChart1"/>
    <dgm:cxn modelId="{3AA3900C-B6C9-7B41-9091-7D4796456916}" type="presParOf" srcId="{17762858-C8BF-224E-A3E9-9992E3C487F6}" destId="{96BF138A-2585-994C-BF67-A06E69B73AAE}" srcOrd="2" destOrd="0" presId="urn:microsoft.com/office/officeart/2005/8/layout/orgChart1"/>
    <dgm:cxn modelId="{3C5C2F80-B270-244D-A2BC-E756D1129BA1}" type="presParOf" srcId="{F01B341D-ACB8-A54E-B249-09BF0BB63494}" destId="{CD85D7C7-8B26-4D43-9408-AECAEA9464DB}" srcOrd="2" destOrd="0" presId="urn:microsoft.com/office/officeart/2005/8/layout/orgChart1"/>
    <dgm:cxn modelId="{3A395ED0-24AD-064F-8A46-EE4C004974DE}" type="presParOf" srcId="{F01B341D-ACB8-A54E-B249-09BF0BB63494}" destId="{9FD3FEE3-C7FF-5E4D-AD6E-F3876DCA279E}" srcOrd="3" destOrd="0" presId="urn:microsoft.com/office/officeart/2005/8/layout/orgChart1"/>
    <dgm:cxn modelId="{67F84219-3ACD-FC43-BD30-2051AD9C84A4}" type="presParOf" srcId="{9FD3FEE3-C7FF-5E4D-AD6E-F3876DCA279E}" destId="{81B7ED07-51B9-E148-91AA-FD3944D40DB8}" srcOrd="0" destOrd="0" presId="urn:microsoft.com/office/officeart/2005/8/layout/orgChart1"/>
    <dgm:cxn modelId="{F6EF7510-B810-B147-B960-CA49C9C000E1}" type="presParOf" srcId="{81B7ED07-51B9-E148-91AA-FD3944D40DB8}" destId="{AA913002-4651-2449-B018-5244456493E6}" srcOrd="0" destOrd="0" presId="urn:microsoft.com/office/officeart/2005/8/layout/orgChart1"/>
    <dgm:cxn modelId="{A52960A6-F122-F842-A9AC-B578CD5C3B4A}" type="presParOf" srcId="{81B7ED07-51B9-E148-91AA-FD3944D40DB8}" destId="{D27AF7B5-5551-4C4D-B4C5-EB8CDA65FC58}" srcOrd="1" destOrd="0" presId="urn:microsoft.com/office/officeart/2005/8/layout/orgChart1"/>
    <dgm:cxn modelId="{4623D827-FA5E-8E4A-80D3-FDC6432AAB86}" type="presParOf" srcId="{9FD3FEE3-C7FF-5E4D-AD6E-F3876DCA279E}" destId="{7A0976D5-66E4-864B-A8E9-763AD966AC12}" srcOrd="1" destOrd="0" presId="urn:microsoft.com/office/officeart/2005/8/layout/orgChart1"/>
    <dgm:cxn modelId="{46A675E2-4B6C-4A92-B58C-AE179412034C}" type="presParOf" srcId="{7A0976D5-66E4-864B-A8E9-763AD966AC12}" destId="{027F83A8-5CE8-4376-A10C-3078C1B805B2}" srcOrd="0" destOrd="0" presId="urn:microsoft.com/office/officeart/2005/8/layout/orgChart1"/>
    <dgm:cxn modelId="{8600AD95-E5E0-4411-BD7D-ABF3D81D2185}" type="presParOf" srcId="{7A0976D5-66E4-864B-A8E9-763AD966AC12}" destId="{36D01405-D999-4828-BFF8-9FAB1094AA5F}" srcOrd="1" destOrd="0" presId="urn:microsoft.com/office/officeart/2005/8/layout/orgChart1"/>
    <dgm:cxn modelId="{5D6D532F-C51D-4C03-A8C9-5E3F979A3DFF}" type="presParOf" srcId="{36D01405-D999-4828-BFF8-9FAB1094AA5F}" destId="{A3081AEC-7256-4D35-90C0-D715E350B51F}" srcOrd="0" destOrd="0" presId="urn:microsoft.com/office/officeart/2005/8/layout/orgChart1"/>
    <dgm:cxn modelId="{05A79F72-E578-4B0D-8981-E840D953F129}" type="presParOf" srcId="{A3081AEC-7256-4D35-90C0-D715E350B51F}" destId="{0770CCCE-A6E3-4477-A699-DB097197A436}" srcOrd="0" destOrd="0" presId="urn:microsoft.com/office/officeart/2005/8/layout/orgChart1"/>
    <dgm:cxn modelId="{F27D451F-CB73-4EAB-A9EA-015A66827CFE}" type="presParOf" srcId="{A3081AEC-7256-4D35-90C0-D715E350B51F}" destId="{0960D3B5-8A1C-4375-B46E-96637FF6147C}" srcOrd="1" destOrd="0" presId="urn:microsoft.com/office/officeart/2005/8/layout/orgChart1"/>
    <dgm:cxn modelId="{72CC3FBC-7AC7-4AED-BBF9-FF0D48B6294B}" type="presParOf" srcId="{36D01405-D999-4828-BFF8-9FAB1094AA5F}" destId="{22388BC8-B80C-4CEC-A6F4-80E959E0CD59}" srcOrd="1" destOrd="0" presId="urn:microsoft.com/office/officeart/2005/8/layout/orgChart1"/>
    <dgm:cxn modelId="{7B45EED1-C16B-439D-A3EF-A6DDAFB16976}" type="presParOf" srcId="{36D01405-D999-4828-BFF8-9FAB1094AA5F}" destId="{85629285-C9A7-4C82-9C5A-97ECFA5B31BB}" srcOrd="2" destOrd="0" presId="urn:microsoft.com/office/officeart/2005/8/layout/orgChart1"/>
    <dgm:cxn modelId="{34C4111F-D162-4B09-8FB4-DED344E01DAC}" type="presParOf" srcId="{7A0976D5-66E4-864B-A8E9-763AD966AC12}" destId="{C9750FC7-E3A8-4764-AA19-EA1F1570099B}" srcOrd="2" destOrd="0" presId="urn:microsoft.com/office/officeart/2005/8/layout/orgChart1"/>
    <dgm:cxn modelId="{237D3339-EAB8-45F3-9250-EAE015D8927D}" type="presParOf" srcId="{7A0976D5-66E4-864B-A8E9-763AD966AC12}" destId="{2F7AE63D-81C6-43B3-AEF5-B779BFD2DF2C}" srcOrd="3" destOrd="0" presId="urn:microsoft.com/office/officeart/2005/8/layout/orgChart1"/>
    <dgm:cxn modelId="{55234790-D3B7-44F3-A837-43E142A5D39E}" type="presParOf" srcId="{2F7AE63D-81C6-43B3-AEF5-B779BFD2DF2C}" destId="{8323BC18-71E6-433C-9835-6A1EB9C8FA4E}" srcOrd="0" destOrd="0" presId="urn:microsoft.com/office/officeart/2005/8/layout/orgChart1"/>
    <dgm:cxn modelId="{7F26449B-DFEF-4DC2-B1FC-BFF90D2E5614}" type="presParOf" srcId="{8323BC18-71E6-433C-9835-6A1EB9C8FA4E}" destId="{F315333C-42B2-4807-95C6-506AC2CBF63D}" srcOrd="0" destOrd="0" presId="urn:microsoft.com/office/officeart/2005/8/layout/orgChart1"/>
    <dgm:cxn modelId="{5BBB2A96-168A-49EE-8AE5-30730BF3557F}" type="presParOf" srcId="{8323BC18-71E6-433C-9835-6A1EB9C8FA4E}" destId="{A680FFAC-11FC-4989-8226-E699148D3FBF}" srcOrd="1" destOrd="0" presId="urn:microsoft.com/office/officeart/2005/8/layout/orgChart1"/>
    <dgm:cxn modelId="{3513D16C-348F-4D05-81F1-DF8F9877DF54}" type="presParOf" srcId="{2F7AE63D-81C6-43B3-AEF5-B779BFD2DF2C}" destId="{0C4A76F5-78D1-4D1B-A2B4-7456DEAC59BB}" srcOrd="1" destOrd="0" presId="urn:microsoft.com/office/officeart/2005/8/layout/orgChart1"/>
    <dgm:cxn modelId="{59A11AB2-2BF5-4301-8855-BE91363B51B5}" type="presParOf" srcId="{2F7AE63D-81C6-43B3-AEF5-B779BFD2DF2C}" destId="{A434FE7D-90A6-49F6-9ECC-FBABD719ABBE}" srcOrd="2" destOrd="0" presId="urn:microsoft.com/office/officeart/2005/8/layout/orgChart1"/>
    <dgm:cxn modelId="{91E8144C-CF74-4807-B6B7-B70C751DC77C}" type="presParOf" srcId="{7A0976D5-66E4-864B-A8E9-763AD966AC12}" destId="{47EFC626-3576-4854-A6D1-31AD746F03A4}" srcOrd="4" destOrd="0" presId="urn:microsoft.com/office/officeart/2005/8/layout/orgChart1"/>
    <dgm:cxn modelId="{0AADFFB2-3A5C-48D8-B900-2CD39FCFF8BD}" type="presParOf" srcId="{7A0976D5-66E4-864B-A8E9-763AD966AC12}" destId="{E3D58C04-7B75-4037-81B6-8C0C07C78B9E}" srcOrd="5" destOrd="0" presId="urn:microsoft.com/office/officeart/2005/8/layout/orgChart1"/>
    <dgm:cxn modelId="{1D3C783E-4E1C-4737-9BA4-88CB0FF95103}" type="presParOf" srcId="{E3D58C04-7B75-4037-81B6-8C0C07C78B9E}" destId="{1AC94E5D-4B37-4B53-98E6-BBD80A9A2889}" srcOrd="0" destOrd="0" presId="urn:microsoft.com/office/officeart/2005/8/layout/orgChart1"/>
    <dgm:cxn modelId="{07EF5BB7-F8A5-4C1F-8962-11E45EE583CB}" type="presParOf" srcId="{1AC94E5D-4B37-4B53-98E6-BBD80A9A2889}" destId="{5DE35EBF-7D65-4333-8E2B-3FF006AF9FDC}" srcOrd="0" destOrd="0" presId="urn:microsoft.com/office/officeart/2005/8/layout/orgChart1"/>
    <dgm:cxn modelId="{F4DBAC7C-6679-4361-A5B6-17A6E0993303}" type="presParOf" srcId="{1AC94E5D-4B37-4B53-98E6-BBD80A9A2889}" destId="{608E580C-5834-470A-BB24-F7F57A2106D7}" srcOrd="1" destOrd="0" presId="urn:microsoft.com/office/officeart/2005/8/layout/orgChart1"/>
    <dgm:cxn modelId="{58EE925C-1480-406C-BD19-FDB8E93A5008}" type="presParOf" srcId="{E3D58C04-7B75-4037-81B6-8C0C07C78B9E}" destId="{55CAD0C9-06FC-46C6-9CCA-E48A0FCD7B26}" srcOrd="1" destOrd="0" presId="urn:microsoft.com/office/officeart/2005/8/layout/orgChart1"/>
    <dgm:cxn modelId="{3EC87935-EF6F-4047-8716-A71621382CB1}" type="presParOf" srcId="{E3D58C04-7B75-4037-81B6-8C0C07C78B9E}" destId="{EEF19A0B-3AD5-41D1-8D95-3CB815834195}" srcOrd="2" destOrd="0" presId="urn:microsoft.com/office/officeart/2005/8/layout/orgChart1"/>
    <dgm:cxn modelId="{28334169-4D60-2840-AB00-FD4340F25FD7}" type="presParOf" srcId="{9FD3FEE3-C7FF-5E4D-AD6E-F3876DCA279E}" destId="{322BA675-037A-CD4C-8A60-1AFC7D7430E6}" srcOrd="2" destOrd="0" presId="urn:microsoft.com/office/officeart/2005/8/layout/orgChart1"/>
    <dgm:cxn modelId="{E99904E1-62B4-C548-9D63-19AB00722C1F}" type="presParOf" srcId="{F01B341D-ACB8-A54E-B249-09BF0BB63494}" destId="{371FB7BC-54EB-844F-B1F3-FDBBC604898E}" srcOrd="4" destOrd="0" presId="urn:microsoft.com/office/officeart/2005/8/layout/orgChart1"/>
    <dgm:cxn modelId="{87DF00C2-8BC3-D243-9383-6952B7CEFC01}" type="presParOf" srcId="{F01B341D-ACB8-A54E-B249-09BF0BB63494}" destId="{E27C6403-3298-C248-B2E0-7D9B92A910D8}" srcOrd="5" destOrd="0" presId="urn:microsoft.com/office/officeart/2005/8/layout/orgChart1"/>
    <dgm:cxn modelId="{FD2C3F11-B079-5B42-AA36-67C92D3C731E}" type="presParOf" srcId="{E27C6403-3298-C248-B2E0-7D9B92A910D8}" destId="{DB6C7084-3E42-AC4B-A212-8ACDCFBCD8DA}" srcOrd="0" destOrd="0" presId="urn:microsoft.com/office/officeart/2005/8/layout/orgChart1"/>
    <dgm:cxn modelId="{7ED82CC3-FE56-8745-BEAB-1D07EA59DCFA}" type="presParOf" srcId="{DB6C7084-3E42-AC4B-A212-8ACDCFBCD8DA}" destId="{FE35C4EC-1012-0642-B1F2-E20EAF7D2FF1}" srcOrd="0" destOrd="0" presId="urn:microsoft.com/office/officeart/2005/8/layout/orgChart1"/>
    <dgm:cxn modelId="{1A0D3EDD-EC7C-AB4D-9859-9F10B433C240}" type="presParOf" srcId="{DB6C7084-3E42-AC4B-A212-8ACDCFBCD8DA}" destId="{30A55677-3FA0-7340-887F-8DFFD58BA65F}" srcOrd="1" destOrd="0" presId="urn:microsoft.com/office/officeart/2005/8/layout/orgChart1"/>
    <dgm:cxn modelId="{1DEA7679-A603-7D41-9A09-E213CBEE9B2B}" type="presParOf" srcId="{E27C6403-3298-C248-B2E0-7D9B92A910D8}" destId="{121C8360-3121-6F41-BF0F-B2D942638FC4}" srcOrd="1" destOrd="0" presId="urn:microsoft.com/office/officeart/2005/8/layout/orgChart1"/>
    <dgm:cxn modelId="{BB71928E-2C1E-494C-A5F0-A1050CC6647B}" type="presParOf" srcId="{121C8360-3121-6F41-BF0F-B2D942638FC4}" destId="{521048A3-E6A4-4061-8657-55A67918227B}" srcOrd="0" destOrd="0" presId="urn:microsoft.com/office/officeart/2005/8/layout/orgChart1"/>
    <dgm:cxn modelId="{10029B5C-C3F5-4658-AD1F-5561F041244C}" type="presParOf" srcId="{121C8360-3121-6F41-BF0F-B2D942638FC4}" destId="{894A668C-AEE4-46B0-A56D-A4932BC9380B}" srcOrd="1" destOrd="0" presId="urn:microsoft.com/office/officeart/2005/8/layout/orgChart1"/>
    <dgm:cxn modelId="{BDE1D085-F25F-4215-904E-DFC9144F1962}" type="presParOf" srcId="{894A668C-AEE4-46B0-A56D-A4932BC9380B}" destId="{FF6DEC41-D128-4095-B37D-E0136CFE0C80}" srcOrd="0" destOrd="0" presId="urn:microsoft.com/office/officeart/2005/8/layout/orgChart1"/>
    <dgm:cxn modelId="{7F238385-1393-40BC-A393-97CC995964AB}" type="presParOf" srcId="{FF6DEC41-D128-4095-B37D-E0136CFE0C80}" destId="{C029E59A-50C8-462E-9D59-07FC26B392F9}" srcOrd="0" destOrd="0" presId="urn:microsoft.com/office/officeart/2005/8/layout/orgChart1"/>
    <dgm:cxn modelId="{13CA0D43-9321-4A72-9D88-7C83500C494F}" type="presParOf" srcId="{FF6DEC41-D128-4095-B37D-E0136CFE0C80}" destId="{299A739C-D4D7-4EDC-BA20-E41245E8D6C4}" srcOrd="1" destOrd="0" presId="urn:microsoft.com/office/officeart/2005/8/layout/orgChart1"/>
    <dgm:cxn modelId="{A32747BE-EB85-4E81-9B9D-809A3E31A715}" type="presParOf" srcId="{894A668C-AEE4-46B0-A56D-A4932BC9380B}" destId="{48E55396-0D9A-4E76-B9D8-CD3919BB5C34}" srcOrd="1" destOrd="0" presId="urn:microsoft.com/office/officeart/2005/8/layout/orgChart1"/>
    <dgm:cxn modelId="{1CAE87A6-2FBA-4F3C-9486-58E67812C111}" type="presParOf" srcId="{894A668C-AEE4-46B0-A56D-A4932BC9380B}" destId="{7A4E6FCC-BCF3-4A14-A446-065A5600D6A5}" srcOrd="2" destOrd="0" presId="urn:microsoft.com/office/officeart/2005/8/layout/orgChart1"/>
    <dgm:cxn modelId="{E0A18C72-28DB-45CA-8DCC-682274BB78C3}" type="presParOf" srcId="{121C8360-3121-6F41-BF0F-B2D942638FC4}" destId="{D6508279-68B0-440A-A409-0E1E7C58FA01}" srcOrd="2" destOrd="0" presId="urn:microsoft.com/office/officeart/2005/8/layout/orgChart1"/>
    <dgm:cxn modelId="{5B795804-E58E-4969-A57D-7EE7AF8B33BA}" type="presParOf" srcId="{121C8360-3121-6F41-BF0F-B2D942638FC4}" destId="{0D33F94E-D2FB-43C9-88AA-43C9285A5F05}" srcOrd="3" destOrd="0" presId="urn:microsoft.com/office/officeart/2005/8/layout/orgChart1"/>
    <dgm:cxn modelId="{E1300445-453C-4E90-A04F-F31B0ECF3611}" type="presParOf" srcId="{0D33F94E-D2FB-43C9-88AA-43C9285A5F05}" destId="{CA5723F0-27C5-4912-B9DD-26D0D1F38793}" srcOrd="0" destOrd="0" presId="urn:microsoft.com/office/officeart/2005/8/layout/orgChart1"/>
    <dgm:cxn modelId="{16E6C838-444A-4E1B-A599-C08B9E290BC3}" type="presParOf" srcId="{CA5723F0-27C5-4912-B9DD-26D0D1F38793}" destId="{30F50AE0-79B9-4387-B52C-812771C09EA4}" srcOrd="0" destOrd="0" presId="urn:microsoft.com/office/officeart/2005/8/layout/orgChart1"/>
    <dgm:cxn modelId="{1AFF5731-F546-4051-ADC6-175F91647181}" type="presParOf" srcId="{CA5723F0-27C5-4912-B9DD-26D0D1F38793}" destId="{366F088F-53A6-4EA3-8358-BC5F3F67AA1D}" srcOrd="1" destOrd="0" presId="urn:microsoft.com/office/officeart/2005/8/layout/orgChart1"/>
    <dgm:cxn modelId="{074E81DD-F5DA-4DAC-A9C9-5E405D9FF86C}" type="presParOf" srcId="{0D33F94E-D2FB-43C9-88AA-43C9285A5F05}" destId="{A12EF4DE-6A39-4564-A21D-DB172A870A7F}" srcOrd="1" destOrd="0" presId="urn:microsoft.com/office/officeart/2005/8/layout/orgChart1"/>
    <dgm:cxn modelId="{F2F015CA-6F77-4EBD-8534-20DD5920C615}" type="presParOf" srcId="{0D33F94E-D2FB-43C9-88AA-43C9285A5F05}" destId="{20A40095-BEDB-4774-B840-2804D2775C90}" srcOrd="2" destOrd="0" presId="urn:microsoft.com/office/officeart/2005/8/layout/orgChart1"/>
    <dgm:cxn modelId="{1D01B03D-F6C4-3E4E-A49A-EBC190D938BA}" type="presParOf" srcId="{E27C6403-3298-C248-B2E0-7D9B92A910D8}" destId="{83B15279-E5E7-BA4E-8EC9-D91757807856}" srcOrd="2" destOrd="0" presId="urn:microsoft.com/office/officeart/2005/8/layout/orgChart1"/>
    <dgm:cxn modelId="{306BC096-E034-BF44-988B-39D0E5D6D876}" type="presParOf" srcId="{F01B341D-ACB8-A54E-B249-09BF0BB63494}" destId="{C6F12E4D-6E3E-8645-A3F9-DCEFDD2FF576}" srcOrd="6" destOrd="0" presId="urn:microsoft.com/office/officeart/2005/8/layout/orgChart1"/>
    <dgm:cxn modelId="{3145A225-7C49-8C49-A828-374BF7195F62}" type="presParOf" srcId="{F01B341D-ACB8-A54E-B249-09BF0BB63494}" destId="{F23948F0-2443-BE47-A9B4-E911FB381D55}" srcOrd="7" destOrd="0" presId="urn:microsoft.com/office/officeart/2005/8/layout/orgChart1"/>
    <dgm:cxn modelId="{C2D46F50-226B-B74A-BFC4-4DBDEB01A72A}" type="presParOf" srcId="{F23948F0-2443-BE47-A9B4-E911FB381D55}" destId="{28A3D366-BE76-1B4D-837D-88B9B7031971}" srcOrd="0" destOrd="0" presId="urn:microsoft.com/office/officeart/2005/8/layout/orgChart1"/>
    <dgm:cxn modelId="{C37B6C2C-4952-8C43-8578-CD136660D0BC}" type="presParOf" srcId="{28A3D366-BE76-1B4D-837D-88B9B7031971}" destId="{708005BC-B4F7-384E-A61A-DF86286954C9}" srcOrd="0" destOrd="0" presId="urn:microsoft.com/office/officeart/2005/8/layout/orgChart1"/>
    <dgm:cxn modelId="{3C8CB385-0B00-1645-9899-EE197176E82F}" type="presParOf" srcId="{28A3D366-BE76-1B4D-837D-88B9B7031971}" destId="{76F33118-E74D-EF43-9E73-E0486AA2B764}" srcOrd="1" destOrd="0" presId="urn:microsoft.com/office/officeart/2005/8/layout/orgChart1"/>
    <dgm:cxn modelId="{C860821C-D832-8249-9DE0-5DADF2E7995E}" type="presParOf" srcId="{F23948F0-2443-BE47-A9B4-E911FB381D55}" destId="{E125025F-9741-2644-99BD-6D3A0FDE868E}" srcOrd="1" destOrd="0" presId="urn:microsoft.com/office/officeart/2005/8/layout/orgChart1"/>
    <dgm:cxn modelId="{41622BDD-28FE-4DDF-8AA7-D4E1BEA6BC71}" type="presParOf" srcId="{E125025F-9741-2644-99BD-6D3A0FDE868E}" destId="{D1B72EA3-3ADC-47B5-B9A1-530A6129F6DF}" srcOrd="0" destOrd="0" presId="urn:microsoft.com/office/officeart/2005/8/layout/orgChart1"/>
    <dgm:cxn modelId="{C34AF20F-B947-4270-9144-EDB96C768C81}" type="presParOf" srcId="{E125025F-9741-2644-99BD-6D3A0FDE868E}" destId="{BE9E0262-8E20-4267-BEE8-F05B43D8B468}" srcOrd="1" destOrd="0" presId="urn:microsoft.com/office/officeart/2005/8/layout/orgChart1"/>
    <dgm:cxn modelId="{707BDA65-5F5E-417A-AFDF-AB4D739C867D}" type="presParOf" srcId="{BE9E0262-8E20-4267-BEE8-F05B43D8B468}" destId="{578A7275-C470-483C-8746-47B3FD90861C}" srcOrd="0" destOrd="0" presId="urn:microsoft.com/office/officeart/2005/8/layout/orgChart1"/>
    <dgm:cxn modelId="{3A7A26BE-8933-45CC-8AFE-FEAB6C41AFCF}" type="presParOf" srcId="{578A7275-C470-483C-8746-47B3FD90861C}" destId="{90A7458B-19E1-454D-AA22-654B33DFF40E}" srcOrd="0" destOrd="0" presId="urn:microsoft.com/office/officeart/2005/8/layout/orgChart1"/>
    <dgm:cxn modelId="{643BCDD6-D8C7-4BB8-8961-137590194697}" type="presParOf" srcId="{578A7275-C470-483C-8746-47B3FD90861C}" destId="{113F2BE2-C815-4A4B-9166-17675D7FBF70}" srcOrd="1" destOrd="0" presId="urn:microsoft.com/office/officeart/2005/8/layout/orgChart1"/>
    <dgm:cxn modelId="{E6D25B01-94F2-43C9-A3CF-9BB6E0EEB162}" type="presParOf" srcId="{BE9E0262-8E20-4267-BEE8-F05B43D8B468}" destId="{1C6A4B94-92A7-48C6-A543-C42B608B2AF4}" srcOrd="1" destOrd="0" presId="urn:microsoft.com/office/officeart/2005/8/layout/orgChart1"/>
    <dgm:cxn modelId="{42ECAA69-0AA5-4791-95C4-C1C26CED553D}" type="presParOf" srcId="{BE9E0262-8E20-4267-BEE8-F05B43D8B468}" destId="{9CF17EF1-EEEF-406E-926C-530CF02ADEF6}" srcOrd="2" destOrd="0" presId="urn:microsoft.com/office/officeart/2005/8/layout/orgChart1"/>
    <dgm:cxn modelId="{A9206985-1BB7-44A9-97B6-8AA0E6309C44}" type="presParOf" srcId="{E125025F-9741-2644-99BD-6D3A0FDE868E}" destId="{BDE4841C-83DF-4426-A0C8-C8501A120189}" srcOrd="2" destOrd="0" presId="urn:microsoft.com/office/officeart/2005/8/layout/orgChart1"/>
    <dgm:cxn modelId="{25F27A67-22A4-487B-9F9A-A879F8C79CD0}" type="presParOf" srcId="{E125025F-9741-2644-99BD-6D3A0FDE868E}" destId="{9B097325-3A13-4A41-BD08-4CE23599164E}" srcOrd="3" destOrd="0" presId="urn:microsoft.com/office/officeart/2005/8/layout/orgChart1"/>
    <dgm:cxn modelId="{39699379-5716-422F-98CA-17F724D04D00}" type="presParOf" srcId="{9B097325-3A13-4A41-BD08-4CE23599164E}" destId="{FCEEC79F-23A1-4669-8DBC-38B505CDAA61}" srcOrd="0" destOrd="0" presId="urn:microsoft.com/office/officeart/2005/8/layout/orgChart1"/>
    <dgm:cxn modelId="{BBF5DDDE-0348-4695-BE79-F206635E749B}" type="presParOf" srcId="{FCEEC79F-23A1-4669-8DBC-38B505CDAA61}" destId="{AFC32B93-A2F6-41CE-9063-3E4FA68191AE}" srcOrd="0" destOrd="0" presId="urn:microsoft.com/office/officeart/2005/8/layout/orgChart1"/>
    <dgm:cxn modelId="{BF973F04-2892-462A-B038-A74067192255}" type="presParOf" srcId="{FCEEC79F-23A1-4669-8DBC-38B505CDAA61}" destId="{0C5B55EC-2409-4B96-84BF-930FA829B0CB}" srcOrd="1" destOrd="0" presId="urn:microsoft.com/office/officeart/2005/8/layout/orgChart1"/>
    <dgm:cxn modelId="{4C72D16A-529B-4610-8B88-B3E7FC0B32F1}" type="presParOf" srcId="{9B097325-3A13-4A41-BD08-4CE23599164E}" destId="{ADDB39C1-B506-4CC4-B888-D4EFF14B320A}" srcOrd="1" destOrd="0" presId="urn:microsoft.com/office/officeart/2005/8/layout/orgChart1"/>
    <dgm:cxn modelId="{F874EA10-683E-4205-BCB9-1E980E680D87}" type="presParOf" srcId="{9B097325-3A13-4A41-BD08-4CE23599164E}" destId="{F4C03711-9CD5-40A5-8AC9-9A4EF27BDCB2}" srcOrd="2" destOrd="0" presId="urn:microsoft.com/office/officeart/2005/8/layout/orgChart1"/>
    <dgm:cxn modelId="{B05EEF05-55B4-9E4A-8885-7D806E0502CA}" type="presParOf" srcId="{F23948F0-2443-BE47-A9B4-E911FB381D55}" destId="{05EE3250-D1E3-F74E-B18B-7DFA8869F52F}" srcOrd="2" destOrd="0" presId="urn:microsoft.com/office/officeart/2005/8/layout/orgChart1"/>
    <dgm:cxn modelId="{9FFC393B-0A96-4D4D-A7B3-BAF9E265D2E5}" type="presParOf" srcId="{6D08842F-BF04-F842-808B-CB22FFA27290}" destId="{B74344CB-BFFA-5845-8C30-DF3966DD5DAE}" srcOrd="2" destOrd="0" presId="urn:microsoft.com/office/officeart/2005/8/layout/orgChart1"/>
    <dgm:cxn modelId="{53E9299E-EA2B-1941-A1F6-3042F9B00646}" type="presParOf" srcId="{B74344CB-BFFA-5845-8C30-DF3966DD5DAE}" destId="{4356FCE8-E871-2641-B4FE-E0B6B696F702}" srcOrd="0" destOrd="0" presId="urn:microsoft.com/office/officeart/2005/8/layout/orgChart1"/>
    <dgm:cxn modelId="{CF7B2EB0-8F2A-C342-8F39-0325BCC1D633}" type="presParOf" srcId="{B74344CB-BFFA-5845-8C30-DF3966DD5DAE}" destId="{4B63E90F-9C42-2D4F-8D04-6DE63E0CEC08}" srcOrd="1" destOrd="0" presId="urn:microsoft.com/office/officeart/2005/8/layout/orgChart1"/>
    <dgm:cxn modelId="{E3004B54-00CE-CC40-8001-E3FD80737388}" type="presParOf" srcId="{4B63E90F-9C42-2D4F-8D04-6DE63E0CEC08}" destId="{A8AA818B-CFEC-6042-AD63-62B7F5174FD3}" srcOrd="0" destOrd="0" presId="urn:microsoft.com/office/officeart/2005/8/layout/orgChart1"/>
    <dgm:cxn modelId="{22A7A988-5767-294A-BEA9-0DD07C8DF7F0}" type="presParOf" srcId="{A8AA818B-CFEC-6042-AD63-62B7F5174FD3}" destId="{39196EF1-7BFF-0F40-92D4-9444F0463712}" srcOrd="0" destOrd="0" presId="urn:microsoft.com/office/officeart/2005/8/layout/orgChart1"/>
    <dgm:cxn modelId="{3CC66028-8716-6E4D-B15B-5863A2B09E00}" type="presParOf" srcId="{A8AA818B-CFEC-6042-AD63-62B7F5174FD3}" destId="{AF042DDA-377A-DE42-9944-F744B4258569}" srcOrd="1" destOrd="0" presId="urn:microsoft.com/office/officeart/2005/8/layout/orgChart1"/>
    <dgm:cxn modelId="{15FD3713-7799-E943-938D-33693C170469}" type="presParOf" srcId="{4B63E90F-9C42-2D4F-8D04-6DE63E0CEC08}" destId="{77591E17-0B0E-654B-8702-29BDF73BF73C}" srcOrd="1" destOrd="0" presId="urn:microsoft.com/office/officeart/2005/8/layout/orgChart1"/>
    <dgm:cxn modelId="{61226F86-0753-EA49-8BA3-06FE84E23B8D}" type="presParOf" srcId="{4B63E90F-9C42-2D4F-8D04-6DE63E0CEC08}" destId="{DF6E0F7D-F8CD-3944-AF9D-5E8D6E8B73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462042-9E18-DD45-BFE5-851827AADD95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9EBE26-85B6-F44D-8FC5-CE3094ED7832}">
      <dgm:prSet phldrT="[Text]"/>
      <dgm:spPr>
        <a:xfrm>
          <a:off x="2514785" y="1158743"/>
          <a:ext cx="701938" cy="70193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Начальная школа №</a:t>
          </a: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1</a:t>
          </a:r>
        </a:p>
      </dgm:t>
    </dgm:pt>
    <dgm:pt modelId="{A882AC36-85BD-6448-B8B8-5834A3A184E5}" type="parTrans" cxnId="{D2653D99-D911-554A-AC56-0BAE29685DB5}">
      <dgm:prSet/>
      <dgm:spPr/>
      <dgm:t>
        <a:bodyPr/>
        <a:lstStyle/>
        <a:p>
          <a:endParaRPr lang="en-US"/>
        </a:p>
      </dgm:t>
    </dgm:pt>
    <dgm:pt modelId="{5BC053F1-971F-7D4D-B4AD-C91892B4968C}" type="sibTrans" cxnId="{D2653D99-D911-554A-AC56-0BAE29685DB5}">
      <dgm:prSet/>
      <dgm:spPr/>
      <dgm:t>
        <a:bodyPr/>
        <a:lstStyle/>
        <a:p>
          <a:endParaRPr lang="en-US"/>
        </a:p>
      </dgm:t>
    </dgm:pt>
    <dgm:pt modelId="{54C6E8FF-5FF4-0A48-81D6-371CA8DF04EE}">
      <dgm:prSet phldrT="[Text]"/>
      <dgm:spPr>
        <a:xfrm>
          <a:off x="2429785" y="4228"/>
          <a:ext cx="871939" cy="8719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</a:t>
          </a: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инистерство образования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21295B3-8292-EE44-BA29-182472E3139F}" type="parTrans" cxnId="{D68FCCA7-D97F-1C4D-BF7A-D7E899715B99}">
      <dgm:prSet/>
      <dgm:spPr>
        <a:xfrm rot="16200000">
          <a:off x="2790872" y="928445"/>
          <a:ext cx="149765" cy="186497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33C9937-8658-EB43-A8CE-6876A74F23D0}" type="sibTrans" cxnId="{D68FCCA7-D97F-1C4D-BF7A-D7E899715B99}">
      <dgm:prSet/>
      <dgm:spPr/>
      <dgm:t>
        <a:bodyPr/>
        <a:lstStyle/>
        <a:p>
          <a:endParaRPr lang="en-US"/>
        </a:p>
      </dgm:t>
    </dgm:pt>
    <dgm:pt modelId="{01A42A12-380C-A246-84F4-9373F4C5138C}">
      <dgm:prSet phldrT="[Text]"/>
      <dgm:spPr>
        <a:xfrm>
          <a:off x="3356012" y="538985"/>
          <a:ext cx="871939" cy="8719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Управление дошкольного и начального образования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9317D98-0C2B-8743-8A34-44AA08629B96}" type="parTrans" cxnId="{3E08AEC4-9D76-4D47-91E9-3462C5E854F4}">
      <dgm:prSet/>
      <dgm:spPr>
        <a:xfrm rot="19800000">
          <a:off x="3213508" y="1172454"/>
          <a:ext cx="149765" cy="186497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5DC1E09-CB52-D94C-AA18-47C92D870359}" type="sibTrans" cxnId="{3E08AEC4-9D76-4D47-91E9-3462C5E854F4}">
      <dgm:prSet/>
      <dgm:spPr/>
      <dgm:t>
        <a:bodyPr/>
        <a:lstStyle/>
        <a:p>
          <a:endParaRPr lang="en-US"/>
        </a:p>
      </dgm:t>
    </dgm:pt>
    <dgm:pt modelId="{AA282AB1-1343-1C4C-AA9B-E0A6DC8DB704}">
      <dgm:prSet phldrT="[Text]"/>
      <dgm:spPr>
        <a:xfrm>
          <a:off x="3356012" y="1608500"/>
          <a:ext cx="871939" cy="8719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Департаменит начального образования</a:t>
          </a: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882E9FE-E30A-EB49-894A-F9986160D0B2}" type="parTrans" cxnId="{048C8FEC-7269-5648-ADD0-DBF64702768B}">
      <dgm:prSet/>
      <dgm:spPr>
        <a:xfrm rot="1800000">
          <a:off x="3213508" y="1660472"/>
          <a:ext cx="149765" cy="186497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F14BD8E-B3A0-F54C-8FFA-794948C1F763}" type="sibTrans" cxnId="{048C8FEC-7269-5648-ADD0-DBF64702768B}">
      <dgm:prSet/>
      <dgm:spPr/>
      <dgm:t>
        <a:bodyPr/>
        <a:lstStyle/>
        <a:p>
          <a:endParaRPr lang="en-US"/>
        </a:p>
      </dgm:t>
    </dgm:pt>
    <dgm:pt modelId="{75E0B92D-4D3F-9348-BEEC-FDB8EC8FE6FB}">
      <dgm:prSet phldrT="[Text]"/>
      <dgm:spPr>
        <a:xfrm>
          <a:off x="2429785" y="2143257"/>
          <a:ext cx="871939" cy="8719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Начальное образование</a:t>
          </a:r>
        </a:p>
        <a:p>
          <a:pPr>
            <a:buNone/>
          </a:pPr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Программа</a:t>
          </a:r>
        </a:p>
      </dgm:t>
    </dgm:pt>
    <dgm:pt modelId="{D9775750-11B7-6543-81CE-F3BB9E864D59}" type="parTrans" cxnId="{CA4B6AC9-3AB3-0949-A34C-03F75B79587C}">
      <dgm:prSet/>
      <dgm:spPr>
        <a:xfrm rot="5400000">
          <a:off x="2790872" y="1904482"/>
          <a:ext cx="149765" cy="186497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44ED3CD-9580-5745-A51B-334ADA77424E}" type="sibTrans" cxnId="{CA4B6AC9-3AB3-0949-A34C-03F75B79587C}">
      <dgm:prSet/>
      <dgm:spPr/>
      <dgm:t>
        <a:bodyPr/>
        <a:lstStyle/>
        <a:p>
          <a:endParaRPr lang="en-US"/>
        </a:p>
      </dgm:t>
    </dgm:pt>
    <dgm:pt modelId="{BDA49C96-ED94-1F47-8D44-798885A86715}">
      <dgm:prSet phldrT="[Text]"/>
      <dgm:spPr>
        <a:xfrm>
          <a:off x="1503558" y="1608500"/>
          <a:ext cx="871939" cy="8719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</a:t>
          </a:r>
          <a:r>
            <a:rPr lang="ru-RU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ачальное образование</a:t>
          </a:r>
        </a:p>
        <a:p>
          <a:pPr>
            <a:buNone/>
          </a:pPr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Функция</a:t>
          </a:r>
          <a:endParaRPr lang="en-US" b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8BFE9921-77B8-DA4F-A7D1-F68068BDD28D}" type="parTrans" cxnId="{1DA4BDAB-D0B1-B647-B8C8-954530AD2D6A}">
      <dgm:prSet/>
      <dgm:spPr>
        <a:xfrm rot="9000000">
          <a:off x="2368236" y="1660472"/>
          <a:ext cx="149765" cy="186497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174858B-2E5A-5941-A0AA-8DEAFE379D13}" type="sibTrans" cxnId="{1DA4BDAB-D0B1-B647-B8C8-954530AD2D6A}">
      <dgm:prSet/>
      <dgm:spPr/>
      <dgm:t>
        <a:bodyPr/>
        <a:lstStyle/>
        <a:p>
          <a:endParaRPr lang="en-US"/>
        </a:p>
      </dgm:t>
    </dgm:pt>
    <dgm:pt modelId="{06DA8ECA-33E5-554B-9C36-EA62F7830044}">
      <dgm:prSet phldrT="[Text]"/>
      <dgm:spPr>
        <a:xfrm>
          <a:off x="1503558" y="538985"/>
          <a:ext cx="871939" cy="87193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Примария г. Бельцы</a:t>
          </a:r>
          <a:r>
            <a:rPr lang="en-US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</a:t>
          </a:r>
          <a:r>
            <a:rPr lang="ru-RU" b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Муниципалитет)</a:t>
          </a:r>
          <a:endParaRPr lang="en-US" b="1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8B61998-130D-4F47-8618-6F681A72898A}" type="parTrans" cxnId="{C0CE540D-B8C2-4E44-B2C2-48B82E7643A9}">
      <dgm:prSet/>
      <dgm:spPr>
        <a:xfrm rot="12600000">
          <a:off x="2368236" y="1172454"/>
          <a:ext cx="149765" cy="186497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97BDB86-9518-624C-86DC-518AACFA933C}" type="sibTrans" cxnId="{C0CE540D-B8C2-4E44-B2C2-48B82E7643A9}">
      <dgm:prSet/>
      <dgm:spPr/>
      <dgm:t>
        <a:bodyPr/>
        <a:lstStyle/>
        <a:p>
          <a:endParaRPr lang="en-US"/>
        </a:p>
      </dgm:t>
    </dgm:pt>
    <dgm:pt modelId="{800A728D-3E6B-9641-B322-42F25F5FEBBE}" type="pres">
      <dgm:prSet presAssocID="{22462042-9E18-DD45-BFE5-851827AADD9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E5B448A-8514-6F4F-BB7A-CF741D4CFB5B}" type="pres">
      <dgm:prSet presAssocID="{829EBE26-85B6-F44D-8FC5-CE3094ED7832}" presName="centerShape" presStyleLbl="node0" presStyleIdx="0" presStyleCnt="1"/>
      <dgm:spPr/>
    </dgm:pt>
    <dgm:pt modelId="{EAB470D2-E5C7-BF4D-94F5-22E1488F9495}" type="pres">
      <dgm:prSet presAssocID="{421295B3-8292-EE44-BA29-182472E3139F}" presName="parTrans" presStyleLbl="sibTrans2D1" presStyleIdx="0" presStyleCnt="6"/>
      <dgm:spPr/>
    </dgm:pt>
    <dgm:pt modelId="{937AE6AC-F7DA-6A46-91A4-4A5C4E9884EC}" type="pres">
      <dgm:prSet presAssocID="{421295B3-8292-EE44-BA29-182472E3139F}" presName="connectorText" presStyleLbl="sibTrans2D1" presStyleIdx="0" presStyleCnt="6"/>
      <dgm:spPr/>
    </dgm:pt>
    <dgm:pt modelId="{381FF77B-8C84-2143-BF12-65F1B296D905}" type="pres">
      <dgm:prSet presAssocID="{54C6E8FF-5FF4-0A48-81D6-371CA8DF04EE}" presName="node" presStyleLbl="node1" presStyleIdx="0" presStyleCnt="6">
        <dgm:presLayoutVars>
          <dgm:bulletEnabled val="1"/>
        </dgm:presLayoutVars>
      </dgm:prSet>
      <dgm:spPr/>
    </dgm:pt>
    <dgm:pt modelId="{7DB26763-62A3-3D43-BACF-5D7CF35F520D}" type="pres">
      <dgm:prSet presAssocID="{09317D98-0C2B-8743-8A34-44AA08629B96}" presName="parTrans" presStyleLbl="sibTrans2D1" presStyleIdx="1" presStyleCnt="6"/>
      <dgm:spPr/>
    </dgm:pt>
    <dgm:pt modelId="{132D7379-7C05-1B4E-A2E0-2DED700F1165}" type="pres">
      <dgm:prSet presAssocID="{09317D98-0C2B-8743-8A34-44AA08629B96}" presName="connectorText" presStyleLbl="sibTrans2D1" presStyleIdx="1" presStyleCnt="6"/>
      <dgm:spPr/>
    </dgm:pt>
    <dgm:pt modelId="{BEF84699-D674-FE45-89FB-770AC9C5452A}" type="pres">
      <dgm:prSet presAssocID="{01A42A12-380C-A246-84F4-9373F4C5138C}" presName="node" presStyleLbl="node1" presStyleIdx="1" presStyleCnt="6">
        <dgm:presLayoutVars>
          <dgm:bulletEnabled val="1"/>
        </dgm:presLayoutVars>
      </dgm:prSet>
      <dgm:spPr/>
    </dgm:pt>
    <dgm:pt modelId="{12088754-FD72-4A49-B409-7B54C03F182C}" type="pres">
      <dgm:prSet presAssocID="{B882E9FE-E30A-EB49-894A-F9986160D0B2}" presName="parTrans" presStyleLbl="sibTrans2D1" presStyleIdx="2" presStyleCnt="6"/>
      <dgm:spPr/>
    </dgm:pt>
    <dgm:pt modelId="{3DCC8013-627A-AB45-9902-53A5E7B722AE}" type="pres">
      <dgm:prSet presAssocID="{B882E9FE-E30A-EB49-894A-F9986160D0B2}" presName="connectorText" presStyleLbl="sibTrans2D1" presStyleIdx="2" presStyleCnt="6"/>
      <dgm:spPr/>
    </dgm:pt>
    <dgm:pt modelId="{62830595-312F-244A-AFA8-7BD78D20783A}" type="pres">
      <dgm:prSet presAssocID="{AA282AB1-1343-1C4C-AA9B-E0A6DC8DB704}" presName="node" presStyleLbl="node1" presStyleIdx="2" presStyleCnt="6">
        <dgm:presLayoutVars>
          <dgm:bulletEnabled val="1"/>
        </dgm:presLayoutVars>
      </dgm:prSet>
      <dgm:spPr/>
    </dgm:pt>
    <dgm:pt modelId="{4C62CA05-3C3C-E64D-B7E1-95868C460EC8}" type="pres">
      <dgm:prSet presAssocID="{D9775750-11B7-6543-81CE-F3BB9E864D59}" presName="parTrans" presStyleLbl="sibTrans2D1" presStyleIdx="3" presStyleCnt="6"/>
      <dgm:spPr/>
    </dgm:pt>
    <dgm:pt modelId="{AD52D910-A8C2-0A43-B515-3713CF61338A}" type="pres">
      <dgm:prSet presAssocID="{D9775750-11B7-6543-81CE-F3BB9E864D59}" presName="connectorText" presStyleLbl="sibTrans2D1" presStyleIdx="3" presStyleCnt="6"/>
      <dgm:spPr/>
    </dgm:pt>
    <dgm:pt modelId="{87BC4968-73B3-3B44-9D5E-738A02C23F70}" type="pres">
      <dgm:prSet presAssocID="{75E0B92D-4D3F-9348-BEEC-FDB8EC8FE6FB}" presName="node" presStyleLbl="node1" presStyleIdx="3" presStyleCnt="6">
        <dgm:presLayoutVars>
          <dgm:bulletEnabled val="1"/>
        </dgm:presLayoutVars>
      </dgm:prSet>
      <dgm:spPr/>
    </dgm:pt>
    <dgm:pt modelId="{0B6A8087-1650-3A42-BF7C-22834248781C}" type="pres">
      <dgm:prSet presAssocID="{8BFE9921-77B8-DA4F-A7D1-F68068BDD28D}" presName="parTrans" presStyleLbl="sibTrans2D1" presStyleIdx="4" presStyleCnt="6"/>
      <dgm:spPr/>
    </dgm:pt>
    <dgm:pt modelId="{1F4BF2D6-6305-7348-BBF4-417214D03AD1}" type="pres">
      <dgm:prSet presAssocID="{8BFE9921-77B8-DA4F-A7D1-F68068BDD28D}" presName="connectorText" presStyleLbl="sibTrans2D1" presStyleIdx="4" presStyleCnt="6"/>
      <dgm:spPr/>
    </dgm:pt>
    <dgm:pt modelId="{85B7AF4B-B8F4-5C45-B809-78678300EA5B}" type="pres">
      <dgm:prSet presAssocID="{BDA49C96-ED94-1F47-8D44-798885A86715}" presName="node" presStyleLbl="node1" presStyleIdx="4" presStyleCnt="6">
        <dgm:presLayoutVars>
          <dgm:bulletEnabled val="1"/>
        </dgm:presLayoutVars>
      </dgm:prSet>
      <dgm:spPr/>
    </dgm:pt>
    <dgm:pt modelId="{288AEFF5-685F-5C4D-BD48-889087C53D71}" type="pres">
      <dgm:prSet presAssocID="{A8B61998-130D-4F47-8618-6F681A72898A}" presName="parTrans" presStyleLbl="sibTrans2D1" presStyleIdx="5" presStyleCnt="6"/>
      <dgm:spPr/>
    </dgm:pt>
    <dgm:pt modelId="{C34E9D5E-9D70-5F40-A70A-77AFFB6C01F1}" type="pres">
      <dgm:prSet presAssocID="{A8B61998-130D-4F47-8618-6F681A72898A}" presName="connectorText" presStyleLbl="sibTrans2D1" presStyleIdx="5" presStyleCnt="6"/>
      <dgm:spPr/>
    </dgm:pt>
    <dgm:pt modelId="{BD2D01B4-CAC4-194E-891E-7614822E351D}" type="pres">
      <dgm:prSet presAssocID="{06DA8ECA-33E5-554B-9C36-EA62F7830044}" presName="node" presStyleLbl="node1" presStyleIdx="5" presStyleCnt="6">
        <dgm:presLayoutVars>
          <dgm:bulletEnabled val="1"/>
        </dgm:presLayoutVars>
      </dgm:prSet>
      <dgm:spPr/>
    </dgm:pt>
  </dgm:ptLst>
  <dgm:cxnLst>
    <dgm:cxn modelId="{C0CE540D-B8C2-4E44-B2C2-48B82E7643A9}" srcId="{829EBE26-85B6-F44D-8FC5-CE3094ED7832}" destId="{06DA8ECA-33E5-554B-9C36-EA62F7830044}" srcOrd="5" destOrd="0" parTransId="{A8B61998-130D-4F47-8618-6F681A72898A}" sibTransId="{C97BDB86-9518-624C-86DC-518AACFA933C}"/>
    <dgm:cxn modelId="{E60EC63A-99C9-3C45-B5D9-4EC9C1F3E78B}" type="presOf" srcId="{421295B3-8292-EE44-BA29-182472E3139F}" destId="{937AE6AC-F7DA-6A46-91A4-4A5C4E9884EC}" srcOrd="1" destOrd="0" presId="urn:microsoft.com/office/officeart/2005/8/layout/radial5"/>
    <dgm:cxn modelId="{6238D03E-29F7-E345-8A93-9AA7B259E416}" type="presOf" srcId="{09317D98-0C2B-8743-8A34-44AA08629B96}" destId="{132D7379-7C05-1B4E-A2E0-2DED700F1165}" srcOrd="1" destOrd="0" presId="urn:microsoft.com/office/officeart/2005/8/layout/radial5"/>
    <dgm:cxn modelId="{ED424165-B8DE-CD49-AE05-B91B74566A65}" type="presOf" srcId="{8BFE9921-77B8-DA4F-A7D1-F68068BDD28D}" destId="{0B6A8087-1650-3A42-BF7C-22834248781C}" srcOrd="0" destOrd="0" presId="urn:microsoft.com/office/officeart/2005/8/layout/radial5"/>
    <dgm:cxn modelId="{6D2C614A-8A85-0948-8D24-B3E43AD06449}" type="presOf" srcId="{09317D98-0C2B-8743-8A34-44AA08629B96}" destId="{7DB26763-62A3-3D43-BACF-5D7CF35F520D}" srcOrd="0" destOrd="0" presId="urn:microsoft.com/office/officeart/2005/8/layout/radial5"/>
    <dgm:cxn modelId="{723DE47E-187D-3E4E-B4D5-B48F48FB5CF3}" type="presOf" srcId="{A8B61998-130D-4F47-8618-6F681A72898A}" destId="{C34E9D5E-9D70-5F40-A70A-77AFFB6C01F1}" srcOrd="1" destOrd="0" presId="urn:microsoft.com/office/officeart/2005/8/layout/radial5"/>
    <dgm:cxn modelId="{AF0ADB80-DEA3-D240-AEA2-855C03734AEC}" type="presOf" srcId="{54C6E8FF-5FF4-0A48-81D6-371CA8DF04EE}" destId="{381FF77B-8C84-2143-BF12-65F1B296D905}" srcOrd="0" destOrd="0" presId="urn:microsoft.com/office/officeart/2005/8/layout/radial5"/>
    <dgm:cxn modelId="{F17E9183-A6A4-044E-AED5-730A1A636F18}" type="presOf" srcId="{829EBE26-85B6-F44D-8FC5-CE3094ED7832}" destId="{FE5B448A-8514-6F4F-BB7A-CF741D4CFB5B}" srcOrd="0" destOrd="0" presId="urn:microsoft.com/office/officeart/2005/8/layout/radial5"/>
    <dgm:cxn modelId="{059BDA8C-67A3-6649-94C0-169270D5D8D9}" type="presOf" srcId="{22462042-9E18-DD45-BFE5-851827AADD95}" destId="{800A728D-3E6B-9641-B322-42F25F5FEBBE}" srcOrd="0" destOrd="0" presId="urn:microsoft.com/office/officeart/2005/8/layout/radial5"/>
    <dgm:cxn modelId="{D2653D99-D911-554A-AC56-0BAE29685DB5}" srcId="{22462042-9E18-DD45-BFE5-851827AADD95}" destId="{829EBE26-85B6-F44D-8FC5-CE3094ED7832}" srcOrd="0" destOrd="0" parTransId="{A882AC36-85BD-6448-B8B8-5834A3A184E5}" sibTransId="{5BC053F1-971F-7D4D-B4AD-C91892B4968C}"/>
    <dgm:cxn modelId="{D34E699B-CAAB-AC4E-B09F-E0025E6E93CB}" type="presOf" srcId="{01A42A12-380C-A246-84F4-9373F4C5138C}" destId="{BEF84699-D674-FE45-89FB-770AC9C5452A}" srcOrd="0" destOrd="0" presId="urn:microsoft.com/office/officeart/2005/8/layout/radial5"/>
    <dgm:cxn modelId="{E28429A4-9751-3A4D-AAAE-C92B39E6A496}" type="presOf" srcId="{06DA8ECA-33E5-554B-9C36-EA62F7830044}" destId="{BD2D01B4-CAC4-194E-891E-7614822E351D}" srcOrd="0" destOrd="0" presId="urn:microsoft.com/office/officeart/2005/8/layout/radial5"/>
    <dgm:cxn modelId="{D68FCCA7-D97F-1C4D-BF7A-D7E899715B99}" srcId="{829EBE26-85B6-F44D-8FC5-CE3094ED7832}" destId="{54C6E8FF-5FF4-0A48-81D6-371CA8DF04EE}" srcOrd="0" destOrd="0" parTransId="{421295B3-8292-EE44-BA29-182472E3139F}" sibTransId="{333C9937-8658-EB43-A8CE-6876A74F23D0}"/>
    <dgm:cxn modelId="{1DA4BDAB-D0B1-B647-B8C8-954530AD2D6A}" srcId="{829EBE26-85B6-F44D-8FC5-CE3094ED7832}" destId="{BDA49C96-ED94-1F47-8D44-798885A86715}" srcOrd="4" destOrd="0" parTransId="{8BFE9921-77B8-DA4F-A7D1-F68068BDD28D}" sibTransId="{E174858B-2E5A-5941-A0AA-8DEAFE379D13}"/>
    <dgm:cxn modelId="{54CC8DAD-8DD5-3441-B211-C38DEB7D9CB4}" type="presOf" srcId="{D9775750-11B7-6543-81CE-F3BB9E864D59}" destId="{4C62CA05-3C3C-E64D-B7E1-95868C460EC8}" srcOrd="0" destOrd="0" presId="urn:microsoft.com/office/officeart/2005/8/layout/radial5"/>
    <dgm:cxn modelId="{9F862FB4-3BA8-6842-B8C0-5A961B42DC42}" type="presOf" srcId="{D9775750-11B7-6543-81CE-F3BB9E864D59}" destId="{AD52D910-A8C2-0A43-B515-3713CF61338A}" srcOrd="1" destOrd="0" presId="urn:microsoft.com/office/officeart/2005/8/layout/radial5"/>
    <dgm:cxn modelId="{20808EC3-24C8-444D-B081-7740F985092D}" type="presOf" srcId="{A8B61998-130D-4F47-8618-6F681A72898A}" destId="{288AEFF5-685F-5C4D-BD48-889087C53D71}" srcOrd="0" destOrd="0" presId="urn:microsoft.com/office/officeart/2005/8/layout/radial5"/>
    <dgm:cxn modelId="{3E08AEC4-9D76-4D47-91E9-3462C5E854F4}" srcId="{829EBE26-85B6-F44D-8FC5-CE3094ED7832}" destId="{01A42A12-380C-A246-84F4-9373F4C5138C}" srcOrd="1" destOrd="0" parTransId="{09317D98-0C2B-8743-8A34-44AA08629B96}" sibTransId="{35DC1E09-CB52-D94C-AA18-47C92D870359}"/>
    <dgm:cxn modelId="{CA4B6AC9-3AB3-0949-A34C-03F75B79587C}" srcId="{829EBE26-85B6-F44D-8FC5-CE3094ED7832}" destId="{75E0B92D-4D3F-9348-BEEC-FDB8EC8FE6FB}" srcOrd="3" destOrd="0" parTransId="{D9775750-11B7-6543-81CE-F3BB9E864D59}" sibTransId="{D44ED3CD-9580-5745-A51B-334ADA77424E}"/>
    <dgm:cxn modelId="{836455D2-8E6C-CD4F-B29E-8D0CC95373C8}" type="presOf" srcId="{421295B3-8292-EE44-BA29-182472E3139F}" destId="{EAB470D2-E5C7-BF4D-94F5-22E1488F9495}" srcOrd="0" destOrd="0" presId="urn:microsoft.com/office/officeart/2005/8/layout/radial5"/>
    <dgm:cxn modelId="{CF1678D5-0A7C-7941-92C7-61B0C6872C1B}" type="presOf" srcId="{75E0B92D-4D3F-9348-BEEC-FDB8EC8FE6FB}" destId="{87BC4968-73B3-3B44-9D5E-738A02C23F70}" srcOrd="0" destOrd="0" presId="urn:microsoft.com/office/officeart/2005/8/layout/radial5"/>
    <dgm:cxn modelId="{BC446DD7-3481-7540-8694-25CCAD3C181F}" type="presOf" srcId="{8BFE9921-77B8-DA4F-A7D1-F68068BDD28D}" destId="{1F4BF2D6-6305-7348-BBF4-417214D03AD1}" srcOrd="1" destOrd="0" presId="urn:microsoft.com/office/officeart/2005/8/layout/radial5"/>
    <dgm:cxn modelId="{048C8FEC-7269-5648-ADD0-DBF64702768B}" srcId="{829EBE26-85B6-F44D-8FC5-CE3094ED7832}" destId="{AA282AB1-1343-1C4C-AA9B-E0A6DC8DB704}" srcOrd="2" destOrd="0" parTransId="{B882E9FE-E30A-EB49-894A-F9986160D0B2}" sibTransId="{AF14BD8E-B3A0-F54C-8FFA-794948C1F763}"/>
    <dgm:cxn modelId="{6691D5EF-748D-5140-93EE-ECCE5841DFC1}" type="presOf" srcId="{BDA49C96-ED94-1F47-8D44-798885A86715}" destId="{85B7AF4B-B8F4-5C45-B809-78678300EA5B}" srcOrd="0" destOrd="0" presId="urn:microsoft.com/office/officeart/2005/8/layout/radial5"/>
    <dgm:cxn modelId="{3DF597F6-2E67-094F-B0AA-D25F310ACEDA}" type="presOf" srcId="{AA282AB1-1343-1C4C-AA9B-E0A6DC8DB704}" destId="{62830595-312F-244A-AFA8-7BD78D20783A}" srcOrd="0" destOrd="0" presId="urn:microsoft.com/office/officeart/2005/8/layout/radial5"/>
    <dgm:cxn modelId="{549BACFB-EF8A-124B-90ED-B75AD64ADC44}" type="presOf" srcId="{B882E9FE-E30A-EB49-894A-F9986160D0B2}" destId="{12088754-FD72-4A49-B409-7B54C03F182C}" srcOrd="0" destOrd="0" presId="urn:microsoft.com/office/officeart/2005/8/layout/radial5"/>
    <dgm:cxn modelId="{8F9BA3FC-F6C4-064A-9A0B-AB6F656EF02C}" type="presOf" srcId="{B882E9FE-E30A-EB49-894A-F9986160D0B2}" destId="{3DCC8013-627A-AB45-9902-53A5E7B722AE}" srcOrd="1" destOrd="0" presId="urn:microsoft.com/office/officeart/2005/8/layout/radial5"/>
    <dgm:cxn modelId="{E53D59EB-32AF-9643-9E86-791F749D4E2C}" type="presParOf" srcId="{800A728D-3E6B-9641-B322-42F25F5FEBBE}" destId="{FE5B448A-8514-6F4F-BB7A-CF741D4CFB5B}" srcOrd="0" destOrd="0" presId="urn:microsoft.com/office/officeart/2005/8/layout/radial5"/>
    <dgm:cxn modelId="{9D54A963-A26A-A141-AD30-B8186441055F}" type="presParOf" srcId="{800A728D-3E6B-9641-B322-42F25F5FEBBE}" destId="{EAB470D2-E5C7-BF4D-94F5-22E1488F9495}" srcOrd="1" destOrd="0" presId="urn:microsoft.com/office/officeart/2005/8/layout/radial5"/>
    <dgm:cxn modelId="{E75AFB8C-7070-AA40-A8F0-7D423E11A441}" type="presParOf" srcId="{EAB470D2-E5C7-BF4D-94F5-22E1488F9495}" destId="{937AE6AC-F7DA-6A46-91A4-4A5C4E9884EC}" srcOrd="0" destOrd="0" presId="urn:microsoft.com/office/officeart/2005/8/layout/radial5"/>
    <dgm:cxn modelId="{F623BAD1-96ED-2144-8284-40E517CBCF86}" type="presParOf" srcId="{800A728D-3E6B-9641-B322-42F25F5FEBBE}" destId="{381FF77B-8C84-2143-BF12-65F1B296D905}" srcOrd="2" destOrd="0" presId="urn:microsoft.com/office/officeart/2005/8/layout/radial5"/>
    <dgm:cxn modelId="{CD6EB798-A74A-BF48-8CB2-C3105F8F2FA8}" type="presParOf" srcId="{800A728D-3E6B-9641-B322-42F25F5FEBBE}" destId="{7DB26763-62A3-3D43-BACF-5D7CF35F520D}" srcOrd="3" destOrd="0" presId="urn:microsoft.com/office/officeart/2005/8/layout/radial5"/>
    <dgm:cxn modelId="{20EEB069-097A-D246-B9CD-83D101DF0BB4}" type="presParOf" srcId="{7DB26763-62A3-3D43-BACF-5D7CF35F520D}" destId="{132D7379-7C05-1B4E-A2E0-2DED700F1165}" srcOrd="0" destOrd="0" presId="urn:microsoft.com/office/officeart/2005/8/layout/radial5"/>
    <dgm:cxn modelId="{FFE07CC6-95EC-5D42-886B-5F4B9DF04739}" type="presParOf" srcId="{800A728D-3E6B-9641-B322-42F25F5FEBBE}" destId="{BEF84699-D674-FE45-89FB-770AC9C5452A}" srcOrd="4" destOrd="0" presId="urn:microsoft.com/office/officeart/2005/8/layout/radial5"/>
    <dgm:cxn modelId="{DB7D92B4-60CA-E344-8A14-520957CB3F4F}" type="presParOf" srcId="{800A728D-3E6B-9641-B322-42F25F5FEBBE}" destId="{12088754-FD72-4A49-B409-7B54C03F182C}" srcOrd="5" destOrd="0" presId="urn:microsoft.com/office/officeart/2005/8/layout/radial5"/>
    <dgm:cxn modelId="{C0CBEE3A-C5EC-7244-9EF6-D3D2CDE31D4F}" type="presParOf" srcId="{12088754-FD72-4A49-B409-7B54C03F182C}" destId="{3DCC8013-627A-AB45-9902-53A5E7B722AE}" srcOrd="0" destOrd="0" presId="urn:microsoft.com/office/officeart/2005/8/layout/radial5"/>
    <dgm:cxn modelId="{5D1636CD-B099-8040-87E5-8C6779CA6E45}" type="presParOf" srcId="{800A728D-3E6B-9641-B322-42F25F5FEBBE}" destId="{62830595-312F-244A-AFA8-7BD78D20783A}" srcOrd="6" destOrd="0" presId="urn:microsoft.com/office/officeart/2005/8/layout/radial5"/>
    <dgm:cxn modelId="{EBF437E3-7D2E-E84D-81C2-C2CE65F199AF}" type="presParOf" srcId="{800A728D-3E6B-9641-B322-42F25F5FEBBE}" destId="{4C62CA05-3C3C-E64D-B7E1-95868C460EC8}" srcOrd="7" destOrd="0" presId="urn:microsoft.com/office/officeart/2005/8/layout/radial5"/>
    <dgm:cxn modelId="{74029AB8-C161-164F-AFCE-D41FAF3C2716}" type="presParOf" srcId="{4C62CA05-3C3C-E64D-B7E1-95868C460EC8}" destId="{AD52D910-A8C2-0A43-B515-3713CF61338A}" srcOrd="0" destOrd="0" presId="urn:microsoft.com/office/officeart/2005/8/layout/radial5"/>
    <dgm:cxn modelId="{BD41F1BB-56E1-8D4B-9F60-B168CBCF82AE}" type="presParOf" srcId="{800A728D-3E6B-9641-B322-42F25F5FEBBE}" destId="{87BC4968-73B3-3B44-9D5E-738A02C23F70}" srcOrd="8" destOrd="0" presId="urn:microsoft.com/office/officeart/2005/8/layout/radial5"/>
    <dgm:cxn modelId="{E38CCD89-3DF2-2942-90F6-0A83E1F634B7}" type="presParOf" srcId="{800A728D-3E6B-9641-B322-42F25F5FEBBE}" destId="{0B6A8087-1650-3A42-BF7C-22834248781C}" srcOrd="9" destOrd="0" presId="urn:microsoft.com/office/officeart/2005/8/layout/radial5"/>
    <dgm:cxn modelId="{84F6DA67-BBD2-1B4E-945F-0BABAF0A3431}" type="presParOf" srcId="{0B6A8087-1650-3A42-BF7C-22834248781C}" destId="{1F4BF2D6-6305-7348-BBF4-417214D03AD1}" srcOrd="0" destOrd="0" presId="urn:microsoft.com/office/officeart/2005/8/layout/radial5"/>
    <dgm:cxn modelId="{682F155E-A05F-B245-8542-E55439A05474}" type="presParOf" srcId="{800A728D-3E6B-9641-B322-42F25F5FEBBE}" destId="{85B7AF4B-B8F4-5C45-B809-78678300EA5B}" srcOrd="10" destOrd="0" presId="urn:microsoft.com/office/officeart/2005/8/layout/radial5"/>
    <dgm:cxn modelId="{65F67F42-050E-0E4D-9D42-744075CDF923}" type="presParOf" srcId="{800A728D-3E6B-9641-B322-42F25F5FEBBE}" destId="{288AEFF5-685F-5C4D-BD48-889087C53D71}" srcOrd="11" destOrd="0" presId="urn:microsoft.com/office/officeart/2005/8/layout/radial5"/>
    <dgm:cxn modelId="{EAE0BBB5-B989-F544-8D41-DBE74B0F64FD}" type="presParOf" srcId="{288AEFF5-685F-5C4D-BD48-889087C53D71}" destId="{C34E9D5E-9D70-5F40-A70A-77AFFB6C01F1}" srcOrd="0" destOrd="0" presId="urn:microsoft.com/office/officeart/2005/8/layout/radial5"/>
    <dgm:cxn modelId="{4FD43C72-A381-2148-BFB0-858430588EFE}" type="presParOf" srcId="{800A728D-3E6B-9641-B322-42F25F5FEBBE}" destId="{BD2D01B4-CAC4-194E-891E-7614822E351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84C7-3E90-6446-9F6C-2C216A24BA04}">
      <dsp:nvSpPr>
        <dsp:cNvPr id="0" name=""/>
        <dsp:cNvSpPr/>
      </dsp:nvSpPr>
      <dsp:spPr>
        <a:xfrm>
          <a:off x="2237226" y="274573"/>
          <a:ext cx="4011168" cy="4011168"/>
        </a:xfrm>
        <a:prstGeom prst="pie">
          <a:avLst>
            <a:gd name="adj1" fmla="val 16200000"/>
            <a:gd name="adj2" fmla="val 1928571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Фонд общего назначения</a:t>
          </a:r>
          <a:endParaRPr lang="en-GB" sz="1200" kern="1200" dirty="0"/>
        </a:p>
      </dsp:txBody>
      <dsp:txXfrm>
        <a:off x="4282445" y="656589"/>
        <a:ext cx="1098296" cy="692404"/>
      </dsp:txXfrm>
    </dsp:sp>
    <dsp:sp modelId="{55DEBC16-B2C1-2245-9A99-B24F977854DF}">
      <dsp:nvSpPr>
        <dsp:cNvPr id="0" name=""/>
        <dsp:cNvSpPr/>
      </dsp:nvSpPr>
      <dsp:spPr>
        <a:xfrm>
          <a:off x="2133605" y="489457"/>
          <a:ext cx="4011168" cy="4011168"/>
        </a:xfrm>
        <a:prstGeom prst="pie">
          <a:avLst>
            <a:gd name="adj1" fmla="val 19285716"/>
            <a:gd name="adj2" fmla="val 771428"/>
          </a:avLst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Нефтяной фонд/Фонд будущих поколений</a:t>
          </a:r>
          <a:endParaRPr lang="en-GB" sz="1200" kern="1200" dirty="0"/>
        </a:p>
      </dsp:txBody>
      <dsp:txXfrm>
        <a:off x="4879345" y="1922018"/>
        <a:ext cx="1165148" cy="740156"/>
      </dsp:txXfrm>
    </dsp:sp>
    <dsp:sp modelId="{0F258E6A-4804-8845-95A7-A5D25689C265}">
      <dsp:nvSpPr>
        <dsp:cNvPr id="0" name=""/>
        <dsp:cNvSpPr/>
      </dsp:nvSpPr>
      <dsp:spPr>
        <a:xfrm>
          <a:off x="2133605" y="489457"/>
          <a:ext cx="4011168" cy="4011168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Трастовый/ Гарантийный фонд</a:t>
          </a:r>
          <a:endParaRPr lang="en-GB" sz="1200" kern="1200" dirty="0"/>
        </a:p>
      </dsp:txBody>
      <dsp:txXfrm>
        <a:off x="4712213" y="2877058"/>
        <a:ext cx="1050544" cy="764032"/>
      </dsp:txXfrm>
    </dsp:sp>
    <dsp:sp modelId="{9388128A-477C-3B4F-B253-B2ACCAC21467}">
      <dsp:nvSpPr>
        <dsp:cNvPr id="0" name=""/>
        <dsp:cNvSpPr/>
      </dsp:nvSpPr>
      <dsp:spPr>
        <a:xfrm>
          <a:off x="2133605" y="489457"/>
          <a:ext cx="4011168" cy="4011168"/>
        </a:xfrm>
        <a:prstGeom prst="pie">
          <a:avLst>
            <a:gd name="adj1" fmla="val 3857226"/>
            <a:gd name="adj2" fmla="val 6942858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Фонд развития</a:t>
          </a:r>
          <a:endParaRPr lang="en-GB" sz="1200" kern="1200" dirty="0"/>
        </a:p>
      </dsp:txBody>
      <dsp:txXfrm>
        <a:off x="3601979" y="3641090"/>
        <a:ext cx="1074420" cy="764032"/>
      </dsp:txXfrm>
    </dsp:sp>
    <dsp:sp modelId="{B8A59322-C71B-474D-B02B-148CDF2C894E}">
      <dsp:nvSpPr>
        <dsp:cNvPr id="0" name=""/>
        <dsp:cNvSpPr/>
      </dsp:nvSpPr>
      <dsp:spPr>
        <a:xfrm>
          <a:off x="2133605" y="489457"/>
          <a:ext cx="4011168" cy="4011168"/>
        </a:xfrm>
        <a:prstGeom prst="pie">
          <a:avLst>
            <a:gd name="adj1" fmla="val 6942858"/>
            <a:gd name="adj2" fmla="val 10028574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Внебюджетный фонд</a:t>
          </a:r>
          <a:endParaRPr lang="en-GB" sz="1200" kern="1200" dirty="0"/>
        </a:p>
      </dsp:txBody>
      <dsp:txXfrm>
        <a:off x="2515621" y="2877058"/>
        <a:ext cx="1050544" cy="764032"/>
      </dsp:txXfrm>
    </dsp:sp>
    <dsp:sp modelId="{2DE026E4-0A2B-3E42-965E-D6ECB8D6BEEA}">
      <dsp:nvSpPr>
        <dsp:cNvPr id="0" name=""/>
        <dsp:cNvSpPr/>
      </dsp:nvSpPr>
      <dsp:spPr>
        <a:xfrm>
          <a:off x="2133605" y="489457"/>
          <a:ext cx="4011168" cy="4011168"/>
        </a:xfrm>
        <a:prstGeom prst="pie">
          <a:avLst>
            <a:gd name="adj1" fmla="val 10028574"/>
            <a:gd name="adj2" fmla="val 13114284"/>
          </a:avLst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Фонд амортизации</a:t>
          </a:r>
          <a:endParaRPr lang="en-GB" sz="1200" kern="1200" dirty="0"/>
        </a:p>
      </dsp:txBody>
      <dsp:txXfrm>
        <a:off x="2233884" y="1922018"/>
        <a:ext cx="1165148" cy="740156"/>
      </dsp:txXfrm>
    </dsp:sp>
    <dsp:sp modelId="{124A41A5-023C-FD4E-A02B-9025EF32AFB6}">
      <dsp:nvSpPr>
        <dsp:cNvPr id="0" name=""/>
        <dsp:cNvSpPr/>
      </dsp:nvSpPr>
      <dsp:spPr>
        <a:xfrm>
          <a:off x="2133605" y="489457"/>
          <a:ext cx="4011168" cy="4011168"/>
        </a:xfrm>
        <a:prstGeom prst="pie">
          <a:avLst>
            <a:gd name="adj1" fmla="val 13114284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Резервный фонд</a:t>
          </a:r>
          <a:endParaRPr lang="en-GB" sz="1200" kern="1200" dirty="0"/>
        </a:p>
      </dsp:txBody>
      <dsp:txXfrm>
        <a:off x="3002691" y="871474"/>
        <a:ext cx="1098296" cy="692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6FCE8-E871-2641-B4FE-E0B6B696F702}">
      <dsp:nvSpPr>
        <dsp:cNvPr id="0" name=""/>
        <dsp:cNvSpPr/>
      </dsp:nvSpPr>
      <dsp:spPr>
        <a:xfrm>
          <a:off x="3790062" y="535004"/>
          <a:ext cx="133452" cy="477505"/>
        </a:xfrm>
        <a:custGeom>
          <a:avLst/>
          <a:gdLst/>
          <a:ahLst/>
          <a:cxnLst/>
          <a:rect l="0" t="0" r="0" b="0"/>
          <a:pathLst>
            <a:path>
              <a:moveTo>
                <a:pt x="133452" y="0"/>
              </a:moveTo>
              <a:lnTo>
                <a:pt x="133452" y="477505"/>
              </a:lnTo>
              <a:lnTo>
                <a:pt x="0" y="4775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4841C-83DF-4426-A0C8-C8501A120189}">
      <dsp:nvSpPr>
        <dsp:cNvPr id="0" name=""/>
        <dsp:cNvSpPr/>
      </dsp:nvSpPr>
      <dsp:spPr>
        <a:xfrm>
          <a:off x="5759211" y="2052727"/>
          <a:ext cx="160322" cy="125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517"/>
              </a:lnTo>
              <a:lnTo>
                <a:pt x="160322" y="12505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72EA3-3ADC-47B5-B9A1-530A6129F6DF}">
      <dsp:nvSpPr>
        <dsp:cNvPr id="0" name=""/>
        <dsp:cNvSpPr/>
      </dsp:nvSpPr>
      <dsp:spPr>
        <a:xfrm>
          <a:off x="5759211" y="2052727"/>
          <a:ext cx="160322" cy="491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656"/>
              </a:lnTo>
              <a:lnTo>
                <a:pt x="160322" y="491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12E4D-6E3E-8645-A3F9-DCEFDD2FF576}">
      <dsp:nvSpPr>
        <dsp:cNvPr id="0" name=""/>
        <dsp:cNvSpPr/>
      </dsp:nvSpPr>
      <dsp:spPr>
        <a:xfrm>
          <a:off x="3923515" y="535004"/>
          <a:ext cx="2263223" cy="983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087"/>
              </a:lnTo>
              <a:lnTo>
                <a:pt x="2263223" y="871087"/>
              </a:lnTo>
              <a:lnTo>
                <a:pt x="2263223" y="983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08279-68B0-440A-A409-0E1E7C58FA01}">
      <dsp:nvSpPr>
        <dsp:cNvPr id="0" name=""/>
        <dsp:cNvSpPr/>
      </dsp:nvSpPr>
      <dsp:spPr>
        <a:xfrm>
          <a:off x="4465940" y="2052727"/>
          <a:ext cx="160322" cy="125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517"/>
              </a:lnTo>
              <a:lnTo>
                <a:pt x="160322" y="12505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048A3-E6A4-4061-8657-55A67918227B}">
      <dsp:nvSpPr>
        <dsp:cNvPr id="0" name=""/>
        <dsp:cNvSpPr/>
      </dsp:nvSpPr>
      <dsp:spPr>
        <a:xfrm>
          <a:off x="4465940" y="2052727"/>
          <a:ext cx="160322" cy="491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656"/>
              </a:lnTo>
              <a:lnTo>
                <a:pt x="160322" y="491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FB7BC-54EB-844F-B1F3-FDBBC604898E}">
      <dsp:nvSpPr>
        <dsp:cNvPr id="0" name=""/>
        <dsp:cNvSpPr/>
      </dsp:nvSpPr>
      <dsp:spPr>
        <a:xfrm>
          <a:off x="3923515" y="535004"/>
          <a:ext cx="969952" cy="983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087"/>
              </a:lnTo>
              <a:lnTo>
                <a:pt x="969952" y="871087"/>
              </a:lnTo>
              <a:lnTo>
                <a:pt x="969952" y="983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FC626-3576-4854-A6D1-31AD746F03A4}">
      <dsp:nvSpPr>
        <dsp:cNvPr id="0" name=""/>
        <dsp:cNvSpPr/>
      </dsp:nvSpPr>
      <dsp:spPr>
        <a:xfrm>
          <a:off x="3172670" y="2052727"/>
          <a:ext cx="160322" cy="2009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9378"/>
              </a:lnTo>
              <a:lnTo>
                <a:pt x="160322" y="2009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50FC7-E3A8-4764-AA19-EA1F1570099B}">
      <dsp:nvSpPr>
        <dsp:cNvPr id="0" name=""/>
        <dsp:cNvSpPr/>
      </dsp:nvSpPr>
      <dsp:spPr>
        <a:xfrm>
          <a:off x="3172670" y="2052727"/>
          <a:ext cx="160322" cy="125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517"/>
              </a:lnTo>
              <a:lnTo>
                <a:pt x="160322" y="12505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F83A8-5CE8-4376-A10C-3078C1B805B2}">
      <dsp:nvSpPr>
        <dsp:cNvPr id="0" name=""/>
        <dsp:cNvSpPr/>
      </dsp:nvSpPr>
      <dsp:spPr>
        <a:xfrm>
          <a:off x="3172670" y="2052727"/>
          <a:ext cx="160322" cy="491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656"/>
              </a:lnTo>
              <a:lnTo>
                <a:pt x="160322" y="491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5D7C7-8B26-4D43-9408-AECAEA9464DB}">
      <dsp:nvSpPr>
        <dsp:cNvPr id="0" name=""/>
        <dsp:cNvSpPr/>
      </dsp:nvSpPr>
      <dsp:spPr>
        <a:xfrm>
          <a:off x="3600197" y="535004"/>
          <a:ext cx="323317" cy="983313"/>
        </a:xfrm>
        <a:custGeom>
          <a:avLst/>
          <a:gdLst/>
          <a:ahLst/>
          <a:cxnLst/>
          <a:rect l="0" t="0" r="0" b="0"/>
          <a:pathLst>
            <a:path>
              <a:moveTo>
                <a:pt x="323317" y="0"/>
              </a:moveTo>
              <a:lnTo>
                <a:pt x="323317" y="871087"/>
              </a:lnTo>
              <a:lnTo>
                <a:pt x="0" y="871087"/>
              </a:lnTo>
              <a:lnTo>
                <a:pt x="0" y="983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F68AC-C1FF-4D0F-9876-8AF1A89FC551}">
      <dsp:nvSpPr>
        <dsp:cNvPr id="0" name=""/>
        <dsp:cNvSpPr/>
      </dsp:nvSpPr>
      <dsp:spPr>
        <a:xfrm>
          <a:off x="1879399" y="2811588"/>
          <a:ext cx="160322" cy="125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517"/>
              </a:lnTo>
              <a:lnTo>
                <a:pt x="160322" y="12505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071A-AC22-4AE5-BF46-582DF70C2426}">
      <dsp:nvSpPr>
        <dsp:cNvPr id="0" name=""/>
        <dsp:cNvSpPr/>
      </dsp:nvSpPr>
      <dsp:spPr>
        <a:xfrm>
          <a:off x="1879399" y="2811588"/>
          <a:ext cx="160322" cy="491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656"/>
              </a:lnTo>
              <a:lnTo>
                <a:pt x="160322" y="491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807A63-9EAB-5344-8491-524ABC13B425}">
      <dsp:nvSpPr>
        <dsp:cNvPr id="0" name=""/>
        <dsp:cNvSpPr/>
      </dsp:nvSpPr>
      <dsp:spPr>
        <a:xfrm>
          <a:off x="1660292" y="2052727"/>
          <a:ext cx="646635" cy="22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225"/>
              </a:lnTo>
              <a:lnTo>
                <a:pt x="646635" y="112225"/>
              </a:lnTo>
              <a:lnTo>
                <a:pt x="646635" y="2244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8047B-250E-4012-A229-F9469FEC38E1}">
      <dsp:nvSpPr>
        <dsp:cNvPr id="0" name=""/>
        <dsp:cNvSpPr/>
      </dsp:nvSpPr>
      <dsp:spPr>
        <a:xfrm>
          <a:off x="586129" y="2811588"/>
          <a:ext cx="160322" cy="1250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517"/>
              </a:lnTo>
              <a:lnTo>
                <a:pt x="160322" y="12505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E4786-F7A5-4F77-AC68-5E763C6E0928}">
      <dsp:nvSpPr>
        <dsp:cNvPr id="0" name=""/>
        <dsp:cNvSpPr/>
      </dsp:nvSpPr>
      <dsp:spPr>
        <a:xfrm>
          <a:off x="586129" y="2811588"/>
          <a:ext cx="160322" cy="491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1656"/>
              </a:lnTo>
              <a:lnTo>
                <a:pt x="160322" y="4916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8A079-6870-3747-9DB9-8A20314F0A9A}">
      <dsp:nvSpPr>
        <dsp:cNvPr id="0" name=""/>
        <dsp:cNvSpPr/>
      </dsp:nvSpPr>
      <dsp:spPr>
        <a:xfrm>
          <a:off x="1013656" y="2052727"/>
          <a:ext cx="646635" cy="224451"/>
        </a:xfrm>
        <a:custGeom>
          <a:avLst/>
          <a:gdLst/>
          <a:ahLst/>
          <a:cxnLst/>
          <a:rect l="0" t="0" r="0" b="0"/>
          <a:pathLst>
            <a:path>
              <a:moveTo>
                <a:pt x="646635" y="0"/>
              </a:moveTo>
              <a:lnTo>
                <a:pt x="646635" y="112225"/>
              </a:lnTo>
              <a:lnTo>
                <a:pt x="0" y="112225"/>
              </a:lnTo>
              <a:lnTo>
                <a:pt x="0" y="22445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D90DD-A46A-B04B-95C8-17BE43A12F47}">
      <dsp:nvSpPr>
        <dsp:cNvPr id="0" name=""/>
        <dsp:cNvSpPr/>
      </dsp:nvSpPr>
      <dsp:spPr>
        <a:xfrm>
          <a:off x="1660292" y="535004"/>
          <a:ext cx="2263223" cy="983313"/>
        </a:xfrm>
        <a:custGeom>
          <a:avLst/>
          <a:gdLst/>
          <a:ahLst/>
          <a:cxnLst/>
          <a:rect l="0" t="0" r="0" b="0"/>
          <a:pathLst>
            <a:path>
              <a:moveTo>
                <a:pt x="2263223" y="0"/>
              </a:moveTo>
              <a:lnTo>
                <a:pt x="2263223" y="871087"/>
              </a:lnTo>
              <a:lnTo>
                <a:pt x="0" y="871087"/>
              </a:lnTo>
              <a:lnTo>
                <a:pt x="0" y="9833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C0EA5-3574-7144-A977-702C68D01A11}">
      <dsp:nvSpPr>
        <dsp:cNvPr id="0" name=""/>
        <dsp:cNvSpPr/>
      </dsp:nvSpPr>
      <dsp:spPr>
        <a:xfrm>
          <a:off x="3009782" y="595"/>
          <a:ext cx="1827465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Головной счёт ЕКС</a:t>
          </a:r>
          <a:endParaRPr lang="en-GB" sz="900" kern="1200" dirty="0"/>
        </a:p>
      </dsp:txBody>
      <dsp:txXfrm>
        <a:off x="3009782" y="595"/>
        <a:ext cx="1827465" cy="534409"/>
      </dsp:txXfrm>
    </dsp:sp>
    <dsp:sp modelId="{FD3492C5-0017-8741-ACF9-AD2310C10ECB}">
      <dsp:nvSpPr>
        <dsp:cNvPr id="0" name=""/>
        <dsp:cNvSpPr/>
      </dsp:nvSpPr>
      <dsp:spPr>
        <a:xfrm>
          <a:off x="1125882" y="1518317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 err="1"/>
            <a:t>Субсчёт</a:t>
          </a:r>
          <a:r>
            <a:rPr lang="ru-RU" sz="900" kern="1200" dirty="0"/>
            <a:t> фонда развития</a:t>
          </a:r>
          <a:endParaRPr lang="en-GB" sz="900" kern="1200" dirty="0"/>
        </a:p>
      </dsp:txBody>
      <dsp:txXfrm>
        <a:off x="1125882" y="1518317"/>
        <a:ext cx="1068818" cy="534409"/>
      </dsp:txXfrm>
    </dsp:sp>
    <dsp:sp modelId="{2321839D-73BA-F44B-AA8A-4323F681CE2F}">
      <dsp:nvSpPr>
        <dsp:cNvPr id="0" name=""/>
        <dsp:cNvSpPr/>
      </dsp:nvSpPr>
      <dsp:spPr>
        <a:xfrm>
          <a:off x="479247" y="2277178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M</a:t>
          </a:r>
          <a:r>
            <a:rPr lang="ru-RU" sz="900" kern="1200" dirty="0" err="1"/>
            <a:t>ногосторонние</a:t>
          </a:r>
          <a:r>
            <a:rPr lang="ru-RU" sz="900" kern="1200" dirty="0"/>
            <a:t> ПР</a:t>
          </a:r>
          <a:endParaRPr lang="en-GB" sz="900" kern="1200" dirty="0"/>
        </a:p>
      </dsp:txBody>
      <dsp:txXfrm>
        <a:off x="479247" y="2277178"/>
        <a:ext cx="1068818" cy="534409"/>
      </dsp:txXfrm>
    </dsp:sp>
    <dsp:sp modelId="{AA4FB941-A4E0-4389-A5C9-DF37AD882856}">
      <dsp:nvSpPr>
        <dsp:cNvPr id="0" name=""/>
        <dsp:cNvSpPr/>
      </dsp:nvSpPr>
      <dsp:spPr>
        <a:xfrm>
          <a:off x="746452" y="3036040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Всемирный банк</a:t>
          </a:r>
          <a:endParaRPr lang="en-GB" sz="900" kern="1200" dirty="0"/>
        </a:p>
      </dsp:txBody>
      <dsp:txXfrm>
        <a:off x="746452" y="3036040"/>
        <a:ext cx="1068818" cy="534409"/>
      </dsp:txXfrm>
    </dsp:sp>
    <dsp:sp modelId="{496297F2-6F4E-4839-B538-941C0BD140A0}">
      <dsp:nvSpPr>
        <dsp:cNvPr id="0" name=""/>
        <dsp:cNvSpPr/>
      </dsp:nvSpPr>
      <dsp:spPr>
        <a:xfrm>
          <a:off x="746452" y="3794901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МВФ</a:t>
          </a:r>
          <a:endParaRPr lang="en-GB" sz="900" kern="1200" dirty="0"/>
        </a:p>
      </dsp:txBody>
      <dsp:txXfrm>
        <a:off x="746452" y="3794901"/>
        <a:ext cx="1068818" cy="534409"/>
      </dsp:txXfrm>
    </dsp:sp>
    <dsp:sp modelId="{24333444-93D8-5649-AB69-D3E54238441E}">
      <dsp:nvSpPr>
        <dsp:cNvPr id="0" name=""/>
        <dsp:cNvSpPr/>
      </dsp:nvSpPr>
      <dsp:spPr>
        <a:xfrm>
          <a:off x="1772518" y="2277178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Двусторонние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ПР</a:t>
          </a:r>
          <a:endParaRPr lang="en-GB" sz="900" kern="1200" dirty="0"/>
        </a:p>
      </dsp:txBody>
      <dsp:txXfrm>
        <a:off x="1772518" y="2277178"/>
        <a:ext cx="1068818" cy="534409"/>
      </dsp:txXfrm>
    </dsp:sp>
    <dsp:sp modelId="{C8FEB464-191D-4CBE-B295-BD791E82F992}">
      <dsp:nvSpPr>
        <dsp:cNvPr id="0" name=""/>
        <dsp:cNvSpPr/>
      </dsp:nvSpPr>
      <dsp:spPr>
        <a:xfrm>
          <a:off x="2039722" y="3036040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КНР</a:t>
          </a:r>
          <a:endParaRPr lang="en-GB" sz="900" kern="1200" dirty="0"/>
        </a:p>
      </dsp:txBody>
      <dsp:txXfrm>
        <a:off x="2039722" y="3036040"/>
        <a:ext cx="1068818" cy="534409"/>
      </dsp:txXfrm>
    </dsp:sp>
    <dsp:sp modelId="{FFAA8BAE-D10B-4D88-85C0-4EB8A364A79B}">
      <dsp:nvSpPr>
        <dsp:cNvPr id="0" name=""/>
        <dsp:cNvSpPr/>
      </dsp:nvSpPr>
      <dsp:spPr>
        <a:xfrm>
          <a:off x="2039722" y="3794901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РФ</a:t>
          </a:r>
          <a:endParaRPr lang="en-GB" sz="900" kern="1200" dirty="0"/>
        </a:p>
      </dsp:txBody>
      <dsp:txXfrm>
        <a:off x="2039722" y="3794901"/>
        <a:ext cx="1068818" cy="534409"/>
      </dsp:txXfrm>
    </dsp:sp>
    <dsp:sp modelId="{AA913002-4651-2449-B018-5244456493E6}">
      <dsp:nvSpPr>
        <dsp:cNvPr id="0" name=""/>
        <dsp:cNvSpPr/>
      </dsp:nvSpPr>
      <dsp:spPr>
        <a:xfrm>
          <a:off x="3065788" y="1518317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 err="1"/>
            <a:t>Субсчёт</a:t>
          </a:r>
          <a:r>
            <a:rPr lang="ru-RU" sz="900" kern="1200" dirty="0"/>
            <a:t> гарантийного фонда</a:t>
          </a:r>
          <a:endParaRPr lang="en-GB" sz="900" kern="1200" dirty="0"/>
        </a:p>
      </dsp:txBody>
      <dsp:txXfrm>
        <a:off x="3065788" y="1518317"/>
        <a:ext cx="1068818" cy="534409"/>
      </dsp:txXfrm>
    </dsp:sp>
    <dsp:sp modelId="{0770CCCE-A6E3-4477-A699-DB097197A436}">
      <dsp:nvSpPr>
        <dsp:cNvPr id="0" name=""/>
        <dsp:cNvSpPr/>
      </dsp:nvSpPr>
      <dsp:spPr>
        <a:xfrm>
          <a:off x="3332993" y="2277178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Средства в доверительном управлении</a:t>
          </a:r>
          <a:endParaRPr lang="en-GB" sz="900" kern="1200" dirty="0"/>
        </a:p>
      </dsp:txBody>
      <dsp:txXfrm>
        <a:off x="3332993" y="2277178"/>
        <a:ext cx="1068818" cy="534409"/>
      </dsp:txXfrm>
    </dsp:sp>
    <dsp:sp modelId="{F315333C-42B2-4807-95C6-506AC2CBF63D}">
      <dsp:nvSpPr>
        <dsp:cNvPr id="0" name=""/>
        <dsp:cNvSpPr/>
      </dsp:nvSpPr>
      <dsp:spPr>
        <a:xfrm>
          <a:off x="3332993" y="3036040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Гарантийный фонд подрядчиков</a:t>
          </a:r>
          <a:endParaRPr lang="en-GB" sz="900" kern="1200" dirty="0"/>
        </a:p>
      </dsp:txBody>
      <dsp:txXfrm>
        <a:off x="3332993" y="3036040"/>
        <a:ext cx="1068818" cy="534409"/>
      </dsp:txXfrm>
    </dsp:sp>
    <dsp:sp modelId="{5DE35EBF-7D65-4333-8E2B-3FF006AF9FDC}">
      <dsp:nvSpPr>
        <dsp:cNvPr id="0" name=""/>
        <dsp:cNvSpPr/>
      </dsp:nvSpPr>
      <dsp:spPr>
        <a:xfrm>
          <a:off x="3332993" y="3794901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Гарантийный фонд импортёров</a:t>
          </a:r>
          <a:endParaRPr lang="en-GB" sz="900" kern="1200" dirty="0"/>
        </a:p>
      </dsp:txBody>
      <dsp:txXfrm>
        <a:off x="3332993" y="3794901"/>
        <a:ext cx="1068818" cy="534409"/>
      </dsp:txXfrm>
    </dsp:sp>
    <dsp:sp modelId="{FE35C4EC-1012-0642-B1F2-E20EAF7D2FF1}">
      <dsp:nvSpPr>
        <dsp:cNvPr id="0" name=""/>
        <dsp:cNvSpPr/>
      </dsp:nvSpPr>
      <dsp:spPr>
        <a:xfrm>
          <a:off x="4359058" y="1518317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 err="1"/>
            <a:t>Субсчёт</a:t>
          </a:r>
          <a:r>
            <a:rPr lang="ru-RU" sz="900" kern="1200" dirty="0"/>
            <a:t> фонда амортизации</a:t>
          </a:r>
          <a:endParaRPr lang="en-GB" sz="900" kern="1200" dirty="0"/>
        </a:p>
      </dsp:txBody>
      <dsp:txXfrm>
        <a:off x="4359058" y="1518317"/>
        <a:ext cx="1068818" cy="534409"/>
      </dsp:txXfrm>
    </dsp:sp>
    <dsp:sp modelId="{C029E59A-50C8-462E-9D59-07FC26B392F9}">
      <dsp:nvSpPr>
        <dsp:cNvPr id="0" name=""/>
        <dsp:cNvSpPr/>
      </dsp:nvSpPr>
      <dsp:spPr>
        <a:xfrm>
          <a:off x="4626263" y="2277178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Фонд погашения долга</a:t>
          </a:r>
          <a:endParaRPr lang="en-GB" sz="900" kern="1200" dirty="0"/>
        </a:p>
      </dsp:txBody>
      <dsp:txXfrm>
        <a:off x="4626263" y="2277178"/>
        <a:ext cx="1068818" cy="534409"/>
      </dsp:txXfrm>
    </dsp:sp>
    <dsp:sp modelId="{30F50AE0-79B9-4387-B52C-812771C09EA4}">
      <dsp:nvSpPr>
        <dsp:cNvPr id="0" name=""/>
        <dsp:cNvSpPr/>
      </dsp:nvSpPr>
      <dsp:spPr>
        <a:xfrm>
          <a:off x="4626263" y="3036040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Фонд замещения активов</a:t>
          </a:r>
          <a:endParaRPr lang="en-GB" sz="900" kern="1200" dirty="0"/>
        </a:p>
      </dsp:txBody>
      <dsp:txXfrm>
        <a:off x="4626263" y="3036040"/>
        <a:ext cx="1068818" cy="534409"/>
      </dsp:txXfrm>
    </dsp:sp>
    <dsp:sp modelId="{708005BC-B4F7-384E-A61A-DF86286954C9}">
      <dsp:nvSpPr>
        <dsp:cNvPr id="0" name=""/>
        <dsp:cNvSpPr/>
      </dsp:nvSpPr>
      <dsp:spPr>
        <a:xfrm>
          <a:off x="5652329" y="1518317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 err="1"/>
            <a:t>Субсчёт</a:t>
          </a:r>
          <a:r>
            <a:rPr lang="ru-RU" sz="900" kern="1200" dirty="0"/>
            <a:t>  резервного фонда</a:t>
          </a:r>
          <a:endParaRPr lang="en-GB" sz="900" kern="1200" dirty="0"/>
        </a:p>
      </dsp:txBody>
      <dsp:txXfrm>
        <a:off x="5652329" y="1518317"/>
        <a:ext cx="1068818" cy="534409"/>
      </dsp:txXfrm>
    </dsp:sp>
    <dsp:sp modelId="{90A7458B-19E1-454D-AA22-654B33DFF40E}">
      <dsp:nvSpPr>
        <dsp:cNvPr id="0" name=""/>
        <dsp:cNvSpPr/>
      </dsp:nvSpPr>
      <dsp:spPr>
        <a:xfrm>
          <a:off x="5919533" y="2277178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Резервный фонд Президента</a:t>
          </a:r>
          <a:endParaRPr lang="en-GB" sz="900" kern="1200" dirty="0"/>
        </a:p>
      </dsp:txBody>
      <dsp:txXfrm>
        <a:off x="5919533" y="2277178"/>
        <a:ext cx="1068818" cy="534409"/>
      </dsp:txXfrm>
    </dsp:sp>
    <dsp:sp modelId="{AFC32B93-A2F6-41CE-9063-3E4FA68191AE}">
      <dsp:nvSpPr>
        <dsp:cNvPr id="0" name=""/>
        <dsp:cNvSpPr/>
      </dsp:nvSpPr>
      <dsp:spPr>
        <a:xfrm>
          <a:off x="5919533" y="3036040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Фонд помощи пострадавшим от  стихийных бедствий</a:t>
          </a:r>
          <a:endParaRPr lang="en-GB" sz="900" kern="1200" dirty="0"/>
        </a:p>
      </dsp:txBody>
      <dsp:txXfrm>
        <a:off x="5919533" y="3036040"/>
        <a:ext cx="1068818" cy="534409"/>
      </dsp:txXfrm>
    </dsp:sp>
    <dsp:sp modelId="{39196EF1-7BFF-0F40-92D4-9444F0463712}">
      <dsp:nvSpPr>
        <dsp:cNvPr id="0" name=""/>
        <dsp:cNvSpPr/>
      </dsp:nvSpPr>
      <dsp:spPr>
        <a:xfrm>
          <a:off x="2721244" y="745305"/>
          <a:ext cx="1068818" cy="5344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 err="1"/>
            <a:t>Субсчёт</a:t>
          </a:r>
          <a:r>
            <a:rPr lang="ru-RU" sz="900" kern="1200" dirty="0"/>
            <a:t> фонда общего назначения</a:t>
          </a:r>
          <a:endParaRPr lang="en-GB" sz="900" kern="1200" dirty="0"/>
        </a:p>
      </dsp:txBody>
      <dsp:txXfrm>
        <a:off x="2721244" y="745305"/>
        <a:ext cx="1068818" cy="534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B448A-8514-6F4F-BB7A-CF741D4CFB5B}">
      <dsp:nvSpPr>
        <dsp:cNvPr id="0" name=""/>
        <dsp:cNvSpPr/>
      </dsp:nvSpPr>
      <dsp:spPr>
        <a:xfrm>
          <a:off x="2649210" y="1696710"/>
          <a:ext cx="1026179" cy="102617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Начальная школа №</a:t>
          </a:r>
          <a:r>
            <a:rPr lang="en-US" sz="12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1</a:t>
          </a:r>
        </a:p>
      </dsp:txBody>
      <dsp:txXfrm>
        <a:off x="2799490" y="1846990"/>
        <a:ext cx="725619" cy="725619"/>
      </dsp:txXfrm>
    </dsp:sp>
    <dsp:sp modelId="{EAB470D2-E5C7-BF4D-94F5-22E1488F9495}">
      <dsp:nvSpPr>
        <dsp:cNvPr id="0" name=""/>
        <dsp:cNvSpPr/>
      </dsp:nvSpPr>
      <dsp:spPr>
        <a:xfrm rot="16200000">
          <a:off x="3053113" y="1346204"/>
          <a:ext cx="218374" cy="30134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85869" y="1439229"/>
        <a:ext cx="152862" cy="180807"/>
      </dsp:txXfrm>
    </dsp:sp>
    <dsp:sp modelId="{381FF77B-8C84-2143-BF12-65F1B296D905}">
      <dsp:nvSpPr>
        <dsp:cNvPr id="0" name=""/>
        <dsp:cNvSpPr/>
      </dsp:nvSpPr>
      <dsp:spPr>
        <a:xfrm>
          <a:off x="2520938" y="1959"/>
          <a:ext cx="1282724" cy="128272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</a:t>
          </a:r>
          <a:r>
            <a:rPr lang="ru-RU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инистерство образования</a:t>
          </a:r>
          <a:endParaRPr lang="en-U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08789" y="189810"/>
        <a:ext cx="907022" cy="907022"/>
      </dsp:txXfrm>
    </dsp:sp>
    <dsp:sp modelId="{7DB26763-62A3-3D43-BACF-5D7CF35F520D}">
      <dsp:nvSpPr>
        <dsp:cNvPr id="0" name=""/>
        <dsp:cNvSpPr/>
      </dsp:nvSpPr>
      <dsp:spPr>
        <a:xfrm rot="19800000">
          <a:off x="3670522" y="1702666"/>
          <a:ext cx="218374" cy="30134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74910" y="1779313"/>
        <a:ext cx="152862" cy="180807"/>
      </dsp:txXfrm>
    </dsp:sp>
    <dsp:sp modelId="{BEF84699-D674-FE45-89FB-770AC9C5452A}">
      <dsp:nvSpPr>
        <dsp:cNvPr id="0" name=""/>
        <dsp:cNvSpPr/>
      </dsp:nvSpPr>
      <dsp:spPr>
        <a:xfrm>
          <a:off x="3877548" y="785198"/>
          <a:ext cx="1282724" cy="128272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Управление дошкольного и начального образования</a:t>
          </a:r>
          <a:endParaRPr lang="en-U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65399" y="973049"/>
        <a:ext cx="907022" cy="907022"/>
      </dsp:txXfrm>
    </dsp:sp>
    <dsp:sp modelId="{12088754-FD72-4A49-B409-7B54C03F182C}">
      <dsp:nvSpPr>
        <dsp:cNvPr id="0" name=""/>
        <dsp:cNvSpPr/>
      </dsp:nvSpPr>
      <dsp:spPr>
        <a:xfrm rot="1800000">
          <a:off x="3670522" y="2415588"/>
          <a:ext cx="218374" cy="30134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74910" y="2459479"/>
        <a:ext cx="152862" cy="180807"/>
      </dsp:txXfrm>
    </dsp:sp>
    <dsp:sp modelId="{62830595-312F-244A-AFA8-7BD78D20783A}">
      <dsp:nvSpPr>
        <dsp:cNvPr id="0" name=""/>
        <dsp:cNvSpPr/>
      </dsp:nvSpPr>
      <dsp:spPr>
        <a:xfrm>
          <a:off x="3877548" y="2351677"/>
          <a:ext cx="1282724" cy="128272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Департаменит начального образования</a:t>
          </a:r>
          <a:endParaRPr lang="en-U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065399" y="2539528"/>
        <a:ext cx="907022" cy="907022"/>
      </dsp:txXfrm>
    </dsp:sp>
    <dsp:sp modelId="{4C62CA05-3C3C-E64D-B7E1-95868C460EC8}">
      <dsp:nvSpPr>
        <dsp:cNvPr id="0" name=""/>
        <dsp:cNvSpPr/>
      </dsp:nvSpPr>
      <dsp:spPr>
        <a:xfrm rot="5400000">
          <a:off x="3053113" y="2772050"/>
          <a:ext cx="218374" cy="30134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85869" y="2799563"/>
        <a:ext cx="152862" cy="180807"/>
      </dsp:txXfrm>
    </dsp:sp>
    <dsp:sp modelId="{87BC4968-73B3-3B44-9D5E-738A02C23F70}">
      <dsp:nvSpPr>
        <dsp:cNvPr id="0" name=""/>
        <dsp:cNvSpPr/>
      </dsp:nvSpPr>
      <dsp:spPr>
        <a:xfrm>
          <a:off x="2520938" y="3134916"/>
          <a:ext cx="1282724" cy="128272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Начальное образование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Программа</a:t>
          </a:r>
        </a:p>
      </dsp:txBody>
      <dsp:txXfrm>
        <a:off x="2708789" y="3322767"/>
        <a:ext cx="907022" cy="907022"/>
      </dsp:txXfrm>
    </dsp:sp>
    <dsp:sp modelId="{0B6A8087-1650-3A42-BF7C-22834248781C}">
      <dsp:nvSpPr>
        <dsp:cNvPr id="0" name=""/>
        <dsp:cNvSpPr/>
      </dsp:nvSpPr>
      <dsp:spPr>
        <a:xfrm rot="9000000">
          <a:off x="2435704" y="2415588"/>
          <a:ext cx="218374" cy="30134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496828" y="2459479"/>
        <a:ext cx="152862" cy="180807"/>
      </dsp:txXfrm>
    </dsp:sp>
    <dsp:sp modelId="{85B7AF4B-B8F4-5C45-B809-78678300EA5B}">
      <dsp:nvSpPr>
        <dsp:cNvPr id="0" name=""/>
        <dsp:cNvSpPr/>
      </dsp:nvSpPr>
      <dsp:spPr>
        <a:xfrm>
          <a:off x="1164328" y="2351677"/>
          <a:ext cx="1282724" cy="128272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Н</a:t>
          </a:r>
          <a:r>
            <a:rPr lang="ru-RU" sz="9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ачальное образование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Функция</a:t>
          </a:r>
          <a:endParaRPr lang="en-US" sz="900" b="1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52179" y="2539528"/>
        <a:ext cx="907022" cy="907022"/>
      </dsp:txXfrm>
    </dsp:sp>
    <dsp:sp modelId="{288AEFF5-685F-5C4D-BD48-889087C53D71}">
      <dsp:nvSpPr>
        <dsp:cNvPr id="0" name=""/>
        <dsp:cNvSpPr/>
      </dsp:nvSpPr>
      <dsp:spPr>
        <a:xfrm rot="12600000">
          <a:off x="2435704" y="1702666"/>
          <a:ext cx="218374" cy="301345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496828" y="1779313"/>
        <a:ext cx="152862" cy="180807"/>
      </dsp:txXfrm>
    </dsp:sp>
    <dsp:sp modelId="{BD2D01B4-CAC4-194E-891E-7614822E351D}">
      <dsp:nvSpPr>
        <dsp:cNvPr id="0" name=""/>
        <dsp:cNvSpPr/>
      </dsp:nvSpPr>
      <dsp:spPr>
        <a:xfrm>
          <a:off x="1164328" y="785198"/>
          <a:ext cx="1282724" cy="1282724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Примария г. Бельцы</a:t>
          </a:r>
          <a:r>
            <a:rPr lang="en-US" sz="9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(</a:t>
          </a:r>
          <a:r>
            <a:rPr lang="ru-RU" sz="900" b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Муниципалитет)</a:t>
          </a:r>
          <a:endParaRPr lang="en-US" sz="900" b="1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352179" y="973049"/>
        <a:ext cx="907022" cy="9070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B7219-18CD-4E2D-8D47-5B46F2159EA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Рисунок 15" descr="pempal-logo-to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7694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AB6F2-249B-4AD5-9CB7-0699889A5EE1}" type="datetimeFigureOut">
              <a:rPr lang="en-US" smtClean="0"/>
              <a:pPr/>
              <a:t>1/3/2021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48F76-DF40-4FCB-BA1A-6E42BED63A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131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848F76-DF40-4FCB-BA1A-6E42BED63A3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1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1C31-4495-584B-AE5F-76ACBE87D297}" type="datetime1">
              <a:rPr lang="en-US" smtClean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447-6A63-FF48-9654-AB35704630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6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4525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-25400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41437"/>
            <a:ext cx="80010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518275"/>
            <a:ext cx="1143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B3EB4-F75D-4221-891B-A2BAA9BB7BF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11" descr="pempal-logo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 descr="pempal-logo-top.gi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0400" y="632460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265747-38CD-4540-83B4-FD7779B30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962400"/>
            <a:ext cx="2964090" cy="2324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A2C73E-09FF-7E43-9B2B-BDFE8D738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371600"/>
            <a:ext cx="7772400" cy="1009650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 </a:t>
            </a:r>
            <a:r>
              <a:rPr lang="ru-RU" sz="6000" b="1" dirty="0"/>
              <a:t>Оптимизация структуры плана счетов</a:t>
            </a:r>
            <a:br>
              <a:rPr lang="en-US" b="1" dirty="0"/>
            </a:br>
            <a:br>
              <a:rPr lang="en-US" b="1" dirty="0"/>
            </a:br>
            <a:r>
              <a:rPr lang="ru-RU" b="1" i="1" dirty="0">
                <a:solidFill>
                  <a:srgbClr val="C00000"/>
                </a:solidFill>
              </a:rPr>
              <a:t>Рекомендации </a:t>
            </a:r>
            <a:br>
              <a:rPr lang="en-US" b="1" i="1" dirty="0">
                <a:solidFill>
                  <a:srgbClr val="C00000"/>
                </a:solidFill>
              </a:rPr>
            </a:br>
            <a:r>
              <a:rPr lang="ru-RU" b="1" i="1" dirty="0">
                <a:solidFill>
                  <a:srgbClr val="C00000"/>
                </a:solidFill>
              </a:rPr>
              <a:t>для специалистов по УГФ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695B0-F7FF-3247-ACC7-37F565C9B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815" y="4419600"/>
            <a:ext cx="3352800" cy="1600200"/>
          </a:xfrm>
        </p:spPr>
        <p:txBody>
          <a:bodyPr>
            <a:normAutofit/>
          </a:bodyPr>
          <a:lstStyle/>
          <a:p>
            <a:r>
              <a:rPr lang="ru-RU" sz="2400" dirty="0"/>
              <a:t>Марк </a:t>
            </a:r>
            <a:r>
              <a:rPr lang="ru-RU" sz="2400" dirty="0" err="1"/>
              <a:t>Силинс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E</a:t>
            </a:r>
            <a:r>
              <a:rPr lang="ru-RU" sz="2400" dirty="0"/>
              <a:t>лена Никулина</a:t>
            </a:r>
            <a:endParaRPr lang="en-US" sz="2400" dirty="0"/>
          </a:p>
          <a:p>
            <a:r>
              <a:rPr lang="ru-RU" sz="2400" dirty="0"/>
              <a:t>декабрь</a:t>
            </a:r>
            <a:r>
              <a:rPr lang="en-US" sz="2400" dirty="0"/>
              <a:t> 2020</a:t>
            </a:r>
            <a:r>
              <a:rPr lang="ru-RU" sz="2400" dirty="0"/>
              <a:t> г.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923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 flipH="1">
            <a:off x="877387" y="3136757"/>
            <a:ext cx="790415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Источник средств</a:t>
            </a:r>
            <a:endParaRPr lang="en-GB" sz="900" dirty="0"/>
          </a:p>
        </p:txBody>
      </p:sp>
      <p:sp>
        <p:nvSpPr>
          <p:cNvPr id="5" name="Flowchart: Process 4"/>
          <p:cNvSpPr/>
          <p:nvPr/>
        </p:nvSpPr>
        <p:spPr>
          <a:xfrm flipH="1">
            <a:off x="1877580" y="3143045"/>
            <a:ext cx="728518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Организационный</a:t>
            </a:r>
            <a:endParaRPr lang="en-GB" sz="900" dirty="0"/>
          </a:p>
        </p:txBody>
      </p:sp>
      <p:sp>
        <p:nvSpPr>
          <p:cNvPr id="6" name="Flowchart: Process 5"/>
          <p:cNvSpPr/>
          <p:nvPr/>
        </p:nvSpPr>
        <p:spPr>
          <a:xfrm flipH="1">
            <a:off x="2719540" y="3146189"/>
            <a:ext cx="734644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Проектный</a:t>
            </a:r>
            <a:endParaRPr lang="en-GB" sz="900" dirty="0"/>
          </a:p>
        </p:txBody>
      </p:sp>
      <p:sp>
        <p:nvSpPr>
          <p:cNvPr id="7" name="Flowchart: Process 6"/>
          <p:cNvSpPr/>
          <p:nvPr/>
        </p:nvSpPr>
        <p:spPr>
          <a:xfrm flipH="1">
            <a:off x="3545886" y="3155071"/>
            <a:ext cx="692040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Географический</a:t>
            </a:r>
            <a:endParaRPr lang="en-GB" sz="900" dirty="0"/>
          </a:p>
        </p:txBody>
      </p:sp>
      <p:sp>
        <p:nvSpPr>
          <p:cNvPr id="8" name="Flowchart: Process 7"/>
          <p:cNvSpPr/>
          <p:nvPr/>
        </p:nvSpPr>
        <p:spPr>
          <a:xfrm flipH="1">
            <a:off x="4409982" y="3161909"/>
            <a:ext cx="653952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Программный</a:t>
            </a:r>
            <a:endParaRPr lang="en-GB" sz="900" dirty="0"/>
          </a:p>
        </p:txBody>
      </p:sp>
      <p:sp>
        <p:nvSpPr>
          <p:cNvPr id="9" name="Flowchart: Process 8"/>
          <p:cNvSpPr/>
          <p:nvPr/>
        </p:nvSpPr>
        <p:spPr>
          <a:xfrm flipH="1">
            <a:off x="5238118" y="3181760"/>
            <a:ext cx="630026" cy="6480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Функциональный</a:t>
            </a:r>
            <a:endParaRPr lang="en-GB" sz="900" dirty="0"/>
          </a:p>
        </p:txBody>
      </p:sp>
      <p:sp>
        <p:nvSpPr>
          <p:cNvPr id="10" name="Flowchart: Process 9"/>
          <p:cNvSpPr/>
          <p:nvPr/>
        </p:nvSpPr>
        <p:spPr>
          <a:xfrm>
            <a:off x="6030162" y="2056637"/>
            <a:ext cx="692039" cy="280831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/>
              <a:t>Экономический</a:t>
            </a:r>
            <a:endParaRPr lang="en-GB" sz="900" dirty="0"/>
          </a:p>
        </p:txBody>
      </p:sp>
      <p:sp>
        <p:nvSpPr>
          <p:cNvPr id="11" name="Flowchart: Process 10"/>
          <p:cNvSpPr/>
          <p:nvPr/>
        </p:nvSpPr>
        <p:spPr>
          <a:xfrm>
            <a:off x="6696280" y="3181761"/>
            <a:ext cx="1026114" cy="60935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Cash based budget Classification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2359" y="3055672"/>
            <a:ext cx="107616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БК по кассовому методу</a:t>
            </a:r>
            <a:endParaRPr lang="en-GB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7020316" y="2075831"/>
            <a:ext cx="114820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ПС по методу начисления</a:t>
            </a:r>
            <a:endParaRPr lang="en-GB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7074322" y="4216879"/>
            <a:ext cx="13076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ПС по методу начисления</a:t>
            </a:r>
            <a:endParaRPr lang="en-GB" sz="1350" dirty="0"/>
          </a:p>
        </p:txBody>
      </p:sp>
      <p:sp>
        <p:nvSpPr>
          <p:cNvPr id="18" name="Left Arrow 17"/>
          <p:cNvSpPr/>
          <p:nvPr/>
        </p:nvSpPr>
        <p:spPr>
          <a:xfrm>
            <a:off x="6788949" y="2392409"/>
            <a:ext cx="252100" cy="3759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9" name="Left Arrow 18"/>
          <p:cNvSpPr/>
          <p:nvPr/>
        </p:nvSpPr>
        <p:spPr>
          <a:xfrm>
            <a:off x="6813903" y="3279122"/>
            <a:ext cx="252100" cy="3759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0" name="Left Arrow 19"/>
          <p:cNvSpPr/>
          <p:nvPr/>
        </p:nvSpPr>
        <p:spPr>
          <a:xfrm>
            <a:off x="6840260" y="4331898"/>
            <a:ext cx="252100" cy="3759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6" name="Left Brace 25"/>
          <p:cNvSpPr/>
          <p:nvPr/>
        </p:nvSpPr>
        <p:spPr>
          <a:xfrm rot="5400000" flipV="1">
            <a:off x="5855073" y="1258279"/>
            <a:ext cx="818321" cy="13015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27" name="TextBox 26"/>
          <p:cNvSpPr txBox="1"/>
          <p:nvPr/>
        </p:nvSpPr>
        <p:spPr>
          <a:xfrm>
            <a:off x="5238119" y="857251"/>
            <a:ext cx="23221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Использование концепций бухучёта для шаблона экономической структуры</a:t>
            </a:r>
            <a:endParaRPr lang="en-GB" sz="135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E84608B-AE45-3F44-B3F1-6BBDB2C74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Охват и консолидация</a:t>
            </a:r>
            <a:r>
              <a:rPr lang="en-US" dirty="0"/>
              <a:t> (1)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69D44-5EB1-B849-85E3-D852E82A835B}"/>
              </a:ext>
            </a:extLst>
          </p:cNvPr>
          <p:cNvSpPr txBox="1"/>
          <p:nvPr/>
        </p:nvSpPr>
        <p:spPr>
          <a:xfrm>
            <a:off x="522832" y="4519857"/>
            <a:ext cx="4887367" cy="203132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Крайне важно иметь интегрированный экономический сегмент, отвечающий требованиям бюджетной,  макро-фискальной, финансовой и статистической отчетности.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Грамотно выстроенный, он также будет удовлетворять потребности МВО в части контроля и отчётности.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8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044CA-43B5-464A-9D15-1BB30CF4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4481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Подход к интеграции, принятый в Молдове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BC118-EAB7-0348-AE4D-5E4A7309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447-6A63-FF48-9654-AB3570463062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51FC3-9412-5B40-89DD-0783A3135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33251"/>
            <a:ext cx="3886200" cy="3967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46037B-EFB9-1240-81CD-B51A24498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633250"/>
            <a:ext cx="3746500" cy="396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6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3C7E8-05E3-8343-8BDA-25629872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Охват и консолидация</a:t>
            </a:r>
            <a:r>
              <a:rPr lang="en-US" dirty="0"/>
              <a:t> (2)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7F851A1-8C3C-2543-B9C8-DF09A5BC2C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02463"/>
              </p:ext>
            </p:extLst>
          </p:nvPr>
        </p:nvGraphicFramePr>
        <p:xfrm>
          <a:off x="1295400" y="1260671"/>
          <a:ext cx="83820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2CE35C8-D3F4-574F-A5C5-7CDA200776CF}"/>
              </a:ext>
            </a:extLst>
          </p:cNvPr>
          <p:cNvSpPr txBox="1"/>
          <p:nvPr/>
        </p:nvSpPr>
        <p:spPr>
          <a:xfrm>
            <a:off x="914400" y="1073014"/>
            <a:ext cx="2743200" cy="535531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ЕПС должен охватывать все государственные средства, обеспечивая их консолидацию и сокращая перемещение денежных средств между органами государственного управления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Он также должен отвечать требованиям пользователей в отношении контроля и отчётности, например, в отношении каждого из проектов, финансируемых партнёрами по развитию (ПР).</a:t>
            </a:r>
            <a:r>
              <a:rPr lang="en-US" b="1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28636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80619A9-5E33-1C45-AA17-7155F8D28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841192"/>
              </p:ext>
            </p:extLst>
          </p:nvPr>
        </p:nvGraphicFramePr>
        <p:xfrm>
          <a:off x="1219200" y="1905000"/>
          <a:ext cx="7467600" cy="4329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FA726B8-3870-7748-8BD7-74E725B13BA0}"/>
              </a:ext>
            </a:extLst>
          </p:cNvPr>
          <p:cNvSpPr txBox="1"/>
          <p:nvPr/>
        </p:nvSpPr>
        <p:spPr>
          <a:xfrm>
            <a:off x="762000" y="0"/>
            <a:ext cx="8382000" cy="175432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Структура главной книги должна отражать операции по банковским счетам и минимизировать избыточные счета.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 Это позволит консолидировать имеющиеся денежные средства, автоматически проводить банковскую сверку и управлять журналом кассовых операций для МВО.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Современные банковские интерфейсы снижают зависимость от внешнего контроля банковских счетов и обеспечивают (в некоторых случаях) формирование отчётности в режиме реального времени.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6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785ED1-E807-FC42-9DB1-293FCB8998F2}"/>
              </a:ext>
            </a:extLst>
          </p:cNvPr>
          <p:cNvSpPr/>
          <p:nvPr/>
        </p:nvSpPr>
        <p:spPr>
          <a:xfrm>
            <a:off x="1659492" y="1550717"/>
            <a:ext cx="6246341" cy="2134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Консолидированная ГК государства</a:t>
            </a:r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B2BE747-758C-FB48-849A-A0025AD7F25B}"/>
              </a:ext>
            </a:extLst>
          </p:cNvPr>
          <p:cNvCxnSpPr/>
          <p:nvPr/>
        </p:nvCxnSpPr>
        <p:spPr>
          <a:xfrm flipV="1">
            <a:off x="1001455" y="3763836"/>
            <a:ext cx="746937" cy="52631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EF92B4E-9009-8746-A7A6-86FD8E9DF6B5}"/>
              </a:ext>
            </a:extLst>
          </p:cNvPr>
          <p:cNvSpPr txBox="1"/>
          <p:nvPr/>
        </p:nvSpPr>
        <p:spPr>
          <a:xfrm>
            <a:off x="42501" y="4397790"/>
            <a:ext cx="129451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XXXXXX</a:t>
            </a:r>
          </a:p>
          <a:p>
            <a:r>
              <a:rPr lang="ru-RU" sz="1350" dirty="0"/>
              <a:t>Главные книги РБС</a:t>
            </a:r>
            <a:endParaRPr lang="en-US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2AE121-CC88-C048-98CA-712B6C2C6143}"/>
              </a:ext>
            </a:extLst>
          </p:cNvPr>
          <p:cNvSpPr txBox="1"/>
          <p:nvPr/>
        </p:nvSpPr>
        <p:spPr>
          <a:xfrm>
            <a:off x="2791807" y="3707856"/>
            <a:ext cx="187514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Учёт операций между РБС осуществляется на валовой основе на счетах РБС, но на более высоких уровнях они автоматически исключаются из интегрированной ГК</a:t>
            </a:r>
            <a:r>
              <a:rPr lang="en-US" sz="1350" dirty="0"/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0B1612-622B-3645-A396-EE8F12850310}"/>
              </a:ext>
            </a:extLst>
          </p:cNvPr>
          <p:cNvSpPr/>
          <p:nvPr/>
        </p:nvSpPr>
        <p:spPr>
          <a:xfrm>
            <a:off x="1191014" y="4270121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C45E05-3FF1-6D49-A31D-5C66DD042CDA}"/>
              </a:ext>
            </a:extLst>
          </p:cNvPr>
          <p:cNvSpPr/>
          <p:nvPr/>
        </p:nvSpPr>
        <p:spPr>
          <a:xfrm>
            <a:off x="6773890" y="2970459"/>
            <a:ext cx="1112108" cy="647619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ВБФ</a:t>
            </a:r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8F7A49-C552-B243-AE91-EB0491C2716B}"/>
              </a:ext>
            </a:extLst>
          </p:cNvPr>
          <p:cNvSpPr/>
          <p:nvPr/>
        </p:nvSpPr>
        <p:spPr>
          <a:xfrm>
            <a:off x="5831457" y="2959671"/>
            <a:ext cx="909866" cy="6858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Гарантийные фонды</a:t>
            </a:r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30229-F040-5A41-BD12-0BCEC0AEF3B7}"/>
              </a:ext>
            </a:extLst>
          </p:cNvPr>
          <p:cNvSpPr/>
          <p:nvPr/>
        </p:nvSpPr>
        <p:spPr>
          <a:xfrm>
            <a:off x="5829333" y="2293912"/>
            <a:ext cx="916312" cy="685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Собств. доходы</a:t>
            </a:r>
            <a:endParaRPr lang="en-US" sz="135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0EAB7D0-4C9D-E242-A324-63FEE498748B}"/>
              </a:ext>
            </a:extLst>
          </p:cNvPr>
          <p:cNvSpPr/>
          <p:nvPr/>
        </p:nvSpPr>
        <p:spPr>
          <a:xfrm>
            <a:off x="6749184" y="2273871"/>
            <a:ext cx="1145588" cy="685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Резервные фонды</a:t>
            </a:r>
            <a:endParaRPr lang="en-US" sz="135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F4A697-C503-E14D-BB17-4A1D705EE86B}"/>
              </a:ext>
            </a:extLst>
          </p:cNvPr>
          <p:cNvCxnSpPr>
            <a:cxnSpLocks/>
          </p:cNvCxnSpPr>
          <p:nvPr/>
        </p:nvCxnSpPr>
        <p:spPr>
          <a:xfrm>
            <a:off x="969855" y="1373144"/>
            <a:ext cx="1045048" cy="9711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8C7029-C4D9-F34F-BB01-F2C3CD08E182}"/>
              </a:ext>
            </a:extLst>
          </p:cNvPr>
          <p:cNvSpPr txBox="1"/>
          <p:nvPr/>
        </p:nvSpPr>
        <p:spPr>
          <a:xfrm>
            <a:off x="176084" y="1096825"/>
            <a:ext cx="14351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XX </a:t>
            </a:r>
            <a:r>
              <a:rPr lang="ru-RU" sz="1350" dirty="0"/>
              <a:t>ГК 2-го уровня</a:t>
            </a:r>
            <a:endParaRPr lang="en-US" sz="135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911BDEF-3CF5-C846-A2EA-B146B6A99054}"/>
              </a:ext>
            </a:extLst>
          </p:cNvPr>
          <p:cNvCxnSpPr>
            <a:cxnSpLocks/>
          </p:cNvCxnSpPr>
          <p:nvPr/>
        </p:nvCxnSpPr>
        <p:spPr>
          <a:xfrm>
            <a:off x="495578" y="3382615"/>
            <a:ext cx="1108478" cy="1375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ABF2B3E-F309-944E-85D9-EB02BE66F80D}"/>
              </a:ext>
            </a:extLst>
          </p:cNvPr>
          <p:cNvCxnSpPr>
            <a:cxnSpLocks/>
          </p:cNvCxnSpPr>
          <p:nvPr/>
        </p:nvCxnSpPr>
        <p:spPr>
          <a:xfrm>
            <a:off x="664967" y="2356066"/>
            <a:ext cx="953757" cy="3556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8467057-D537-6247-87FF-30CA5FF44EEB}"/>
              </a:ext>
            </a:extLst>
          </p:cNvPr>
          <p:cNvSpPr txBox="1"/>
          <p:nvPr/>
        </p:nvSpPr>
        <p:spPr>
          <a:xfrm>
            <a:off x="145058" y="1795306"/>
            <a:ext cx="10445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XXX </a:t>
            </a:r>
            <a:r>
              <a:rPr lang="ru-RU" sz="1350" dirty="0"/>
              <a:t>ГК 3-го уровня</a:t>
            </a:r>
            <a:endParaRPr lang="en-US" sz="135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ED94A7E-BDA8-0247-B76D-5B15D0DC88C9}"/>
              </a:ext>
            </a:extLst>
          </p:cNvPr>
          <p:cNvSpPr/>
          <p:nvPr/>
        </p:nvSpPr>
        <p:spPr>
          <a:xfrm>
            <a:off x="647011" y="2961848"/>
            <a:ext cx="263156" cy="215309"/>
          </a:xfrm>
          <a:prstGeom prst="rect">
            <a:avLst/>
          </a:prstGeom>
          <a:solidFill>
            <a:srgbClr val="00AEB3"/>
          </a:solidFill>
          <a:ln>
            <a:solidFill>
              <a:srgbClr val="00A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0675511-89C6-DC43-9B1F-46BB7233CBE4}"/>
              </a:ext>
            </a:extLst>
          </p:cNvPr>
          <p:cNvSpPr/>
          <p:nvPr/>
        </p:nvSpPr>
        <p:spPr>
          <a:xfrm>
            <a:off x="1098439" y="2058562"/>
            <a:ext cx="263156" cy="21530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43FBC20-7D15-0A47-AD5A-45ED056F4E91}"/>
              </a:ext>
            </a:extLst>
          </p:cNvPr>
          <p:cNvSpPr/>
          <p:nvPr/>
        </p:nvSpPr>
        <p:spPr>
          <a:xfrm>
            <a:off x="1487146" y="1107616"/>
            <a:ext cx="263156" cy="2153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FA7E36-E152-DB4E-98A1-7519AD50C348}"/>
              </a:ext>
            </a:extLst>
          </p:cNvPr>
          <p:cNvSpPr txBox="1"/>
          <p:nvPr/>
        </p:nvSpPr>
        <p:spPr>
          <a:xfrm>
            <a:off x="90870" y="3171129"/>
            <a:ext cx="9571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XXXX</a:t>
            </a:r>
            <a:r>
              <a:rPr lang="ru-RU" sz="1350" dirty="0"/>
              <a:t> ГК 4-го уровня</a:t>
            </a:r>
            <a:endParaRPr lang="en-US" sz="135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D034ED7-3DFC-DA41-B207-202AD8A02466}"/>
              </a:ext>
            </a:extLst>
          </p:cNvPr>
          <p:cNvSpPr/>
          <p:nvPr/>
        </p:nvSpPr>
        <p:spPr>
          <a:xfrm>
            <a:off x="1659492" y="2298818"/>
            <a:ext cx="3550732" cy="1392647"/>
          </a:xfrm>
          <a:prstGeom prst="rect">
            <a:avLst/>
          </a:prstGeom>
          <a:solidFill>
            <a:schemeClr val="accent4"/>
          </a:solidFill>
          <a:ln>
            <a:solidFill>
              <a:srgbClr val="00AE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D09E35-DC44-9443-8E1D-11BD2CE80E8F}"/>
              </a:ext>
            </a:extLst>
          </p:cNvPr>
          <p:cNvSpPr/>
          <p:nvPr/>
        </p:nvSpPr>
        <p:spPr>
          <a:xfrm>
            <a:off x="1659492" y="2373968"/>
            <a:ext cx="2608300" cy="129947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8C599D-94DC-DE4C-A0B5-68D0102D8F50}"/>
              </a:ext>
            </a:extLst>
          </p:cNvPr>
          <p:cNvSpPr/>
          <p:nvPr/>
        </p:nvSpPr>
        <p:spPr>
          <a:xfrm>
            <a:off x="1689108" y="2603568"/>
            <a:ext cx="1294514" cy="10618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E3946D3-C486-004B-ABF3-D69099971AA7}"/>
              </a:ext>
            </a:extLst>
          </p:cNvPr>
          <p:cNvSpPr/>
          <p:nvPr/>
        </p:nvSpPr>
        <p:spPr>
          <a:xfrm>
            <a:off x="1661243" y="3003800"/>
            <a:ext cx="685800" cy="685800"/>
          </a:xfrm>
          <a:prstGeom prst="rect">
            <a:avLst/>
          </a:prstGeom>
          <a:solidFill>
            <a:srgbClr val="00AE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527B32D-C999-0047-ACBB-72563EC04276}"/>
              </a:ext>
            </a:extLst>
          </p:cNvPr>
          <p:cNvCxnSpPr>
            <a:cxnSpLocks/>
          </p:cNvCxnSpPr>
          <p:nvPr/>
        </p:nvCxnSpPr>
        <p:spPr>
          <a:xfrm flipV="1">
            <a:off x="3356664" y="3411822"/>
            <a:ext cx="583463" cy="13829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560C5F2-C901-5546-8056-896C549C84C8}"/>
              </a:ext>
            </a:extLst>
          </p:cNvPr>
          <p:cNvCxnSpPr>
            <a:cxnSpLocks/>
          </p:cNvCxnSpPr>
          <p:nvPr/>
        </p:nvCxnSpPr>
        <p:spPr>
          <a:xfrm flipH="1" flipV="1">
            <a:off x="4934388" y="3763836"/>
            <a:ext cx="1404055" cy="7742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9AD4A751-F040-D54F-839D-3B62502F1563}"/>
              </a:ext>
            </a:extLst>
          </p:cNvPr>
          <p:cNvSpPr txBox="1"/>
          <p:nvPr/>
        </p:nvSpPr>
        <p:spPr>
          <a:xfrm>
            <a:off x="6468762" y="4290147"/>
            <a:ext cx="11862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/>
              <a:t>ГК 1-гуровня</a:t>
            </a:r>
            <a:endParaRPr lang="en-US" sz="135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3107D3A-452E-7048-8529-A7B50386F444}"/>
              </a:ext>
            </a:extLst>
          </p:cNvPr>
          <p:cNvSpPr/>
          <p:nvPr/>
        </p:nvSpPr>
        <p:spPr>
          <a:xfrm>
            <a:off x="3968372" y="3357025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2AA1B2C-AB06-4B4D-B466-4BBE1738C240}"/>
              </a:ext>
            </a:extLst>
          </p:cNvPr>
          <p:cNvSpPr/>
          <p:nvPr/>
        </p:nvSpPr>
        <p:spPr>
          <a:xfrm>
            <a:off x="3060103" y="3317997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46FECBC-95C4-F345-92A7-3FBE35BBAA33}"/>
              </a:ext>
            </a:extLst>
          </p:cNvPr>
          <p:cNvSpPr/>
          <p:nvPr/>
        </p:nvSpPr>
        <p:spPr>
          <a:xfrm>
            <a:off x="3740844" y="2486548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927F203-8C7C-0A4C-9380-82AA1583BF4F}"/>
              </a:ext>
            </a:extLst>
          </p:cNvPr>
          <p:cNvSpPr/>
          <p:nvPr/>
        </p:nvSpPr>
        <p:spPr>
          <a:xfrm>
            <a:off x="3113369" y="2489084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840CBD4-554F-AA46-80EE-89A88C39052D}"/>
              </a:ext>
            </a:extLst>
          </p:cNvPr>
          <p:cNvSpPr/>
          <p:nvPr/>
        </p:nvSpPr>
        <p:spPr>
          <a:xfrm>
            <a:off x="2503022" y="3226847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9C8F215-7B30-E64A-9637-71E20A9A94DC}"/>
              </a:ext>
            </a:extLst>
          </p:cNvPr>
          <p:cNvSpPr/>
          <p:nvPr/>
        </p:nvSpPr>
        <p:spPr>
          <a:xfrm>
            <a:off x="2475078" y="2755102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73C3CF9-855C-B54F-83C9-0BC15952F3D0}"/>
              </a:ext>
            </a:extLst>
          </p:cNvPr>
          <p:cNvSpPr/>
          <p:nvPr/>
        </p:nvSpPr>
        <p:spPr>
          <a:xfrm>
            <a:off x="1855969" y="2724523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AFF3810-0ACB-494C-8F83-C4E6CABE293F}"/>
              </a:ext>
            </a:extLst>
          </p:cNvPr>
          <p:cNvSpPr/>
          <p:nvPr/>
        </p:nvSpPr>
        <p:spPr>
          <a:xfrm>
            <a:off x="1709061" y="3425652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8923BA9-7CA3-AA40-8CE8-5FFE1CCF054F}"/>
              </a:ext>
            </a:extLst>
          </p:cNvPr>
          <p:cNvSpPr/>
          <p:nvPr/>
        </p:nvSpPr>
        <p:spPr>
          <a:xfrm>
            <a:off x="1690046" y="3100032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BA42847-EC1F-9E4C-A6D4-3B289F15C4D7}"/>
              </a:ext>
            </a:extLst>
          </p:cNvPr>
          <p:cNvSpPr/>
          <p:nvPr/>
        </p:nvSpPr>
        <p:spPr>
          <a:xfrm>
            <a:off x="6272025" y="4192208"/>
            <a:ext cx="263156" cy="21530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CC06C48-48F1-C54A-B770-4E65FD028A33}"/>
              </a:ext>
            </a:extLst>
          </p:cNvPr>
          <p:cNvSpPr/>
          <p:nvPr/>
        </p:nvSpPr>
        <p:spPr>
          <a:xfrm>
            <a:off x="4825849" y="2443955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282D7B7-4292-1744-8010-96E5357E7503}"/>
              </a:ext>
            </a:extLst>
          </p:cNvPr>
          <p:cNvSpPr/>
          <p:nvPr/>
        </p:nvSpPr>
        <p:spPr>
          <a:xfrm>
            <a:off x="4450268" y="2426239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FF24641-98D4-5344-BB40-0A9205993261}"/>
              </a:ext>
            </a:extLst>
          </p:cNvPr>
          <p:cNvSpPr/>
          <p:nvPr/>
        </p:nvSpPr>
        <p:spPr>
          <a:xfrm>
            <a:off x="3710758" y="3000385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D59266D-CE82-DD4E-8E43-C67A484334CC}"/>
              </a:ext>
            </a:extLst>
          </p:cNvPr>
          <p:cNvSpPr/>
          <p:nvPr/>
        </p:nvSpPr>
        <p:spPr>
          <a:xfrm>
            <a:off x="3094116" y="2986837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0DFE5B2-A189-8843-BE91-93C4C9D7DE1F}"/>
              </a:ext>
            </a:extLst>
          </p:cNvPr>
          <p:cNvSpPr/>
          <p:nvPr/>
        </p:nvSpPr>
        <p:spPr>
          <a:xfrm>
            <a:off x="4776407" y="3364613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3866B7E-04EB-3A4A-81AE-452EEB3C5ADB}"/>
              </a:ext>
            </a:extLst>
          </p:cNvPr>
          <p:cNvSpPr/>
          <p:nvPr/>
        </p:nvSpPr>
        <p:spPr>
          <a:xfrm>
            <a:off x="4403791" y="3376697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95B6D0F-CC90-404A-A2C7-161CAD09A08B}"/>
              </a:ext>
            </a:extLst>
          </p:cNvPr>
          <p:cNvSpPr/>
          <p:nvPr/>
        </p:nvSpPr>
        <p:spPr>
          <a:xfrm>
            <a:off x="4814647" y="2872057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C8F0DD9-466F-2C44-928F-3FB9C26281D1}"/>
              </a:ext>
            </a:extLst>
          </p:cNvPr>
          <p:cNvSpPr/>
          <p:nvPr/>
        </p:nvSpPr>
        <p:spPr>
          <a:xfrm>
            <a:off x="4419070" y="2872057"/>
            <a:ext cx="263156" cy="21530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A0F98-B990-0544-A060-DEFCF4CC3532}"/>
              </a:ext>
            </a:extLst>
          </p:cNvPr>
          <p:cNvSpPr txBox="1"/>
          <p:nvPr/>
        </p:nvSpPr>
        <p:spPr>
          <a:xfrm>
            <a:off x="1953203" y="34147"/>
            <a:ext cx="7136774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Главная книга (ГК) должна быть выстроена как набор иерархических отношений, где операции между отчитывающимися единицами отражаются на уровне единиц, но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исключаются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на консолидированном/более высоком уровне</a:t>
            </a:r>
            <a:r>
              <a:rPr lang="en-US" sz="1600" b="1" dirty="0">
                <a:solidFill>
                  <a:schemeClr val="bg1"/>
                </a:solidFill>
              </a:rPr>
              <a:t>. </a:t>
            </a:r>
            <a:r>
              <a:rPr lang="ru-RU" sz="1600" b="1" dirty="0">
                <a:solidFill>
                  <a:schemeClr val="bg1"/>
                </a:solidFill>
              </a:rPr>
              <a:t>Значимые внешние операции во многих странах осуществляются неоптимальным образом, так как нет понимания, как создавать их в качестве внутренних операций.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45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573D02-7AE2-094E-BCF2-D73080B38100}"/>
              </a:ext>
            </a:extLst>
          </p:cNvPr>
          <p:cNvSpPr/>
          <p:nvPr/>
        </p:nvSpPr>
        <p:spPr>
          <a:xfrm>
            <a:off x="5098745" y="2681597"/>
            <a:ext cx="1885497" cy="725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Система управления проектами</a:t>
            </a:r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36CB7A-6067-2A4D-B881-38B729CEF331}"/>
              </a:ext>
            </a:extLst>
          </p:cNvPr>
          <p:cNvSpPr/>
          <p:nvPr/>
        </p:nvSpPr>
        <p:spPr>
          <a:xfrm>
            <a:off x="1958536" y="2069494"/>
            <a:ext cx="1751570" cy="667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Учётная система РБС</a:t>
            </a: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5D582B-A056-2742-9353-2A6E0E45148D}"/>
              </a:ext>
            </a:extLst>
          </p:cNvPr>
          <p:cNvSpPr/>
          <p:nvPr/>
        </p:nvSpPr>
        <p:spPr>
          <a:xfrm>
            <a:off x="5103341" y="4137453"/>
            <a:ext cx="1885497" cy="1167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ИСУГФ</a:t>
            </a:r>
          </a:p>
          <a:p>
            <a:pPr algn="ctr"/>
            <a:r>
              <a:rPr lang="ru-RU" sz="1350" dirty="0"/>
              <a:t>Бюджетный контроль и отчёты об исполнении</a:t>
            </a:r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8CD413-FB59-CC42-8720-9F7ADD4F9B69}"/>
              </a:ext>
            </a:extLst>
          </p:cNvPr>
          <p:cNvSpPr/>
          <p:nvPr/>
        </p:nvSpPr>
        <p:spPr>
          <a:xfrm>
            <a:off x="4473150" y="1911182"/>
            <a:ext cx="736115" cy="3393299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Портал УГФ (А</a:t>
            </a:r>
            <a:r>
              <a:rPr lang="en-US" sz="1350" dirty="0"/>
              <a:t>PIs)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2EC5CC-EC8A-F047-ADBB-009B6F12655F}"/>
              </a:ext>
            </a:extLst>
          </p:cNvPr>
          <p:cNvSpPr/>
          <p:nvPr/>
        </p:nvSpPr>
        <p:spPr>
          <a:xfrm>
            <a:off x="1961624" y="2830330"/>
            <a:ext cx="1751570" cy="757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Учётная система РБС</a:t>
            </a:r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649FDA-AE2D-6C4D-A8A5-90B4E71F2053}"/>
              </a:ext>
            </a:extLst>
          </p:cNvPr>
          <p:cNvSpPr/>
          <p:nvPr/>
        </p:nvSpPr>
        <p:spPr>
          <a:xfrm>
            <a:off x="1969357" y="3681279"/>
            <a:ext cx="1751570" cy="594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Учётная система РБС</a:t>
            </a:r>
            <a:endParaRPr lang="en-US" sz="135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B8A428-D5CF-964B-ADDC-ADAA1D75B6B5}"/>
              </a:ext>
            </a:extLst>
          </p:cNvPr>
          <p:cNvSpPr/>
          <p:nvPr/>
        </p:nvSpPr>
        <p:spPr>
          <a:xfrm>
            <a:off x="1958545" y="4390253"/>
            <a:ext cx="1751570" cy="708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Учётная система РБС</a:t>
            </a:r>
            <a:endParaRPr lang="en-US" sz="1350" dirty="0"/>
          </a:p>
        </p:txBody>
      </p:sp>
      <p:sp>
        <p:nvSpPr>
          <p:cNvPr id="17" name="Left-right Arrow 16">
            <a:extLst>
              <a:ext uri="{FF2B5EF4-FFF2-40B4-BE49-F238E27FC236}">
                <a16:creationId xmlns:a16="http://schemas.microsoft.com/office/drawing/2014/main" id="{568B2DA2-6A5D-E044-8005-2A46ECD88DF1}"/>
              </a:ext>
            </a:extLst>
          </p:cNvPr>
          <p:cNvSpPr/>
          <p:nvPr/>
        </p:nvSpPr>
        <p:spPr>
          <a:xfrm>
            <a:off x="3882303" y="2349181"/>
            <a:ext cx="495832" cy="19437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Left-right Arrow 17">
            <a:extLst>
              <a:ext uri="{FF2B5EF4-FFF2-40B4-BE49-F238E27FC236}">
                <a16:creationId xmlns:a16="http://schemas.microsoft.com/office/drawing/2014/main" id="{A0998632-7F74-9D4D-ACEB-6993D74F5ECE}"/>
              </a:ext>
            </a:extLst>
          </p:cNvPr>
          <p:cNvSpPr/>
          <p:nvPr/>
        </p:nvSpPr>
        <p:spPr>
          <a:xfrm>
            <a:off x="3944848" y="3115305"/>
            <a:ext cx="495832" cy="19437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Left-right Arrow 18">
            <a:extLst>
              <a:ext uri="{FF2B5EF4-FFF2-40B4-BE49-F238E27FC236}">
                <a16:creationId xmlns:a16="http://schemas.microsoft.com/office/drawing/2014/main" id="{28E87507-80BA-CE49-89E8-93C8A1F2F82E}"/>
              </a:ext>
            </a:extLst>
          </p:cNvPr>
          <p:cNvSpPr/>
          <p:nvPr/>
        </p:nvSpPr>
        <p:spPr>
          <a:xfrm>
            <a:off x="3849123" y="3892440"/>
            <a:ext cx="495832" cy="19437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D8A854F5-37FA-834D-BD85-76415E96AB86}"/>
              </a:ext>
            </a:extLst>
          </p:cNvPr>
          <p:cNvSpPr/>
          <p:nvPr/>
        </p:nvSpPr>
        <p:spPr>
          <a:xfrm>
            <a:off x="3879186" y="4658564"/>
            <a:ext cx="495832" cy="19437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9724B6-5DCE-AC4C-B8C5-4F1D82D56C82}"/>
              </a:ext>
            </a:extLst>
          </p:cNvPr>
          <p:cNvSpPr txBox="1"/>
          <p:nvPr/>
        </p:nvSpPr>
        <p:spPr>
          <a:xfrm>
            <a:off x="2233482" y="2642803"/>
            <a:ext cx="1223318" cy="30008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ЕПС</a:t>
            </a:r>
            <a:endParaRPr lang="en-US" sz="13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2F37A3-11A9-6249-87A5-0148C8CB41FA}"/>
              </a:ext>
            </a:extLst>
          </p:cNvPr>
          <p:cNvSpPr txBox="1"/>
          <p:nvPr/>
        </p:nvSpPr>
        <p:spPr>
          <a:xfrm>
            <a:off x="2233482" y="3492373"/>
            <a:ext cx="1223318" cy="30008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ЕПС</a:t>
            </a:r>
            <a:endParaRPr lang="en-US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7CB23C-91DF-EB4F-9D04-B2815C30CA56}"/>
              </a:ext>
            </a:extLst>
          </p:cNvPr>
          <p:cNvSpPr txBox="1"/>
          <p:nvPr/>
        </p:nvSpPr>
        <p:spPr>
          <a:xfrm>
            <a:off x="2347781" y="4137453"/>
            <a:ext cx="1223318" cy="30008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ЕПС</a:t>
            </a:r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F8867C6-D8DC-CC4C-9EB2-34C3BDA159BE}"/>
              </a:ext>
            </a:extLst>
          </p:cNvPr>
          <p:cNvSpPr/>
          <p:nvPr/>
        </p:nvSpPr>
        <p:spPr>
          <a:xfrm>
            <a:off x="5241735" y="3348415"/>
            <a:ext cx="1752707" cy="874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Электронные закупки</a:t>
            </a:r>
            <a:endParaRPr lang="en-US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BB5AAA-0C60-B147-9FDA-60E3B484E6FD}"/>
              </a:ext>
            </a:extLst>
          </p:cNvPr>
          <p:cNvSpPr txBox="1"/>
          <p:nvPr/>
        </p:nvSpPr>
        <p:spPr>
          <a:xfrm>
            <a:off x="5393731" y="3268753"/>
            <a:ext cx="1223318" cy="30008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ЕПС</a:t>
            </a:r>
            <a:endParaRPr lang="en-US" sz="135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8ACE7A-6059-EA44-A7DC-BDD1C0B37DAC}"/>
              </a:ext>
            </a:extLst>
          </p:cNvPr>
          <p:cNvSpPr txBox="1"/>
          <p:nvPr/>
        </p:nvSpPr>
        <p:spPr>
          <a:xfrm>
            <a:off x="5397529" y="4051596"/>
            <a:ext cx="1223318" cy="30008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ЕПС</a:t>
            </a:r>
            <a:endParaRPr lang="en-US" sz="135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68A16C-47AA-9D4D-9F58-D58F6232C493}"/>
              </a:ext>
            </a:extLst>
          </p:cNvPr>
          <p:cNvSpPr/>
          <p:nvPr/>
        </p:nvSpPr>
        <p:spPr>
          <a:xfrm>
            <a:off x="7760046" y="4337095"/>
            <a:ext cx="1292305" cy="6429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Банковская система</a:t>
            </a:r>
            <a:endParaRPr lang="en-US" sz="1400" dirty="0"/>
          </a:p>
        </p:txBody>
      </p:sp>
      <p:sp>
        <p:nvSpPr>
          <p:cNvPr id="28" name="Left-right Arrow 27">
            <a:extLst>
              <a:ext uri="{FF2B5EF4-FFF2-40B4-BE49-F238E27FC236}">
                <a16:creationId xmlns:a16="http://schemas.microsoft.com/office/drawing/2014/main" id="{2115A04C-17FF-844B-9901-8A18E4F1C921}"/>
              </a:ext>
            </a:extLst>
          </p:cNvPr>
          <p:cNvSpPr/>
          <p:nvPr/>
        </p:nvSpPr>
        <p:spPr>
          <a:xfrm>
            <a:off x="7333873" y="4515470"/>
            <a:ext cx="392192" cy="2057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945582F-72AC-824E-B859-89BAFFF03751}"/>
              </a:ext>
            </a:extLst>
          </p:cNvPr>
          <p:cNvSpPr/>
          <p:nvPr/>
        </p:nvSpPr>
        <p:spPr>
          <a:xfrm>
            <a:off x="5209265" y="1927342"/>
            <a:ext cx="1774977" cy="7497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Система подготовки бюджета в Минфине</a:t>
            </a:r>
            <a:endParaRPr lang="en-US" sz="135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769497E-CE34-8A46-A9B7-AB7A1FEF9B78}"/>
              </a:ext>
            </a:extLst>
          </p:cNvPr>
          <p:cNvSpPr txBox="1"/>
          <p:nvPr/>
        </p:nvSpPr>
        <p:spPr>
          <a:xfrm>
            <a:off x="5432131" y="2527311"/>
            <a:ext cx="1223318" cy="30008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50" dirty="0"/>
              <a:t>ЕПС</a:t>
            </a:r>
            <a:endParaRPr lang="en-US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79F82D-86D2-B144-A9A5-39CD93540573}"/>
              </a:ext>
            </a:extLst>
          </p:cNvPr>
          <p:cNvSpPr txBox="1"/>
          <p:nvPr/>
        </p:nvSpPr>
        <p:spPr>
          <a:xfrm>
            <a:off x="1600200" y="228600"/>
            <a:ext cx="5733673" cy="147732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Если МВО используют собственные учётные системы, применение ЕПС должно быть обязательным; при этом МВО должны иметь возможность беспрепятственно расширять базовую структуру, если это не сказывается на её целостности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38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DC612-8972-474D-8E07-867F1CD2C6F2}"/>
              </a:ext>
            </a:extLst>
          </p:cNvPr>
          <p:cNvSpPr/>
          <p:nvPr/>
        </p:nvSpPr>
        <p:spPr>
          <a:xfrm>
            <a:off x="3789045" y="900827"/>
            <a:ext cx="1723073" cy="6858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Подготовка бюджета</a:t>
            </a:r>
            <a:endParaRPr lang="en-US" sz="135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41311-1C8F-124D-8ECB-DF41C878EBBE}"/>
              </a:ext>
            </a:extLst>
          </p:cNvPr>
          <p:cNvSpPr/>
          <p:nvPr/>
        </p:nvSpPr>
        <p:spPr>
          <a:xfrm>
            <a:off x="545782" y="1064767"/>
            <a:ext cx="1723073" cy="5997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Электронные закупки</a:t>
            </a:r>
            <a:endParaRPr lang="en-US" sz="13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C82428-37E9-1A40-8F90-2D656CC984C5}"/>
              </a:ext>
            </a:extLst>
          </p:cNvPr>
          <p:cNvSpPr/>
          <p:nvPr/>
        </p:nvSpPr>
        <p:spPr>
          <a:xfrm>
            <a:off x="545782" y="1723801"/>
            <a:ext cx="1723073" cy="5997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Управление долгом</a:t>
            </a:r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D26229-D0EA-B94D-BF84-E42F4551224B}"/>
              </a:ext>
            </a:extLst>
          </p:cNvPr>
          <p:cNvSpPr/>
          <p:nvPr/>
        </p:nvSpPr>
        <p:spPr>
          <a:xfrm>
            <a:off x="560785" y="2377463"/>
            <a:ext cx="1723073" cy="59972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Учётные системы МВО</a:t>
            </a:r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BE9666-C9CF-5246-B3F1-6E13F5A1912C}"/>
              </a:ext>
            </a:extLst>
          </p:cNvPr>
          <p:cNvSpPr/>
          <p:nvPr/>
        </p:nvSpPr>
        <p:spPr>
          <a:xfrm>
            <a:off x="560785" y="3642892"/>
            <a:ext cx="1723073" cy="5919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Системы управления доходами</a:t>
            </a:r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FE3768-19F5-6A42-9C80-F544D4D512C0}"/>
              </a:ext>
            </a:extLst>
          </p:cNvPr>
          <p:cNvSpPr/>
          <p:nvPr/>
        </p:nvSpPr>
        <p:spPr>
          <a:xfrm>
            <a:off x="3789045" y="2108835"/>
            <a:ext cx="1723073" cy="2125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ИСУФ</a:t>
            </a:r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635ACC-2BFD-854C-89C9-B2941620BABB}"/>
              </a:ext>
            </a:extLst>
          </p:cNvPr>
          <p:cNvSpPr/>
          <p:nvPr/>
        </p:nvSpPr>
        <p:spPr>
          <a:xfrm>
            <a:off x="7000875" y="2743200"/>
            <a:ext cx="1723073" cy="85725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Банковская система</a:t>
            </a:r>
            <a:endParaRPr lang="en-US" sz="135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927E70-EF1A-8749-B3A5-E64E4D54BB0C}"/>
              </a:ext>
            </a:extLst>
          </p:cNvPr>
          <p:cNvSpPr/>
          <p:nvPr/>
        </p:nvSpPr>
        <p:spPr>
          <a:xfrm>
            <a:off x="3390423" y="4698167"/>
            <a:ext cx="3396138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Хранилище данных</a:t>
            </a:r>
            <a:endParaRPr lang="en-US" sz="1350" dirty="0"/>
          </a:p>
          <a:p>
            <a:pPr algn="ctr"/>
            <a:r>
              <a:rPr lang="en-US" sz="1350" dirty="0"/>
              <a:t>(</a:t>
            </a:r>
            <a:r>
              <a:rPr lang="ru-RU" sz="1350" dirty="0"/>
              <a:t>отчётность</a:t>
            </a:r>
            <a:r>
              <a:rPr lang="en-US" sz="1350" dirty="0"/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6F2F28-A319-F74E-B043-7E50B5592AB2}"/>
              </a:ext>
            </a:extLst>
          </p:cNvPr>
          <p:cNvSpPr/>
          <p:nvPr/>
        </p:nvSpPr>
        <p:spPr>
          <a:xfrm>
            <a:off x="560785" y="3019632"/>
            <a:ext cx="1723073" cy="580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Управление ликвидностью</a:t>
            </a:r>
            <a:endParaRPr lang="en-US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730EEF-CEBA-0744-B72C-9F70310866CD}"/>
              </a:ext>
            </a:extLst>
          </p:cNvPr>
          <p:cNvSpPr/>
          <p:nvPr/>
        </p:nvSpPr>
        <p:spPr>
          <a:xfrm>
            <a:off x="385763" y="5502117"/>
            <a:ext cx="8469630" cy="1209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Единый план счетов (лежит в основе целостности данных всех систем УГФ</a:t>
            </a:r>
            <a:r>
              <a:rPr lang="en-US" sz="3200" dirty="0"/>
              <a:t>) 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EDC1C2C-1572-784A-B80C-3D8F79FB3291}"/>
              </a:ext>
            </a:extLst>
          </p:cNvPr>
          <p:cNvSpPr/>
          <p:nvPr/>
        </p:nvSpPr>
        <p:spPr>
          <a:xfrm>
            <a:off x="2511743" y="1551622"/>
            <a:ext cx="480060" cy="3763328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Left-right Arrow 19">
            <a:extLst>
              <a:ext uri="{FF2B5EF4-FFF2-40B4-BE49-F238E27FC236}">
                <a16:creationId xmlns:a16="http://schemas.microsoft.com/office/drawing/2014/main" id="{C21FDEFF-224B-234A-87B5-999001A893E6}"/>
              </a:ext>
            </a:extLst>
          </p:cNvPr>
          <p:cNvSpPr/>
          <p:nvPr/>
        </p:nvSpPr>
        <p:spPr>
          <a:xfrm rot="16200000">
            <a:off x="4389120" y="4347329"/>
            <a:ext cx="522923" cy="2743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Left-right Arrow 20">
            <a:extLst>
              <a:ext uri="{FF2B5EF4-FFF2-40B4-BE49-F238E27FC236}">
                <a16:creationId xmlns:a16="http://schemas.microsoft.com/office/drawing/2014/main" id="{2AB1DBD8-89DF-C247-9351-7B82482B575E}"/>
              </a:ext>
            </a:extLst>
          </p:cNvPr>
          <p:cNvSpPr/>
          <p:nvPr/>
        </p:nvSpPr>
        <p:spPr>
          <a:xfrm rot="5400000">
            <a:off x="4389120" y="1695569"/>
            <a:ext cx="522923" cy="2743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095ADFD3-A6EC-AF4B-9669-5F16A46B03EA}"/>
              </a:ext>
            </a:extLst>
          </p:cNvPr>
          <p:cNvSpPr/>
          <p:nvPr/>
        </p:nvSpPr>
        <p:spPr>
          <a:xfrm>
            <a:off x="6022181" y="3034665"/>
            <a:ext cx="522923" cy="2743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Left-right Arrow 22">
            <a:extLst>
              <a:ext uri="{FF2B5EF4-FFF2-40B4-BE49-F238E27FC236}">
                <a16:creationId xmlns:a16="http://schemas.microsoft.com/office/drawing/2014/main" id="{A9BA0D95-A64F-8846-AA60-DECCB960A758}"/>
              </a:ext>
            </a:extLst>
          </p:cNvPr>
          <p:cNvSpPr/>
          <p:nvPr/>
        </p:nvSpPr>
        <p:spPr>
          <a:xfrm>
            <a:off x="3128962" y="3268980"/>
            <a:ext cx="522923" cy="2743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Left-right Arrow 23">
            <a:extLst>
              <a:ext uri="{FF2B5EF4-FFF2-40B4-BE49-F238E27FC236}">
                <a16:creationId xmlns:a16="http://schemas.microsoft.com/office/drawing/2014/main" id="{2975AB3B-4AB8-1A47-A56A-EC753BEAC1D8}"/>
              </a:ext>
            </a:extLst>
          </p:cNvPr>
          <p:cNvSpPr/>
          <p:nvPr/>
        </p:nvSpPr>
        <p:spPr>
          <a:xfrm>
            <a:off x="2846309" y="4853162"/>
            <a:ext cx="522923" cy="2743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9D35DE-8B6D-8240-80E3-BA251528042E}"/>
              </a:ext>
            </a:extLst>
          </p:cNvPr>
          <p:cNvSpPr/>
          <p:nvPr/>
        </p:nvSpPr>
        <p:spPr>
          <a:xfrm>
            <a:off x="545782" y="4843082"/>
            <a:ext cx="1723073" cy="6008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Системы управления активами и запасами</a:t>
            </a:r>
            <a:endParaRPr lang="en-US" sz="135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BEDE5C-6B1B-42D3-8AD6-6371FA0FF6A9}"/>
              </a:ext>
            </a:extLst>
          </p:cNvPr>
          <p:cNvSpPr/>
          <p:nvPr/>
        </p:nvSpPr>
        <p:spPr>
          <a:xfrm>
            <a:off x="545782" y="4251159"/>
            <a:ext cx="1723073" cy="5919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/>
              <a:t>Системы управления проектами</a:t>
            </a:r>
            <a:endParaRPr lang="en-US" sz="135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666E6E-A10A-C84E-B49B-28F3A6903974}"/>
              </a:ext>
            </a:extLst>
          </p:cNvPr>
          <p:cNvSpPr/>
          <p:nvPr/>
        </p:nvSpPr>
        <p:spPr>
          <a:xfrm>
            <a:off x="7315200" y="4745951"/>
            <a:ext cx="1723073" cy="5844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APIs/</a:t>
            </a:r>
            <a:r>
              <a:rPr lang="ru-RU" sz="1350" dirty="0"/>
              <a:t>интерфейсы с другими системами</a:t>
            </a:r>
            <a:endParaRPr lang="en-US" sz="1350" dirty="0"/>
          </a:p>
        </p:txBody>
      </p:sp>
      <p:sp>
        <p:nvSpPr>
          <p:cNvPr id="26" name="Left-right Arrow 25">
            <a:extLst>
              <a:ext uri="{FF2B5EF4-FFF2-40B4-BE49-F238E27FC236}">
                <a16:creationId xmlns:a16="http://schemas.microsoft.com/office/drawing/2014/main" id="{B75366CE-370B-2F40-9614-140D0E6A324D}"/>
              </a:ext>
            </a:extLst>
          </p:cNvPr>
          <p:cNvSpPr/>
          <p:nvPr/>
        </p:nvSpPr>
        <p:spPr>
          <a:xfrm>
            <a:off x="6792277" y="4853162"/>
            <a:ext cx="522923" cy="2743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E175C0-3429-434E-ABA8-22549D7BA18C}"/>
              </a:ext>
            </a:extLst>
          </p:cNvPr>
          <p:cNvSpPr txBox="1"/>
          <p:nvPr/>
        </p:nvSpPr>
        <p:spPr>
          <a:xfrm>
            <a:off x="5791201" y="228600"/>
            <a:ext cx="3247072" cy="181588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Современные тенденции – это интеграция и консолидация: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практика, при которой требования к отчётности формулирует пользователь, будет находить всё большее распространение по мере того, как пользователи будут лучше информированы о таких возможностях и более требовательны</a:t>
            </a:r>
            <a:r>
              <a:rPr lang="en-US" sz="1400" dirty="0">
                <a:solidFill>
                  <a:schemeClr val="bg1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046116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1E571-3230-524A-B731-89DC3782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447-6A63-FF48-9654-AB3570463062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A282731-A5F2-1541-B18B-683EECFA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4300"/>
            <a:ext cx="8153400" cy="1574800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Не всегда удаётся создать идеальный ЕПС, но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если убедить руководство отражать операции с максимальной детализацией, то появится больше возможностей для подготовки отчётности</a:t>
            </a:r>
            <a:r>
              <a:rPr lang="en-US" sz="2400" dirty="0">
                <a:solidFill>
                  <a:schemeClr val="bg1"/>
                </a:solidFill>
              </a:rPr>
              <a:t>.    </a:t>
            </a:r>
          </a:p>
        </p:txBody>
      </p:sp>
      <p:graphicFrame>
        <p:nvGraphicFramePr>
          <p:cNvPr id="6" name="Diagram 9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458332"/>
              </p:ext>
            </p:extLst>
          </p:nvPr>
        </p:nvGraphicFramePr>
        <p:xfrm>
          <a:off x="1904999" y="1828800"/>
          <a:ext cx="6324601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383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8EEB1-A981-0C41-BEE7-C448FBBC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400"/>
            <a:ext cx="9067800" cy="1143000"/>
          </a:xfrm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1"/>
                </a:solidFill>
              </a:rPr>
              <a:t>Реагирование на чрезвычайную ситуацию: опыт некоторых стран по применению действующих структур ПС</a:t>
            </a:r>
            <a:r>
              <a:rPr lang="en-US" sz="2200" dirty="0">
                <a:solidFill>
                  <a:schemeClr val="accent1"/>
                </a:solidFill>
              </a:rPr>
              <a:t> </a:t>
            </a:r>
            <a:r>
              <a:rPr lang="ru-RU" sz="2200" dirty="0">
                <a:solidFill>
                  <a:schemeClr val="accent1"/>
                </a:solidFill>
              </a:rPr>
              <a:t>для формирования отчетности, связанной с </a:t>
            </a:r>
            <a:r>
              <a:rPr lang="en-US" sz="2200" dirty="0">
                <a:solidFill>
                  <a:schemeClr val="accent1"/>
                </a:solidFill>
              </a:rPr>
              <a:t>COVID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8B236-6737-764E-9ECF-F66596AD8F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9067800" cy="62484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/>
              <a:t>Mo</a:t>
            </a:r>
            <a:r>
              <a:rPr lang="ru-RU" sz="1400" b="1" dirty="0" err="1"/>
              <a:t>лдова</a:t>
            </a:r>
            <a:r>
              <a:rPr lang="en-GB" sz="1400" dirty="0"/>
              <a:t> -  </a:t>
            </a:r>
            <a:r>
              <a:rPr lang="ru-RU" sz="1400" dirty="0"/>
              <a:t>используется сегмент источника средств</a:t>
            </a:r>
            <a:endParaRPr lang="en-AU" sz="14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/>
              <a:t>Хорватия</a:t>
            </a:r>
            <a:r>
              <a:rPr lang="en-GB" sz="1400" dirty="0"/>
              <a:t> – </a:t>
            </a:r>
            <a:r>
              <a:rPr lang="ru-RU" sz="1400" dirty="0"/>
              <a:t>в программный сегмент включены специальные мероприятия, связанные с </a:t>
            </a:r>
            <a:r>
              <a:rPr lang="en-GB" sz="1400" dirty="0"/>
              <a:t>COVID </a:t>
            </a:r>
            <a:endParaRPr lang="en-AU" sz="14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/>
              <a:t>K</a:t>
            </a:r>
            <a:r>
              <a:rPr lang="ru-RU" sz="1400" b="1" dirty="0" err="1"/>
              <a:t>осово</a:t>
            </a:r>
            <a:r>
              <a:rPr lang="en-GB" sz="1400" dirty="0"/>
              <a:t> – </a:t>
            </a:r>
            <a:r>
              <a:rPr lang="ru-RU" sz="1400" dirty="0"/>
              <a:t>открыт отдельный банковский счёт для операций, связанных с </a:t>
            </a:r>
            <a:r>
              <a:rPr lang="en-GB" sz="1400" dirty="0"/>
              <a:t>COVID</a:t>
            </a:r>
            <a:r>
              <a:rPr lang="ru-RU" sz="1400" dirty="0"/>
              <a:t>, который является </a:t>
            </a:r>
            <a:r>
              <a:rPr lang="ru-RU" sz="1400" dirty="0" err="1"/>
              <a:t>субсчётом</a:t>
            </a:r>
            <a:r>
              <a:rPr lang="ru-RU" sz="1400" dirty="0"/>
              <a:t> ЕКС.</a:t>
            </a:r>
            <a:r>
              <a:rPr lang="en-GB" sz="1400" dirty="0"/>
              <a:t> </a:t>
            </a:r>
            <a:r>
              <a:rPr lang="ru-RU" sz="1400" dirty="0"/>
              <a:t>Также введена специальная категория мероприятий проектов, связанных с пандемией </a:t>
            </a:r>
            <a:r>
              <a:rPr lang="en-GB" sz="1400" dirty="0"/>
              <a:t>COVID</a:t>
            </a:r>
            <a:r>
              <a:rPr lang="ru-RU" sz="1400" dirty="0"/>
              <a:t>, чтобы готовить отчётность отдельно от других расходов.</a:t>
            </a:r>
            <a:endParaRPr lang="en-AU" sz="1400" dirty="0"/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1500" b="1" dirty="0"/>
              <a:t>A</a:t>
            </a:r>
            <a:r>
              <a:rPr lang="ru-RU" sz="1500" b="1" dirty="0" err="1"/>
              <a:t>лбания</a:t>
            </a:r>
            <a:r>
              <a:rPr lang="ru-RU" sz="1500" b="1" dirty="0"/>
              <a:t> </a:t>
            </a:r>
            <a:r>
              <a:rPr lang="en-GB" sz="1500" dirty="0"/>
              <a:t>– </a:t>
            </a:r>
            <a:r>
              <a:rPr lang="ru-RU" sz="1500" dirty="0"/>
              <a:t>введены дополнительные экономические статьи для конкретных категорий расходов, связанных с выплатой социальных пособий. Также был введён по меньшей мере один тип специального проекта для грантов, поступивших от партнёров по развитию, которые также отражаются в классификации поступлений как гранты, связанные с </a:t>
            </a:r>
            <a:r>
              <a:rPr lang="en-GB" sz="1500" dirty="0"/>
              <a:t>COVID</a:t>
            </a:r>
            <a:r>
              <a:rPr lang="ru-RU" sz="1500" dirty="0"/>
              <a:t>. Поступления зачисляются на специальные счета, что позволяет осуществлять отдельный контроль за этими операциями. Кроме того, операции, связанные с</a:t>
            </a:r>
            <a:r>
              <a:rPr lang="en-GB" sz="1500" dirty="0"/>
              <a:t> COVID</a:t>
            </a:r>
            <a:r>
              <a:rPr lang="ru-RU" sz="1500" dirty="0"/>
              <a:t>, отражаются в поле «назначения платежа».</a:t>
            </a:r>
            <a:r>
              <a:rPr lang="en-GB" sz="1500" dirty="0"/>
              <a:t> </a:t>
            </a:r>
            <a:endParaRPr lang="en-AU" sz="1500" dirty="0"/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70510" algn="l"/>
              </a:tabLst>
            </a:pPr>
            <a:r>
              <a:rPr lang="ru-RU" sz="1400" b="1" dirty="0"/>
              <a:t>Украина</a:t>
            </a:r>
            <a:r>
              <a:rPr lang="en-GB" sz="1400" dirty="0"/>
              <a:t> – </a:t>
            </a:r>
            <a:r>
              <a:rPr lang="ru-RU" sz="1400" dirty="0"/>
              <a:t>используется механизм, не входящий в ЕПС, благодаря которому при составлении платёжного поручения можно указывать назначение платежа.</a:t>
            </a:r>
            <a:endParaRPr lang="en-GB" sz="1400" dirty="0"/>
          </a:p>
          <a:p>
            <a:pPr marL="0" indent="0" algn="ctr">
              <a:spcAft>
                <a:spcPts val="600"/>
              </a:spcAft>
              <a:buNone/>
              <a:tabLst>
                <a:tab pos="270510" algn="l"/>
              </a:tabLst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 указанные выше подходы были оперативно внедрены, чтобы на базе национальных ИСУГФ иметь возможность получать отдельную отчётность, касающуюся </a:t>
            </a: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положительно сказывается на способности стран гибко и оперативно использовать ЕПС. </a:t>
            </a:r>
            <a:endParaRPr lang="en-GB" sz="1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600"/>
              </a:spcAft>
              <a:buNone/>
              <a:tabLst>
                <a:tab pos="27051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Сложность состоит в том, чтобы эти изменения не сказались отрицательно на других видах отчётности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8DF40-9191-B04B-9034-D595AC522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447-6A63-FF48-9654-AB35704630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86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8E3CE-D34A-4040-94B5-5B670F1D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837" y="469114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Отслеживание </a:t>
            </a:r>
            <a:r>
              <a:rPr lang="en-US" sz="2800" b="1" dirty="0">
                <a:solidFill>
                  <a:schemeClr val="accent1"/>
                </a:solidFill>
              </a:rPr>
              <a:t>COVID – </a:t>
            </a:r>
            <a:r>
              <a:rPr lang="ru-RU" sz="2800" b="1" dirty="0">
                <a:solidFill>
                  <a:schemeClr val="accent1"/>
                </a:solidFill>
              </a:rPr>
              <a:t>встраивание в ЕПС инструментов для работы со сквозной отчётностью на перспективу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CFAC2-B521-D146-83C4-75CBD102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447-6A63-FF48-9654-AB3570463062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172848"/>
              </p:ext>
            </p:extLst>
          </p:nvPr>
        </p:nvGraphicFramePr>
        <p:xfrm>
          <a:off x="1066799" y="1904999"/>
          <a:ext cx="7648037" cy="3352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012">
                  <a:extLst>
                    <a:ext uri="{9D8B030D-6E8A-4147-A177-3AD203B41FA5}">
                      <a16:colId xmlns:a16="http://schemas.microsoft.com/office/drawing/2014/main" val="380402908"/>
                    </a:ext>
                  </a:extLst>
                </a:gridCol>
                <a:gridCol w="859331">
                  <a:extLst>
                    <a:ext uri="{9D8B030D-6E8A-4147-A177-3AD203B41FA5}">
                      <a16:colId xmlns:a16="http://schemas.microsoft.com/office/drawing/2014/main" val="2465930356"/>
                    </a:ext>
                  </a:extLst>
                </a:gridCol>
                <a:gridCol w="1150105">
                  <a:extLst>
                    <a:ext uri="{9D8B030D-6E8A-4147-A177-3AD203B41FA5}">
                      <a16:colId xmlns:a16="http://schemas.microsoft.com/office/drawing/2014/main" val="72961271"/>
                    </a:ext>
                  </a:extLst>
                </a:gridCol>
                <a:gridCol w="947862">
                  <a:extLst>
                    <a:ext uri="{9D8B030D-6E8A-4147-A177-3AD203B41FA5}">
                      <a16:colId xmlns:a16="http://schemas.microsoft.com/office/drawing/2014/main" val="564792475"/>
                    </a:ext>
                  </a:extLst>
                </a:gridCol>
                <a:gridCol w="861766">
                  <a:extLst>
                    <a:ext uri="{9D8B030D-6E8A-4147-A177-3AD203B41FA5}">
                      <a16:colId xmlns:a16="http://schemas.microsoft.com/office/drawing/2014/main" val="129669605"/>
                    </a:ext>
                  </a:extLst>
                </a:gridCol>
                <a:gridCol w="836587">
                  <a:extLst>
                    <a:ext uri="{9D8B030D-6E8A-4147-A177-3AD203B41FA5}">
                      <a16:colId xmlns:a16="http://schemas.microsoft.com/office/drawing/2014/main" val="2119617036"/>
                    </a:ext>
                  </a:extLst>
                </a:gridCol>
                <a:gridCol w="850395">
                  <a:extLst>
                    <a:ext uri="{9D8B030D-6E8A-4147-A177-3AD203B41FA5}">
                      <a16:colId xmlns:a16="http://schemas.microsoft.com/office/drawing/2014/main" val="2205139213"/>
                    </a:ext>
                  </a:extLst>
                </a:gridCol>
                <a:gridCol w="1141982">
                  <a:extLst>
                    <a:ext uri="{9D8B030D-6E8A-4147-A177-3AD203B41FA5}">
                      <a16:colId xmlns:a16="http://schemas.microsoft.com/office/drawing/2014/main" val="2078717915"/>
                    </a:ext>
                  </a:extLst>
                </a:gridCol>
                <a:gridCol w="121997">
                  <a:extLst>
                    <a:ext uri="{9D8B030D-6E8A-4147-A177-3AD203B41FA5}">
                      <a16:colId xmlns:a16="http://schemas.microsoft.com/office/drawing/2014/main" val="3998438899"/>
                    </a:ext>
                  </a:extLst>
                </a:gridCol>
              </a:tblGrid>
              <a:tr h="1708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Сегмент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источника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effectLst/>
                        </a:rPr>
                        <a:t>средств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effectLst/>
                        </a:rPr>
                        <a:t>Организа-ционный</a:t>
                      </a:r>
                      <a:r>
                        <a:rPr lang="ru-RU" sz="1200" dirty="0">
                          <a:effectLst/>
                        </a:rPr>
                        <a:t> сегмент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Функцио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-</a:t>
                      </a:r>
                      <a:r>
                        <a:rPr lang="ru-RU" sz="1400" dirty="0" err="1">
                          <a:effectLst/>
                        </a:rPr>
                        <a:t>нальный</a:t>
                      </a:r>
                      <a:r>
                        <a:rPr lang="ru-RU" sz="1400" dirty="0">
                          <a:effectLst/>
                        </a:rPr>
                        <a:t> сегмент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Проект-</a:t>
                      </a:r>
                      <a:r>
                        <a:rPr lang="ru-RU" sz="1400" dirty="0" err="1">
                          <a:effectLst/>
                        </a:rPr>
                        <a:t>ный</a:t>
                      </a:r>
                      <a:r>
                        <a:rPr lang="ru-RU" sz="1400" dirty="0">
                          <a:effectLst/>
                        </a:rPr>
                        <a:t> сегмент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Географи-ческий</a:t>
                      </a:r>
                      <a:r>
                        <a:rPr lang="ru-RU" sz="1400" dirty="0">
                          <a:effectLst/>
                        </a:rPr>
                        <a:t> сегмент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Экономи-ческий</a:t>
                      </a:r>
                      <a:r>
                        <a:rPr lang="ru-RU" sz="1400" dirty="0">
                          <a:effectLst/>
                        </a:rPr>
                        <a:t> сегмент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Програм-мный</a:t>
                      </a:r>
                      <a:r>
                        <a:rPr lang="ru-RU" sz="1400" dirty="0">
                          <a:effectLst/>
                        </a:rPr>
                        <a:t> сегмент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Вопросы сквозной отчетности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714033"/>
                  </a:ext>
                </a:extLst>
              </a:tr>
              <a:tr h="721382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XXX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39720"/>
                  </a:ext>
                </a:extLst>
              </a:tr>
              <a:tr h="922680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Где 1 обозначает </a:t>
                      </a:r>
                      <a:r>
                        <a:rPr lang="en-US" sz="1600" dirty="0">
                          <a:effectLst/>
                        </a:rPr>
                        <a:t>COVID</a:t>
                      </a:r>
                      <a:r>
                        <a:rPr lang="ru-RU" sz="1600" dirty="0">
                          <a:effectLst/>
                        </a:rPr>
                        <a:t>-19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251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1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F45E-519F-AD41-BF57-292149E4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8555C-DB7C-284E-AEC3-70F66B598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117600"/>
            <a:ext cx="8001000" cy="51308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Что такое КС</a:t>
            </a:r>
            <a:r>
              <a:rPr lang="en-US" dirty="0"/>
              <a:t> PEMPAL</a:t>
            </a:r>
            <a:r>
              <a:rPr lang="ru-RU" dirty="0"/>
              <a:t> и зачем была написана эта работа</a:t>
            </a:r>
          </a:p>
          <a:p>
            <a:pPr lvl="0"/>
            <a:r>
              <a:rPr lang="ru-RU" sz="3100" dirty="0"/>
              <a:t>Важная</a:t>
            </a:r>
            <a:r>
              <a:rPr lang="ru-RU" dirty="0"/>
              <a:t> роль интегрированного ЕПС</a:t>
            </a:r>
            <a:r>
              <a:rPr lang="en-US" dirty="0"/>
              <a:t> </a:t>
            </a:r>
            <a:r>
              <a:rPr lang="ru-RU" dirty="0"/>
              <a:t>для операционной совместимости </a:t>
            </a:r>
            <a:r>
              <a:rPr lang="ru-RU" sz="3100" dirty="0"/>
              <a:t>современных</a:t>
            </a:r>
            <a:r>
              <a:rPr lang="ru-RU" dirty="0"/>
              <a:t> систем УГФ</a:t>
            </a:r>
            <a:endParaRPr lang="en-AU" dirty="0"/>
          </a:p>
          <a:p>
            <a:pPr lvl="0">
              <a:spcBef>
                <a:spcPts val="1800"/>
              </a:spcBef>
            </a:pPr>
            <a:r>
              <a:rPr lang="ru-RU" dirty="0"/>
              <a:t>Как этот подход благодаря созданию хранилищ данных позволяет удовлетворять требованиям к метаданным для целей государственной отчётности</a:t>
            </a:r>
            <a:endParaRPr lang="en-US" dirty="0"/>
          </a:p>
          <a:p>
            <a:pPr lvl="0">
              <a:spcBef>
                <a:spcPts val="1800"/>
              </a:spcBef>
            </a:pPr>
            <a:r>
              <a:rPr lang="ru-RU" dirty="0"/>
              <a:t>Как ЕПС может удовлетворять требованиям сквозной отчётности, такой, как отчетность в связи с пандемией</a:t>
            </a:r>
            <a:r>
              <a:rPr lang="en-AU" dirty="0"/>
              <a:t> COVID</a:t>
            </a:r>
          </a:p>
          <a:p>
            <a:pPr lvl="0">
              <a:spcBef>
                <a:spcPts val="1800"/>
              </a:spcBef>
            </a:pPr>
            <a:r>
              <a:rPr lang="ru-RU" dirty="0"/>
              <a:t>Ключевая роль специалистов в области информационных технологий в «налаживании связи» между функциональными структурными подразделениями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F34D5-1802-2549-8881-5C33C1C8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3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BFAAE-29FF-0E4D-B676-B581D5A9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Заключение – роль ИКТ для внедрения ЕПС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AD437-2558-3048-AAAB-D6CF4FE0A7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9176196" cy="6207125"/>
          </a:xfrm>
        </p:spPr>
        <p:txBody>
          <a:bodyPr>
            <a:normAutofit/>
          </a:bodyPr>
          <a:lstStyle/>
          <a:p>
            <a:r>
              <a:rPr lang="ru-RU" sz="1800" dirty="0"/>
              <a:t>Серьёзной проблемой для многих современных ЕПС является то, что при выработке их концепции и в процессе создания его окончательной структуры не учитываются  требования к отчетности всех заинтересованных сторон</a:t>
            </a:r>
            <a:endParaRPr lang="en-US" sz="1800" dirty="0"/>
          </a:p>
          <a:p>
            <a:r>
              <a:rPr lang="ru-RU" sz="1800" dirty="0"/>
              <a:t>Сотрудники, занимающиеся вопросами ИКТ, в настоящее время обслуживают все функциональные области государственного управления – и это дает им полезной и широкое представление о соответствующих процессах и требованиях</a:t>
            </a:r>
            <a:endParaRPr lang="en-US" sz="1800" dirty="0"/>
          </a:p>
          <a:p>
            <a:r>
              <a:rPr lang="ru-RU" sz="1800" dirty="0"/>
              <a:t>В отличие от этого, многие представители отдельных ведомств рассматривают процессы отчётности и автоматизации только с собственной точки зрения</a:t>
            </a:r>
            <a:r>
              <a:rPr lang="en-US" sz="1800" dirty="0"/>
              <a:t>  </a:t>
            </a:r>
          </a:p>
          <a:p>
            <a:pPr lvl="1"/>
            <a:r>
              <a:rPr lang="ru-RU" sz="1800" dirty="0"/>
              <a:t>ответственные за бюджет должны понимать, что, хотя бюджет и имеет первоочередное значение, отчётность связана не только с ним</a:t>
            </a:r>
            <a:r>
              <a:rPr lang="en-US" sz="1800" dirty="0"/>
              <a:t> </a:t>
            </a:r>
          </a:p>
          <a:p>
            <a:pPr lvl="1"/>
            <a:r>
              <a:rPr lang="ru-RU" sz="1800" dirty="0"/>
              <a:t>формирование ежегодной финансовой отчётности – не единственная (хотя и важная) задача ЕПС</a:t>
            </a:r>
            <a:r>
              <a:rPr lang="en-US" sz="1800" dirty="0"/>
              <a:t> </a:t>
            </a:r>
          </a:p>
          <a:p>
            <a:r>
              <a:rPr lang="ru-RU" sz="1800" dirty="0"/>
              <a:t>При разработке или пересмотре ЕПС необходимо привлекать специалистов, занимающихся вопросами ИКТ, - их участие может помочь учесть более широкие требования к построению его структуры</a:t>
            </a:r>
            <a:endParaRPr lang="en-US" sz="1800" dirty="0"/>
          </a:p>
          <a:p>
            <a:r>
              <a:rPr lang="ru-RU" sz="1800" dirty="0"/>
              <a:t>Важно, чтобы они направляли действия чиновников и стремились устранять «функциональные разрывы», чтобы обеспечить более широкую структуру ЕПС.</a:t>
            </a:r>
            <a:endParaRPr lang="en-US" sz="1800" dirty="0"/>
          </a:p>
          <a:p>
            <a:pPr marL="0" indent="0" algn="ctr">
              <a:buNone/>
            </a:pPr>
            <a:r>
              <a:rPr lang="ru-RU" sz="2400" b="1" dirty="0"/>
              <a:t>Хочется верить, что данная работа поможет в решении задач</a:t>
            </a:r>
            <a:r>
              <a:rPr lang="ru-RU" sz="2400" b="1"/>
              <a:t>, связанных </a:t>
            </a:r>
            <a:r>
              <a:rPr lang="ru-RU" sz="2400" b="1" dirty="0"/>
              <a:t>с выбором будущей структуры ЕПС </a:t>
            </a:r>
            <a:r>
              <a:rPr lang="en-US" sz="2400" b="1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8FDB5-A2C8-B841-B1AB-A5F9E0FD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41447-6A63-FF48-9654-AB35704630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83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F45E-519F-AD41-BF57-292149E46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Что такое КС </a:t>
            </a:r>
            <a:r>
              <a:rPr lang="en-US" dirty="0"/>
              <a:t>PEMPAL </a:t>
            </a:r>
            <a:r>
              <a:rPr lang="ru-RU" dirty="0"/>
              <a:t>и зачем была написана эта работа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8555C-DB7C-284E-AEC3-70F66B598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5400"/>
            <a:ext cx="8001000" cy="4953000"/>
          </a:xfrm>
        </p:spPr>
        <p:txBody>
          <a:bodyPr>
            <a:noAutofit/>
          </a:bodyPr>
          <a:lstStyle/>
          <a:p>
            <a:pPr lvl="0">
              <a:spcBef>
                <a:spcPts val="1800"/>
              </a:spcBef>
            </a:pPr>
            <a:r>
              <a:rPr lang="ru-RU" sz="2100" b="1" dirty="0">
                <a:solidFill>
                  <a:srgbClr val="C00000"/>
                </a:solidFill>
              </a:rPr>
              <a:t>Казначейское сообщество</a:t>
            </a:r>
            <a:r>
              <a:rPr lang="en-US" sz="2100" dirty="0"/>
              <a:t> (</a:t>
            </a:r>
            <a:r>
              <a:rPr lang="ru-RU" sz="2100" dirty="0"/>
              <a:t>КС</a:t>
            </a:r>
            <a:r>
              <a:rPr lang="en-US" sz="2100" dirty="0"/>
              <a:t>)</a:t>
            </a:r>
            <a:r>
              <a:rPr lang="ru-RU" sz="2100" dirty="0"/>
              <a:t> функционирует в рамках </a:t>
            </a:r>
            <a:r>
              <a:rPr lang="en-US" sz="2100" dirty="0"/>
              <a:t> </a:t>
            </a:r>
            <a:r>
              <a:rPr lang="ru-RU" sz="2100" dirty="0"/>
              <a:t>Практикующего сообщества по взаимному изучению и обмену опытом в управлении государственными финансами </a:t>
            </a:r>
            <a:r>
              <a:rPr lang="en-US" sz="2100" dirty="0"/>
              <a:t>(PEMPAL)</a:t>
            </a:r>
            <a:r>
              <a:rPr lang="ru-RU" sz="2100" dirty="0"/>
              <a:t>, которое обеспечивает обмен профессиональным опытом и знаниями среди специалистов в сфере УГФ из стран региона ЕЦА.</a:t>
            </a:r>
            <a:endParaRPr lang="en-US" sz="2100" dirty="0"/>
          </a:p>
          <a:p>
            <a:pPr>
              <a:spcBef>
                <a:spcPts val="1800"/>
              </a:spcBef>
            </a:pPr>
            <a:r>
              <a:rPr lang="ru-RU" sz="2100" dirty="0"/>
              <a:t>Программа </a:t>
            </a:r>
            <a:r>
              <a:rPr lang="en-US" sz="2100" dirty="0"/>
              <a:t>PEMPAL</a:t>
            </a:r>
            <a:r>
              <a:rPr lang="ru-RU" sz="2100" dirty="0"/>
              <a:t> уникальна и высоко оценивается её участниками, поскольку процессы взаимного обучения </a:t>
            </a:r>
            <a:r>
              <a:rPr lang="ru-RU" sz="2100" b="1" dirty="0">
                <a:solidFill>
                  <a:srgbClr val="C00000"/>
                </a:solidFill>
              </a:rPr>
              <a:t>сосредоточены на практических аспектах </a:t>
            </a:r>
            <a:r>
              <a:rPr lang="en-US" sz="2100" dirty="0"/>
              <a:t>(</a:t>
            </a:r>
            <a:r>
              <a:rPr lang="ru-RU" sz="2100" dirty="0"/>
              <a:t>внимание тому, </a:t>
            </a:r>
            <a:r>
              <a:rPr lang="ru-RU" sz="2100" b="1" dirty="0">
                <a:solidFill>
                  <a:srgbClr val="C00000"/>
                </a:solidFill>
              </a:rPr>
              <a:t>как осуществлять</a:t>
            </a:r>
            <a:r>
              <a:rPr lang="en-US" sz="2100" b="1" dirty="0">
                <a:solidFill>
                  <a:srgbClr val="C00000"/>
                </a:solidFill>
              </a:rPr>
              <a:t> </a:t>
            </a:r>
            <a:r>
              <a:rPr lang="ru-RU" sz="2100" dirty="0"/>
              <a:t>различные меры, направленные на совершенствование системы УГФ, с учётом конкретных условий</a:t>
            </a:r>
            <a:r>
              <a:rPr lang="en-US" sz="2100" dirty="0"/>
              <a:t>).</a:t>
            </a:r>
          </a:p>
          <a:p>
            <a:pPr>
              <a:spcBef>
                <a:spcPts val="1800"/>
              </a:spcBef>
            </a:pPr>
            <a:r>
              <a:rPr lang="ru-RU" sz="2100" dirty="0"/>
              <a:t>Данная работа была подготовлена по просьбе участников Рабочей группы по бухгалтерскому учету и отчетности в государственном секторе КС в качестве </a:t>
            </a:r>
            <a:r>
              <a:rPr lang="ru-RU" sz="2100" b="1" dirty="0">
                <a:solidFill>
                  <a:srgbClr val="C00000"/>
                </a:solidFill>
              </a:rPr>
              <a:t>практического руководства для разработки или пересмотра плана счетов</a:t>
            </a:r>
            <a:endParaRPr lang="en-US" sz="2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F34D5-1802-2549-8881-5C33C1C8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0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00D4245-C1AD-4A18-9D8E-861CFCC69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146857"/>
              </p:ext>
            </p:extLst>
          </p:nvPr>
        </p:nvGraphicFramePr>
        <p:xfrm>
          <a:off x="1219200" y="1371600"/>
          <a:ext cx="7212102" cy="440261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76069">
                  <a:extLst>
                    <a:ext uri="{9D8B030D-6E8A-4147-A177-3AD203B41FA5}">
                      <a16:colId xmlns:a16="http://schemas.microsoft.com/office/drawing/2014/main" val="2969108836"/>
                    </a:ext>
                  </a:extLst>
                </a:gridCol>
                <a:gridCol w="2344282">
                  <a:extLst>
                    <a:ext uri="{9D8B030D-6E8A-4147-A177-3AD203B41FA5}">
                      <a16:colId xmlns:a16="http://schemas.microsoft.com/office/drawing/2014/main" val="111399146"/>
                    </a:ext>
                  </a:extLst>
                </a:gridCol>
                <a:gridCol w="3491751">
                  <a:extLst>
                    <a:ext uri="{9D8B030D-6E8A-4147-A177-3AD203B41FA5}">
                      <a16:colId xmlns:a16="http://schemas.microsoft.com/office/drawing/2014/main" val="2733153051"/>
                    </a:ext>
                  </a:extLst>
                </a:gridCol>
              </a:tblGrid>
              <a:tr h="7002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Страна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Степень</a:t>
                      </a:r>
                      <a:r>
                        <a:rPr lang="ru-RU" sz="1400" baseline="0" dirty="0">
                          <a:effectLst/>
                        </a:rPr>
                        <a:t> интеграции БК и ПС ( с точки зрения представителей стран)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Планы по</a:t>
                      </a:r>
                      <a:r>
                        <a:rPr lang="ru-RU" sz="1400" baseline="0" dirty="0">
                          <a:effectLst/>
                        </a:rPr>
                        <a:t> дальнейшему совершенствованию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7870631"/>
                  </a:ext>
                </a:extLst>
              </a:tr>
              <a:tr h="226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</a:t>
                      </a:r>
                      <a:r>
                        <a:rPr lang="ru-RU" sz="1400" dirty="0" err="1">
                          <a:effectLst/>
                        </a:rPr>
                        <a:t>лбания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Полная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Да, после внедрения МСФООС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6812163"/>
                  </a:ext>
                </a:extLst>
              </a:tr>
              <a:tr h="226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</a:t>
                      </a:r>
                      <a:r>
                        <a:rPr lang="ru-RU" sz="1400" dirty="0" err="1">
                          <a:effectLst/>
                        </a:rPr>
                        <a:t>зербайджан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Частичная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Необходимо новое программное обеспечение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3679295"/>
                  </a:ext>
                </a:extLst>
              </a:tr>
              <a:tr h="4633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Беларусь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Переход от отсутствующей к частичной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ЕПС будет</a:t>
                      </a:r>
                      <a:r>
                        <a:rPr lang="ru-RU" sz="1400" baseline="0" dirty="0">
                          <a:effectLst/>
                        </a:rPr>
                        <a:t> пилотироваться в</a:t>
                      </a:r>
                      <a:r>
                        <a:rPr lang="en-GB" sz="1400" dirty="0">
                          <a:effectLst/>
                        </a:rPr>
                        <a:t> 2020-2021</a:t>
                      </a:r>
                      <a:r>
                        <a:rPr lang="ru-RU" sz="1400" dirty="0">
                          <a:effectLst/>
                        </a:rPr>
                        <a:t> гг.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1533330"/>
                  </a:ext>
                </a:extLst>
              </a:tr>
              <a:tr h="226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Хорватия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Частичная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ЕПС внедрён в </a:t>
                      </a:r>
                      <a:r>
                        <a:rPr lang="en-GB" sz="1400" dirty="0">
                          <a:effectLst/>
                        </a:rPr>
                        <a:t>2014</a:t>
                      </a:r>
                      <a:r>
                        <a:rPr lang="ru-RU" sz="1400" dirty="0">
                          <a:effectLst/>
                        </a:rPr>
                        <a:t> г.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7851224"/>
                  </a:ext>
                </a:extLst>
              </a:tr>
              <a:tr h="2807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Грузия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Частичная</a:t>
                      </a: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Согласно</a:t>
                      </a:r>
                      <a:r>
                        <a:rPr lang="ru-RU" sz="1400" baseline="0" dirty="0">
                          <a:effectLst/>
                        </a:rPr>
                        <a:t> новым требованиям МСФООС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9598886"/>
                  </a:ext>
                </a:extLst>
              </a:tr>
              <a:tr h="226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K</a:t>
                      </a:r>
                      <a:r>
                        <a:rPr lang="ru-RU" sz="1400" dirty="0" err="1">
                          <a:effectLst/>
                        </a:rPr>
                        <a:t>азахстан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Частичная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Да, готовится пересмотр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4042581"/>
                  </a:ext>
                </a:extLst>
              </a:tr>
              <a:tr h="226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K</a:t>
                      </a:r>
                      <a:r>
                        <a:rPr lang="ru-RU" sz="1400" dirty="0" err="1">
                          <a:effectLst/>
                        </a:rPr>
                        <a:t>иргизия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Частичная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Да, зависит от автоматизации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445747"/>
                  </a:ext>
                </a:extLst>
              </a:tr>
              <a:tr h="226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</a:t>
                      </a:r>
                      <a:r>
                        <a:rPr lang="ru-RU" sz="1400" dirty="0" err="1">
                          <a:effectLst/>
                        </a:rPr>
                        <a:t>олдова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Полная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необходимости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106331"/>
                  </a:ext>
                </a:extLst>
              </a:tr>
              <a:tr h="226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Черногория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Полная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Да, по мере перехода на метод</a:t>
                      </a:r>
                      <a:r>
                        <a:rPr lang="ru-RU" sz="1400" baseline="0" dirty="0">
                          <a:effectLst/>
                        </a:rPr>
                        <a:t> начисления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4134522"/>
                  </a:ext>
                </a:extLst>
              </a:tr>
              <a:tr h="226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Россия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Полная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Упрощение экономического сегмента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2978160"/>
                  </a:ext>
                </a:extLst>
              </a:tr>
              <a:tr h="7002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Таджикистан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Частичная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Рассматривается вариант использования расширенной структуры</a:t>
                      </a:r>
                      <a:r>
                        <a:rPr lang="ru-RU" sz="1400" baseline="0" dirty="0">
                          <a:effectLst/>
                        </a:rPr>
                        <a:t> ЕПС и упразднения экономической классификации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4433475"/>
                  </a:ext>
                </a:extLst>
              </a:tr>
              <a:tr h="2264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T</a:t>
                      </a:r>
                      <a:r>
                        <a:rPr lang="ru-RU" sz="1400" dirty="0" err="1">
                          <a:effectLst/>
                        </a:rPr>
                        <a:t>урция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Полная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Недавно проведен пересмотр (МСФООС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3387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84B6D-5210-43E7-8238-5C8DDFD5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BA2A578-0C22-4F69-8AD9-FC0923E74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28600"/>
            <a:ext cx="676835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Мнения представителей</a:t>
            </a:r>
            <a:r>
              <a:rPr kumimoji="0" lang="ru-RU" altLang="en-US" sz="2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стран о степени интеграции бюджетной классификации (БК) и плана счетов (ПС), а также планы по дальнейшему совершенствованию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9DFD56-7EB8-4131-8BB2-8C5BCF8DAFA0}"/>
              </a:ext>
            </a:extLst>
          </p:cNvPr>
          <p:cNvSpPr txBox="1"/>
          <p:nvPr/>
        </p:nvSpPr>
        <p:spPr>
          <a:xfrm>
            <a:off x="1143000" y="5940623"/>
            <a:ext cx="758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Источник</a:t>
            </a:r>
            <a:r>
              <a:rPr lang="en-US" sz="1400" i="1" dirty="0"/>
              <a:t>: </a:t>
            </a:r>
            <a:r>
              <a:rPr lang="ru-RU" sz="1400" i="1" dirty="0"/>
              <a:t>опрос во время</a:t>
            </a:r>
            <a:r>
              <a:rPr lang="en-US" sz="1400" i="1" dirty="0"/>
              <a:t> </a:t>
            </a:r>
            <a:r>
              <a:rPr lang="ru-RU" sz="1400" i="1" dirty="0"/>
              <a:t>обсуждений в группах в ходе заседания в Москве, октябрь 2019 г.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84384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CBAFBC-EE43-46D8-9306-15D58A9F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57" y="437920"/>
            <a:ext cx="4064743" cy="2305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42442D-D374-4B06-81D4-8EA6CF492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57" y="3316225"/>
            <a:ext cx="2347055" cy="2850492"/>
          </a:xfrm>
          <a:prstGeom prst="rect">
            <a:avLst/>
          </a:prstGeom>
        </p:spPr>
      </p:pic>
      <p:pic>
        <p:nvPicPr>
          <p:cNvPr id="14" name="Picture 13" descr="A picture containing indoor, person, people, group&#10;&#10;Description automatically generated">
            <a:extLst>
              <a:ext uri="{FF2B5EF4-FFF2-40B4-BE49-F238E27FC236}">
                <a16:creationId xmlns:a16="http://schemas.microsoft.com/office/drawing/2014/main" id="{74849167-AA1B-4CA0-8E59-DAC9384ADF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31594"/>
            <a:ext cx="5029200" cy="30351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DD3A6E-73F8-484D-89A7-B250B21485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75" y="437920"/>
            <a:ext cx="3273837" cy="21825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4B58F7-AD93-41F5-A027-DCD8BF7BE927}"/>
              </a:ext>
            </a:extLst>
          </p:cNvPr>
          <p:cNvSpPr txBox="1"/>
          <p:nvPr/>
        </p:nvSpPr>
        <p:spPr>
          <a:xfrm>
            <a:off x="990600" y="49526"/>
            <a:ext cx="3150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Москва</a:t>
            </a:r>
            <a:r>
              <a:rPr lang="en-US" sz="1600" i="1" dirty="0"/>
              <a:t>, </a:t>
            </a:r>
            <a:r>
              <a:rPr lang="ru-RU" sz="1600" i="1" dirty="0"/>
              <a:t>октябрь</a:t>
            </a:r>
            <a:r>
              <a:rPr lang="en-US" sz="1600" i="1" dirty="0"/>
              <a:t> 2019</a:t>
            </a:r>
            <a:r>
              <a:rPr lang="ru-RU" sz="1600" i="1" dirty="0"/>
              <a:t> г.</a:t>
            </a:r>
            <a:endParaRPr lang="en-US" sz="16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CF15C0-97A2-4973-8DA1-98E64822ECA1}"/>
              </a:ext>
            </a:extLst>
          </p:cNvPr>
          <p:cNvSpPr txBox="1"/>
          <p:nvPr/>
        </p:nvSpPr>
        <p:spPr>
          <a:xfrm>
            <a:off x="7178340" y="49526"/>
            <a:ext cx="3150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Баку</a:t>
            </a:r>
            <a:r>
              <a:rPr lang="en-US" sz="1600" i="1" dirty="0"/>
              <a:t>, </a:t>
            </a:r>
            <a:r>
              <a:rPr lang="ru-RU" sz="1600" i="1" dirty="0"/>
              <a:t>апрель</a:t>
            </a:r>
            <a:r>
              <a:rPr lang="en-US" sz="1600" i="1" dirty="0"/>
              <a:t> 2018</a:t>
            </a:r>
            <a:r>
              <a:rPr lang="ru-RU" sz="1600" i="1" dirty="0"/>
              <a:t> г.</a:t>
            </a:r>
            <a:endParaRPr lang="en-US" sz="16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026CFC-1C1F-4CA9-BB1F-2AC229E21336}"/>
              </a:ext>
            </a:extLst>
          </p:cNvPr>
          <p:cNvSpPr txBox="1"/>
          <p:nvPr/>
        </p:nvSpPr>
        <p:spPr>
          <a:xfrm>
            <a:off x="6705600" y="2743200"/>
            <a:ext cx="3150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M</a:t>
            </a:r>
            <a:r>
              <a:rPr lang="ru-RU" sz="1600" i="1" dirty="0" err="1"/>
              <a:t>осква</a:t>
            </a:r>
            <a:r>
              <a:rPr lang="ru-RU" sz="1600" i="1" dirty="0"/>
              <a:t>, октябрь</a:t>
            </a:r>
            <a:r>
              <a:rPr lang="en-US" sz="1600" i="1" dirty="0"/>
              <a:t> 2019</a:t>
            </a:r>
            <a:r>
              <a:rPr lang="ru-RU" sz="1600" i="1" dirty="0"/>
              <a:t> г.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00708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91508-BF16-D441-8B50-B76671916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Почему в государстве появляются разные классификации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DA12-DA6A-7A4A-876E-FBED6537E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17600"/>
            <a:ext cx="8229600" cy="55118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Классификаторы существовали даже тогда, когда операции осуществлялись вручную, однако они были простыми, часто – двухмерными, отражающими системы учёта «на бумаге»</a:t>
            </a:r>
            <a:endParaRPr lang="en-US" dirty="0"/>
          </a:p>
          <a:p>
            <a:r>
              <a:rPr lang="ru-RU" dirty="0"/>
              <a:t>По мере изменения требований к отчетности (особенно с частичной автоматизацией систем) для решения разных задач часто разрабатывались различные классификации</a:t>
            </a:r>
            <a:endParaRPr lang="en-US" dirty="0"/>
          </a:p>
          <a:p>
            <a:pPr lvl="1"/>
            <a:r>
              <a:rPr lang="ru-RU" dirty="0"/>
              <a:t>Например, во многих странах бюджетная классификация создавалась, чтобы учитывать результаты исполнения бюджета по кассовому методу, а классификация, основанная на модифицированном методе начисления, - для составления годовой финансовой отчётности</a:t>
            </a:r>
            <a:endParaRPr lang="en-US" dirty="0"/>
          </a:p>
          <a:p>
            <a:r>
              <a:rPr lang="ru-RU" dirty="0"/>
              <a:t>Это привело к появлению многочисленных уровней отчётности и определённым проблемам в сведении данных, поступающих из разных систем/отчётов</a:t>
            </a:r>
            <a:endParaRPr lang="en-US" dirty="0"/>
          </a:p>
          <a:p>
            <a:r>
              <a:rPr lang="ru-RU" dirty="0"/>
              <a:t>Модернизация систем управления с внедрением более унифицированного подхода обнаружила недостатки такого подхода,- в конечном итоге, во всех этих разных системах отражаются одни и те же операции; различаются лишь сроки их отражения и классификации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BCCFC-9648-AF46-B311-115ED099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8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FEE4-0602-744B-94B3-6A27E4D0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Единый план счетов (ЕПС) - определение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F9B21-8067-F042-8C6B-CCB1B562A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Широкая система классификаций, которая связывает между собой компоненты и системы УГФ и обеспечивает единообразие классификации данных, позволяя консолидировать информацию по всем органам государственного управления.</a:t>
            </a:r>
            <a:endParaRPr lang="en-AU" dirty="0"/>
          </a:p>
          <a:p>
            <a:pPr>
              <a:spcBef>
                <a:spcPts val="1800"/>
              </a:spcBef>
            </a:pPr>
            <a:r>
              <a:rPr lang="ru-RU" dirty="0"/>
              <a:t>В идеальной ситуации ЕПС одновременно является ПС в главной книге ИСУГФ. Однако если ИСУГФ не обслуживает все министерства, ведомства и организации (МВО), то ЕПС будет обеспечивать и консолидацию данных и операций этих единиц. Он также обеспечивает связь с данными других систем УГФ.  </a:t>
            </a: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F74C5-8B55-7C4F-B9DC-6BBC56BD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4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DA13-597C-6542-98E8-4C5E7309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17" y="150745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Во многих странах Казначейства и ИСУГФ являются центром функционирования систем УГФ</a:t>
            </a:r>
            <a:r>
              <a:rPr lang="en-US" sz="3100" dirty="0"/>
              <a:t>! </a:t>
            </a:r>
            <a:br>
              <a:rPr lang="en-US" sz="3100" dirty="0"/>
            </a:br>
            <a:r>
              <a:rPr lang="en-US" sz="1200" dirty="0"/>
              <a:t>(</a:t>
            </a:r>
            <a:r>
              <a:rPr lang="ru-RU" sz="1200" i="1" dirty="0"/>
              <a:t>«Руководство по информационным системам управления государственными финансами», </a:t>
            </a:r>
            <a:r>
              <a:rPr lang="ru-RU" sz="1200" dirty="0"/>
              <a:t>Али </a:t>
            </a:r>
            <a:r>
              <a:rPr lang="ru-RU" sz="1200" dirty="0" err="1"/>
              <a:t>Хашими</a:t>
            </a:r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BFBA2-A154-844A-9131-388F1800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D26585-B757-6844-A4E5-458B4DFCA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355"/>
            <a:ext cx="87630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1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AE38-27AA-3145-BD68-96B7ABA41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1"/>
            <a:ext cx="8001000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ru-RU" sz="4000" dirty="0"/>
              <a:t>В основе структуры ЕПС лежат охват и консолидация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2A029-5F87-B948-9D90-29881DAB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3EB4-F75D-4221-891B-A2BAA9BB7BF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5210"/>
      </p:ext>
    </p:extLst>
  </p:cSld>
  <p:clrMapOvr>
    <a:masterClrMapping/>
  </p:clrMapOvr>
</p:sld>
</file>

<file path=ppt/theme/theme1.xml><?xml version="1.0" encoding="utf-8"?>
<a:theme xmlns:a="http://schemas.openxmlformats.org/drawingml/2006/main" name="PEMP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604C3B73AE9943B737720A48E3AF7C" ma:contentTypeVersion="13" ma:contentTypeDescription="Create a new document." ma:contentTypeScope="" ma:versionID="704565a0fcf8fa9ed84f712693a5e1db">
  <xsd:schema xmlns:xsd="http://www.w3.org/2001/XMLSchema" xmlns:xs="http://www.w3.org/2001/XMLSchema" xmlns:p="http://schemas.microsoft.com/office/2006/metadata/properties" xmlns:ns3="60c75bb3-2e3f-4394-b4f4-3e2677e21dfa" xmlns:ns4="9c83b91e-5ffe-420f-9ed1-9dac5903eaec" targetNamespace="http://schemas.microsoft.com/office/2006/metadata/properties" ma:root="true" ma:fieldsID="4479ca2a75c2641ddb6897bb2a352494" ns3:_="" ns4:_="">
    <xsd:import namespace="60c75bb3-2e3f-4394-b4f4-3e2677e21dfa"/>
    <xsd:import namespace="9c83b91e-5ffe-420f-9ed1-9dac5903eae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75bb3-2e3f-4394-b4f4-3e2677e21d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83b91e-5ffe-420f-9ed1-9dac5903ea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E5BFFD-28BC-413D-80B2-A2722ABE4B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3CA88-D66D-42E5-8C6F-A487203A826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F9B2C63-CC50-457C-8330-9AFAD57AF1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c75bb3-2e3f-4394-b4f4-3e2677e21dfa"/>
    <ds:schemaRef ds:uri="9c83b91e-5ffe-420f-9ed1-9dac5903ea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PEMPAL.potx</Template>
  <TotalTime>18533</TotalTime>
  <Words>1697</Words>
  <Application>Microsoft Office PowerPoint</Application>
  <PresentationFormat>On-screen Show (4:3)</PresentationFormat>
  <Paragraphs>222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PEMPAL</vt:lpstr>
      <vt:lpstr> Оптимизация структуры плана счетов  Рекомендации  для специалистов по УГФ</vt:lpstr>
      <vt:lpstr>Содержание</vt:lpstr>
      <vt:lpstr>Что такое КС PEMPAL и зачем была написана эта работа?</vt:lpstr>
      <vt:lpstr>PowerPoint Presentation</vt:lpstr>
      <vt:lpstr>PowerPoint Presentation</vt:lpstr>
      <vt:lpstr>Почему в государстве появляются разные классификации?</vt:lpstr>
      <vt:lpstr>Единый план счетов (ЕПС) - определение</vt:lpstr>
      <vt:lpstr>Во многих странах Казначейства и ИСУГФ являются центром функционирования систем УГФ!  («Руководство по информационным системам управления государственными финансами», Али Хашими</vt:lpstr>
      <vt:lpstr>PowerPoint Presentation</vt:lpstr>
      <vt:lpstr>Охват и консолидация (1)</vt:lpstr>
      <vt:lpstr>Подход к интеграции, принятый в Молдове</vt:lpstr>
      <vt:lpstr>Охват и консолидация (2)</vt:lpstr>
      <vt:lpstr>PowerPoint Presentation</vt:lpstr>
      <vt:lpstr>PowerPoint Presentation</vt:lpstr>
      <vt:lpstr>PowerPoint Presentation</vt:lpstr>
      <vt:lpstr>PowerPoint Presentation</vt:lpstr>
      <vt:lpstr>Не всегда удаётся создать идеальный ЕПС, но если убедить руководство отражать операции с максимальной детализацией, то появится больше возможностей для подготовки отчётности.    </vt:lpstr>
      <vt:lpstr>Реагирование на чрезвычайную ситуацию: опыт некоторых стран по применению действующих структур ПС для формирования отчетности, связанной с COVID</vt:lpstr>
      <vt:lpstr>Отслеживание COVID – встраивание в ЕПС инструментов для работы со сквозной отчётностью на перспективу</vt:lpstr>
      <vt:lpstr>Заключение – роль ИКТ для внедрения ЕПС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budget classification (BC) used in a country</dc:title>
  <dc:creator>wb76141</dc:creator>
  <cp:lastModifiedBy>Yelena Slizhevskaya</cp:lastModifiedBy>
  <cp:revision>567</cp:revision>
  <dcterms:created xsi:type="dcterms:W3CDTF">2010-10-04T16:57:49Z</dcterms:created>
  <dcterms:modified xsi:type="dcterms:W3CDTF">2021-01-03T20:31:11Z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0x010100FD604C3B73AE9943B737720A48E3AF7C</vt:lpwstr>
  </property>
</Properties>
</file>