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theme/theme12.xml" ContentType="application/vnd.openxmlformats-officedocument.theme+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theme/theme13.xml" ContentType="application/vnd.openxmlformats-officedocument.theme+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theme/theme14.xml" ContentType="application/vnd.openxmlformats-officedocument.theme+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theme/theme15.xml" ContentType="application/vnd.openxmlformats-officedocument.theme+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5197" r:id="rId1"/>
    <p:sldMasterId id="2147485265" r:id="rId2"/>
    <p:sldMasterId id="2147485471" r:id="rId3"/>
    <p:sldMasterId id="2147485472" r:id="rId4"/>
    <p:sldMasterId id="2147485473" r:id="rId5"/>
    <p:sldMasterId id="2147485474" r:id="rId6"/>
    <p:sldMasterId id="2147485475" r:id="rId7"/>
    <p:sldMasterId id="2147485476" r:id="rId8"/>
    <p:sldMasterId id="2147485477" r:id="rId9"/>
    <p:sldMasterId id="2147485478" r:id="rId10"/>
    <p:sldMasterId id="2147485479" r:id="rId11"/>
    <p:sldMasterId id="2147485601" r:id="rId12"/>
    <p:sldMasterId id="2147485620" r:id="rId13"/>
    <p:sldMasterId id="2147485639" r:id="rId14"/>
    <p:sldMasterId id="2147485658" r:id="rId15"/>
    <p:sldMasterId id="2147485677" r:id="rId16"/>
  </p:sldMasterIdLst>
  <p:notesMasterIdLst>
    <p:notesMasterId r:id="rId26"/>
  </p:notesMasterIdLst>
  <p:handoutMasterIdLst>
    <p:handoutMasterId r:id="rId27"/>
  </p:handoutMasterIdLst>
  <p:sldIdLst>
    <p:sldId id="256" r:id="rId17"/>
    <p:sldId id="270" r:id="rId18"/>
    <p:sldId id="271" r:id="rId19"/>
    <p:sldId id="272" r:id="rId20"/>
    <p:sldId id="273" r:id="rId21"/>
    <p:sldId id="264" r:id="rId22"/>
    <p:sldId id="266" r:id="rId23"/>
    <p:sldId id="274" r:id="rId24"/>
    <p:sldId id="268" r:id="rId25"/>
  </p:sldIdLst>
  <p:sldSz cx="9144000" cy="6858000" type="screen4x3"/>
  <p:notesSz cx="7010400" cy="9296400"/>
  <p:custDataLst>
    <p:tags r:id="rId28"/>
  </p:custDataLst>
  <p:defaultTextStyle>
    <a:defPPr>
      <a:defRPr lang="en-US"/>
    </a:defPPr>
    <a:lvl1pPr algn="l" rtl="0" fontAlgn="base">
      <a:spcBef>
        <a:spcPct val="0"/>
      </a:spcBef>
      <a:spcAft>
        <a:spcPct val="0"/>
      </a:spcAft>
      <a:buSzPct val="100000"/>
      <a:defRPr sz="1600" b="1" kern="1200">
        <a:solidFill>
          <a:schemeClr val="tx1"/>
        </a:solidFill>
        <a:latin typeface="Trebuchet MS" pitchFamily="34" charset="0"/>
        <a:ea typeface="MS PGothic" pitchFamily="34" charset="-128"/>
        <a:cs typeface="+mn-cs"/>
      </a:defRPr>
    </a:lvl1pPr>
    <a:lvl2pPr marL="457200" algn="l" rtl="0" fontAlgn="base">
      <a:spcBef>
        <a:spcPct val="0"/>
      </a:spcBef>
      <a:spcAft>
        <a:spcPct val="0"/>
      </a:spcAft>
      <a:buSzPct val="100000"/>
      <a:defRPr sz="1600" b="1" kern="1200">
        <a:solidFill>
          <a:schemeClr val="tx1"/>
        </a:solidFill>
        <a:latin typeface="Trebuchet MS" pitchFamily="34" charset="0"/>
        <a:ea typeface="MS PGothic" pitchFamily="34" charset="-128"/>
        <a:cs typeface="+mn-cs"/>
      </a:defRPr>
    </a:lvl2pPr>
    <a:lvl3pPr marL="914400" algn="l" rtl="0" fontAlgn="base">
      <a:spcBef>
        <a:spcPct val="0"/>
      </a:spcBef>
      <a:spcAft>
        <a:spcPct val="0"/>
      </a:spcAft>
      <a:buSzPct val="100000"/>
      <a:defRPr sz="1600" b="1" kern="1200">
        <a:solidFill>
          <a:schemeClr val="tx1"/>
        </a:solidFill>
        <a:latin typeface="Trebuchet MS" pitchFamily="34" charset="0"/>
        <a:ea typeface="MS PGothic" pitchFamily="34" charset="-128"/>
        <a:cs typeface="+mn-cs"/>
      </a:defRPr>
    </a:lvl3pPr>
    <a:lvl4pPr marL="1371600" algn="l" rtl="0" fontAlgn="base">
      <a:spcBef>
        <a:spcPct val="0"/>
      </a:spcBef>
      <a:spcAft>
        <a:spcPct val="0"/>
      </a:spcAft>
      <a:buSzPct val="100000"/>
      <a:defRPr sz="1600" b="1" kern="1200">
        <a:solidFill>
          <a:schemeClr val="tx1"/>
        </a:solidFill>
        <a:latin typeface="Trebuchet MS" pitchFamily="34" charset="0"/>
        <a:ea typeface="MS PGothic" pitchFamily="34" charset="-128"/>
        <a:cs typeface="+mn-cs"/>
      </a:defRPr>
    </a:lvl4pPr>
    <a:lvl5pPr marL="1828800" algn="l" rtl="0" fontAlgn="base">
      <a:spcBef>
        <a:spcPct val="0"/>
      </a:spcBef>
      <a:spcAft>
        <a:spcPct val="0"/>
      </a:spcAft>
      <a:buSzPct val="100000"/>
      <a:defRPr sz="1600" b="1" kern="1200">
        <a:solidFill>
          <a:schemeClr val="tx1"/>
        </a:solidFill>
        <a:latin typeface="Trebuchet MS" pitchFamily="34" charset="0"/>
        <a:ea typeface="MS PGothic" pitchFamily="34" charset="-128"/>
        <a:cs typeface="+mn-cs"/>
      </a:defRPr>
    </a:lvl5pPr>
    <a:lvl6pPr marL="2286000" algn="l" defTabSz="914400" rtl="0" eaLnBrk="1" latinLnBrk="0" hangingPunct="1">
      <a:defRPr sz="1600" b="1" kern="1200">
        <a:solidFill>
          <a:schemeClr val="tx1"/>
        </a:solidFill>
        <a:latin typeface="Trebuchet MS" pitchFamily="34" charset="0"/>
        <a:ea typeface="MS PGothic" pitchFamily="34" charset="-128"/>
        <a:cs typeface="+mn-cs"/>
      </a:defRPr>
    </a:lvl6pPr>
    <a:lvl7pPr marL="2743200" algn="l" defTabSz="914400" rtl="0" eaLnBrk="1" latinLnBrk="0" hangingPunct="1">
      <a:defRPr sz="1600" b="1" kern="1200">
        <a:solidFill>
          <a:schemeClr val="tx1"/>
        </a:solidFill>
        <a:latin typeface="Trebuchet MS" pitchFamily="34" charset="0"/>
        <a:ea typeface="MS PGothic" pitchFamily="34" charset="-128"/>
        <a:cs typeface="+mn-cs"/>
      </a:defRPr>
    </a:lvl7pPr>
    <a:lvl8pPr marL="3200400" algn="l" defTabSz="914400" rtl="0" eaLnBrk="1" latinLnBrk="0" hangingPunct="1">
      <a:defRPr sz="1600" b="1" kern="1200">
        <a:solidFill>
          <a:schemeClr val="tx1"/>
        </a:solidFill>
        <a:latin typeface="Trebuchet MS" pitchFamily="34" charset="0"/>
        <a:ea typeface="MS PGothic" pitchFamily="34" charset="-128"/>
        <a:cs typeface="+mn-cs"/>
      </a:defRPr>
    </a:lvl8pPr>
    <a:lvl9pPr marL="3657600" algn="l" defTabSz="914400" rtl="0" eaLnBrk="1" latinLnBrk="0" hangingPunct="1">
      <a:defRPr sz="1600" b="1" kern="1200">
        <a:solidFill>
          <a:schemeClr val="tx1"/>
        </a:solidFill>
        <a:latin typeface="Trebuchet MS"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D1F046-5454-CDB9-A426-454AFB926B0E}" v="391" dt="2020-05-26T10:43:09.6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500" y="-966"/>
      </p:cViewPr>
      <p:guideLst>
        <p:guide orient="horz" pos="2160"/>
        <p:guide pos="288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5.xml"/><Relationship Id="rId34"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tags" Target="tags/tag1.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Master" Target="slideMasters/slideMaster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ida Carsimamovic" userId="S::naidacar_gmail.com#ext#@worldbankgroup.onmicrosoft.com::53931ab3-ae2f-4940-ab2f-79ca65fd9f5d" providerId="AD" clId="Web-{2CD1F046-5454-CDB9-A426-454AFB926B0E}"/>
    <pc:docChg chg="modSld">
      <pc:chgData name="Naida Carsimamovic" userId="S::naidacar_gmail.com#ext#@worldbankgroup.onmicrosoft.com::53931ab3-ae2f-4940-ab2f-79ca65fd9f5d" providerId="AD" clId="Web-{2CD1F046-5454-CDB9-A426-454AFB926B0E}" dt="2020-05-26T10:43:09.677" v="390" actId="20577"/>
      <pc:docMkLst>
        <pc:docMk/>
      </pc:docMkLst>
      <pc:sldChg chg="delSp modSp">
        <pc:chgData name="Naida Carsimamovic" userId="S::naidacar_gmail.com#ext#@worldbankgroup.onmicrosoft.com::53931ab3-ae2f-4940-ab2f-79ca65fd9f5d" providerId="AD" clId="Web-{2CD1F046-5454-CDB9-A426-454AFB926B0E}" dt="2020-05-26T10:24:31.986" v="2"/>
        <pc:sldMkLst>
          <pc:docMk/>
          <pc:sldMk cId="0" sldId="256"/>
        </pc:sldMkLst>
        <pc:spChg chg="del mod">
          <ac:chgData name="Naida Carsimamovic" userId="S::naidacar_gmail.com#ext#@worldbankgroup.onmicrosoft.com::53931ab3-ae2f-4940-ab2f-79ca65fd9f5d" providerId="AD" clId="Web-{2CD1F046-5454-CDB9-A426-454AFB926B0E}" dt="2020-05-26T10:24:30.502" v="1"/>
          <ac:spMkLst>
            <pc:docMk/>
            <pc:sldMk cId="0" sldId="256"/>
            <ac:spMk id="12565" creationId="{00000000-0000-0000-0000-000000000000}"/>
          </ac:spMkLst>
        </pc:spChg>
        <pc:spChg chg="del">
          <ac:chgData name="Naida Carsimamovic" userId="S::naidacar_gmail.com#ext#@worldbankgroup.onmicrosoft.com::53931ab3-ae2f-4940-ab2f-79ca65fd9f5d" providerId="AD" clId="Web-{2CD1F046-5454-CDB9-A426-454AFB926B0E}" dt="2020-05-26T10:24:31.986" v="2"/>
          <ac:spMkLst>
            <pc:docMk/>
            <pc:sldMk cId="0" sldId="256"/>
            <ac:spMk id="12568" creationId="{00000000-0000-0000-0000-000000000000}"/>
          </ac:spMkLst>
        </pc:spChg>
      </pc:sldChg>
      <pc:sldChg chg="addSp">
        <pc:chgData name="Naida Carsimamovic" userId="S::naidacar_gmail.com#ext#@worldbankgroup.onmicrosoft.com::53931ab3-ae2f-4940-ab2f-79ca65fd9f5d" providerId="AD" clId="Web-{2CD1F046-5454-CDB9-A426-454AFB926B0E}" dt="2020-05-26T10:37:10.098" v="248"/>
        <pc:sldMkLst>
          <pc:docMk/>
          <pc:sldMk cId="0" sldId="264"/>
        </pc:sldMkLst>
        <pc:spChg chg="add">
          <ac:chgData name="Naida Carsimamovic" userId="S::naidacar_gmail.com#ext#@worldbankgroup.onmicrosoft.com::53931ab3-ae2f-4940-ab2f-79ca65fd9f5d" providerId="AD" clId="Web-{2CD1F046-5454-CDB9-A426-454AFB926B0E}" dt="2020-05-26T10:37:10.098" v="248"/>
          <ac:spMkLst>
            <pc:docMk/>
            <pc:sldMk cId="0" sldId="264"/>
            <ac:spMk id="2" creationId="{E4F4AC82-EF7D-45AD-AB0D-194C14B9E3D3}"/>
          </ac:spMkLst>
        </pc:spChg>
      </pc:sldChg>
      <pc:sldChg chg="delSp">
        <pc:chgData name="Naida Carsimamovic" userId="S::naidacar_gmail.com#ext#@worldbankgroup.onmicrosoft.com::53931ab3-ae2f-4940-ab2f-79ca65fd9f5d" providerId="AD" clId="Web-{2CD1F046-5454-CDB9-A426-454AFB926B0E}" dt="2020-05-26T10:35:06.644" v="244"/>
        <pc:sldMkLst>
          <pc:docMk/>
          <pc:sldMk cId="0" sldId="266"/>
        </pc:sldMkLst>
        <pc:spChg chg="del">
          <ac:chgData name="Naida Carsimamovic" userId="S::naidacar_gmail.com#ext#@worldbankgroup.onmicrosoft.com::53931ab3-ae2f-4940-ab2f-79ca65fd9f5d" providerId="AD" clId="Web-{2CD1F046-5454-CDB9-A426-454AFB926B0E}" dt="2020-05-26T10:35:06.644" v="244"/>
          <ac:spMkLst>
            <pc:docMk/>
            <pc:sldMk cId="0" sldId="266"/>
            <ac:spMk id="18746" creationId="{00000000-0000-0000-0000-000000000000}"/>
          </ac:spMkLst>
        </pc:spChg>
      </pc:sldChg>
      <pc:sldChg chg="delSp modSp">
        <pc:chgData name="Naida Carsimamovic" userId="S::naidacar_gmail.com#ext#@worldbankgroup.onmicrosoft.com::53931ab3-ae2f-4940-ab2f-79ca65fd9f5d" providerId="AD" clId="Web-{2CD1F046-5454-CDB9-A426-454AFB926B0E}" dt="2020-05-26T10:34:44.457" v="240"/>
        <pc:sldMkLst>
          <pc:docMk/>
          <pc:sldMk cId="3232189534" sldId="270"/>
        </pc:sldMkLst>
        <pc:spChg chg="del">
          <ac:chgData name="Naida Carsimamovic" userId="S::naidacar_gmail.com#ext#@worldbankgroup.onmicrosoft.com::53931ab3-ae2f-4940-ab2f-79ca65fd9f5d" providerId="AD" clId="Web-{2CD1F046-5454-CDB9-A426-454AFB926B0E}" dt="2020-05-26T10:34:44.457" v="240"/>
          <ac:spMkLst>
            <pc:docMk/>
            <pc:sldMk cId="3232189534" sldId="270"/>
            <ac:spMk id="4" creationId="{1EC7DB97-257F-43DC-99D3-290757233C69}"/>
          </ac:spMkLst>
        </pc:spChg>
        <pc:graphicFrameChg chg="modGraphic">
          <ac:chgData name="Naida Carsimamovic" userId="S::naidacar_gmail.com#ext#@worldbankgroup.onmicrosoft.com::53931ab3-ae2f-4940-ab2f-79ca65fd9f5d" providerId="AD" clId="Web-{2CD1F046-5454-CDB9-A426-454AFB926B0E}" dt="2020-05-26T10:25:34.768" v="13" actId="20577"/>
          <ac:graphicFrameMkLst>
            <pc:docMk/>
            <pc:sldMk cId="3232189534" sldId="270"/>
            <ac:graphicFrameMk id="6" creationId="{EA830843-94EF-4840-BED3-7247C7B4FCED}"/>
          </ac:graphicFrameMkLst>
        </pc:graphicFrameChg>
      </pc:sldChg>
      <pc:sldChg chg="delSp modSp">
        <pc:chgData name="Naida Carsimamovic" userId="S::naidacar_gmail.com#ext#@worldbankgroup.onmicrosoft.com::53931ab3-ae2f-4940-ab2f-79ca65fd9f5d" providerId="AD" clId="Web-{2CD1F046-5454-CDB9-A426-454AFB926B0E}" dt="2020-05-26T10:34:50.364" v="241"/>
        <pc:sldMkLst>
          <pc:docMk/>
          <pc:sldMk cId="2223166344" sldId="271"/>
        </pc:sldMkLst>
        <pc:spChg chg="del">
          <ac:chgData name="Naida Carsimamovic" userId="S::naidacar_gmail.com#ext#@worldbankgroup.onmicrosoft.com::53931ab3-ae2f-4940-ab2f-79ca65fd9f5d" providerId="AD" clId="Web-{2CD1F046-5454-CDB9-A426-454AFB926B0E}" dt="2020-05-26T10:34:50.364" v="241"/>
          <ac:spMkLst>
            <pc:docMk/>
            <pc:sldMk cId="2223166344" sldId="271"/>
            <ac:spMk id="2" creationId="{32A2DEF8-6BBE-4ED5-9858-E0B791E76829}"/>
          </ac:spMkLst>
        </pc:spChg>
        <pc:graphicFrameChg chg="modGraphic">
          <ac:chgData name="Naida Carsimamovic" userId="S::naidacar_gmail.com#ext#@worldbankgroup.onmicrosoft.com::53931ab3-ae2f-4940-ab2f-79ca65fd9f5d" providerId="AD" clId="Web-{2CD1F046-5454-CDB9-A426-454AFB926B0E}" dt="2020-05-26T10:29:11.706" v="155" actId="20577"/>
          <ac:graphicFrameMkLst>
            <pc:docMk/>
            <pc:sldMk cId="2223166344" sldId="271"/>
            <ac:graphicFrameMk id="3" creationId="{1BBFAEDF-3BAE-49E8-8475-E8DC26CEAEE5}"/>
          </ac:graphicFrameMkLst>
        </pc:graphicFrameChg>
      </pc:sldChg>
      <pc:sldChg chg="delSp modSp">
        <pc:chgData name="Naida Carsimamovic" userId="S::naidacar_gmail.com#ext#@worldbankgroup.onmicrosoft.com::53931ab3-ae2f-4940-ab2f-79ca65fd9f5d" providerId="AD" clId="Web-{2CD1F046-5454-CDB9-A426-454AFB926B0E}" dt="2020-05-26T10:34:52.957" v="242"/>
        <pc:sldMkLst>
          <pc:docMk/>
          <pc:sldMk cId="3103654044" sldId="272"/>
        </pc:sldMkLst>
        <pc:spChg chg="del">
          <ac:chgData name="Naida Carsimamovic" userId="S::naidacar_gmail.com#ext#@worldbankgroup.onmicrosoft.com::53931ab3-ae2f-4940-ab2f-79ca65fd9f5d" providerId="AD" clId="Web-{2CD1F046-5454-CDB9-A426-454AFB926B0E}" dt="2020-05-26T10:34:52.957" v="242"/>
          <ac:spMkLst>
            <pc:docMk/>
            <pc:sldMk cId="3103654044" sldId="272"/>
            <ac:spMk id="4" creationId="{E243D063-F0A9-40E8-95E5-210B681368EC}"/>
          </ac:spMkLst>
        </pc:spChg>
        <pc:graphicFrameChg chg="modGraphic">
          <ac:chgData name="Naida Carsimamovic" userId="S::naidacar_gmail.com#ext#@worldbankgroup.onmicrosoft.com::53931ab3-ae2f-4940-ab2f-79ca65fd9f5d" providerId="AD" clId="Web-{2CD1F046-5454-CDB9-A426-454AFB926B0E}" dt="2020-05-26T10:34:37.097" v="239" actId="20577"/>
          <ac:graphicFrameMkLst>
            <pc:docMk/>
            <pc:sldMk cId="3103654044" sldId="272"/>
            <ac:graphicFrameMk id="5" creationId="{85291FD4-1412-4457-8245-F1279516D748}"/>
          </ac:graphicFrameMkLst>
        </pc:graphicFrameChg>
      </pc:sldChg>
      <pc:sldChg chg="delSp modSp">
        <pc:chgData name="Naida Carsimamovic" userId="S::naidacar_gmail.com#ext#@worldbankgroup.onmicrosoft.com::53931ab3-ae2f-4940-ab2f-79ca65fd9f5d" providerId="AD" clId="Web-{2CD1F046-5454-CDB9-A426-454AFB926B0E}" dt="2020-05-26T10:36:32.410" v="247" actId="20577"/>
        <pc:sldMkLst>
          <pc:docMk/>
          <pc:sldMk cId="1063461415" sldId="273"/>
        </pc:sldMkLst>
        <pc:spChg chg="del">
          <ac:chgData name="Naida Carsimamovic" userId="S::naidacar_gmail.com#ext#@worldbankgroup.onmicrosoft.com::53931ab3-ae2f-4940-ab2f-79ca65fd9f5d" providerId="AD" clId="Web-{2CD1F046-5454-CDB9-A426-454AFB926B0E}" dt="2020-05-26T10:34:57.898" v="243"/>
          <ac:spMkLst>
            <pc:docMk/>
            <pc:sldMk cId="1063461415" sldId="273"/>
            <ac:spMk id="4" creationId="{BF7F2ABC-0A1C-454C-8BF0-10183235DD27}"/>
          </ac:spMkLst>
        </pc:spChg>
        <pc:graphicFrameChg chg="modGraphic">
          <ac:chgData name="Naida Carsimamovic" userId="S::naidacar_gmail.com#ext#@worldbankgroup.onmicrosoft.com::53931ab3-ae2f-4940-ab2f-79ca65fd9f5d" providerId="AD" clId="Web-{2CD1F046-5454-CDB9-A426-454AFB926B0E}" dt="2020-05-26T10:36:32.410" v="247" actId="20577"/>
          <ac:graphicFrameMkLst>
            <pc:docMk/>
            <pc:sldMk cId="1063461415" sldId="273"/>
            <ac:graphicFrameMk id="6" creationId="{8A0A91DA-B0AE-4DCA-BBC5-7B33FF2E799F}"/>
          </ac:graphicFrameMkLst>
        </pc:graphicFrameChg>
      </pc:sldChg>
      <pc:sldChg chg="delSp modSp">
        <pc:chgData name="Naida Carsimamovic" userId="S::naidacar_gmail.com#ext#@worldbankgroup.onmicrosoft.com::53931ab3-ae2f-4940-ab2f-79ca65fd9f5d" providerId="AD" clId="Web-{2CD1F046-5454-CDB9-A426-454AFB926B0E}" dt="2020-05-26T10:43:09.677" v="390" actId="20577"/>
        <pc:sldMkLst>
          <pc:docMk/>
          <pc:sldMk cId="2778659689" sldId="274"/>
        </pc:sldMkLst>
        <pc:spChg chg="del">
          <ac:chgData name="Naida Carsimamovic" userId="S::naidacar_gmail.com#ext#@worldbankgroup.onmicrosoft.com::53931ab3-ae2f-4940-ab2f-79ca65fd9f5d" providerId="AD" clId="Web-{2CD1F046-5454-CDB9-A426-454AFB926B0E}" dt="2020-05-26T10:35:10.535" v="245"/>
          <ac:spMkLst>
            <pc:docMk/>
            <pc:sldMk cId="2778659689" sldId="274"/>
            <ac:spMk id="4" creationId="{99107B88-A96D-4985-A8CD-4FBD22DE7B01}"/>
          </ac:spMkLst>
        </pc:spChg>
        <pc:graphicFrameChg chg="modGraphic">
          <ac:chgData name="Naida Carsimamovic" userId="S::naidacar_gmail.com#ext#@worldbankgroup.onmicrosoft.com::53931ab3-ae2f-4940-ab2f-79ca65fd9f5d" providerId="AD" clId="Web-{2CD1F046-5454-CDB9-A426-454AFB926B0E}" dt="2020-05-26T10:43:09.677" v="390" actId="20577"/>
          <ac:graphicFrameMkLst>
            <pc:docMk/>
            <pc:sldMk cId="2778659689" sldId="274"/>
            <ac:graphicFrameMk id="9" creationId="{7B8492C5-A120-4C2B-80E2-4B93C502D61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787736-2411-407F-B379-7603F45E0E14}"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414F07C5-5B6A-453F-AD23-316EC2A30B88}">
      <dgm:prSet/>
      <dgm:spPr/>
      <dgm:t>
        <a:bodyPr/>
        <a:lstStyle/>
        <a:p>
          <a:pPr rtl="0"/>
          <a:r>
            <a:rPr lang="hr-HR" noProof="0" dirty="0">
              <a:latin typeface="Arial Bold"/>
            </a:rPr>
            <a:t> Jaka analiza</a:t>
          </a:r>
          <a:r>
            <a:rPr lang="hr-HR" noProof="0" dirty="0"/>
            <a:t> s promišljenim zaključcima</a:t>
          </a:r>
        </a:p>
      </dgm:t>
    </dgm:pt>
    <dgm:pt modelId="{B320553E-A573-4B99-B2AE-F6036279FCB6}" type="parTrans" cxnId="{29A72ABB-348F-491D-96A2-C17D7CFB68B9}">
      <dgm:prSet/>
      <dgm:spPr/>
      <dgm:t>
        <a:bodyPr/>
        <a:lstStyle/>
        <a:p>
          <a:endParaRPr lang="en-US"/>
        </a:p>
      </dgm:t>
    </dgm:pt>
    <dgm:pt modelId="{21A241CC-91D2-4968-BBA4-9556609E7178}" type="sibTrans" cxnId="{29A72ABB-348F-491D-96A2-C17D7CFB68B9}">
      <dgm:prSet/>
      <dgm:spPr/>
      <dgm:t>
        <a:bodyPr/>
        <a:lstStyle/>
        <a:p>
          <a:endParaRPr lang="en-US"/>
        </a:p>
      </dgm:t>
    </dgm:pt>
    <dgm:pt modelId="{09085883-35A6-4495-A56F-DECE8263448B}">
      <dgm:prSet/>
      <dgm:spPr/>
      <dgm:t>
        <a:bodyPr/>
        <a:lstStyle/>
        <a:p>
          <a:r>
            <a:rPr lang="hr-HR" noProof="0" dirty="0"/>
            <a:t>Praktične preporuke u skladu s dobrim praksama OECD-a</a:t>
          </a:r>
        </a:p>
      </dgm:t>
    </dgm:pt>
    <dgm:pt modelId="{1D919536-936F-47E9-854F-24BBDB1C722A}" type="parTrans" cxnId="{E14EFE8E-9402-49DD-98AB-8C2CE8FA6B53}">
      <dgm:prSet/>
      <dgm:spPr/>
      <dgm:t>
        <a:bodyPr/>
        <a:lstStyle/>
        <a:p>
          <a:endParaRPr lang="en-US"/>
        </a:p>
      </dgm:t>
    </dgm:pt>
    <dgm:pt modelId="{42CD23F9-A9C5-4AEC-A845-0210464F1F50}" type="sibTrans" cxnId="{E14EFE8E-9402-49DD-98AB-8C2CE8FA6B53}">
      <dgm:prSet/>
      <dgm:spPr/>
      <dgm:t>
        <a:bodyPr/>
        <a:lstStyle/>
        <a:p>
          <a:endParaRPr lang="en-US"/>
        </a:p>
      </dgm:t>
    </dgm:pt>
    <dgm:pt modelId="{6D128492-3EC1-431C-B446-0E3CFA500A9E}">
      <dgm:prSet/>
      <dgm:spPr/>
      <dgm:t>
        <a:bodyPr/>
        <a:lstStyle/>
        <a:p>
          <a:pPr rtl="0"/>
          <a:r>
            <a:rPr lang="vi-VN" dirty="0" err="1"/>
            <a:t>Dobre</a:t>
          </a:r>
          <a:r>
            <a:rPr lang="vi-VN" dirty="0"/>
            <a:t> </a:t>
          </a:r>
          <a:r>
            <a:rPr lang="vi-VN" dirty="0" err="1"/>
            <a:t>prakse</a:t>
          </a:r>
          <a:r>
            <a:rPr lang="vi-VN" dirty="0"/>
            <a:t> OECD-a </a:t>
          </a:r>
          <a:r>
            <a:rPr lang="vi-VN" dirty="0" err="1"/>
            <a:t>prilagođene</a:t>
          </a:r>
          <a:r>
            <a:rPr lang="vi-VN" dirty="0"/>
            <a:t> </a:t>
          </a:r>
          <a:r>
            <a:rPr lang="vi-VN" dirty="0" err="1"/>
            <a:t>prema</a:t>
          </a:r>
          <a:r>
            <a:rPr lang="vi-VN" dirty="0"/>
            <a:t> </a:t>
          </a:r>
          <a:r>
            <a:rPr lang="vi-VN" dirty="0" err="1"/>
            <a:t>donekle</a:t>
          </a:r>
          <a:r>
            <a:rPr lang="vi-VN" dirty="0"/>
            <a:t> </a:t>
          </a:r>
          <a:r>
            <a:rPr lang="vi-VN" dirty="0">
              <a:latin typeface="Arial Bold"/>
            </a:rPr>
            <a:t>drugačijim</a:t>
          </a:r>
          <a:r>
            <a:rPr lang="vi-VN" dirty="0"/>
            <a:t> okolnostima u zemljama članicama PEMPAL-a</a:t>
          </a:r>
          <a:endParaRPr lang="en-US" dirty="0"/>
        </a:p>
      </dgm:t>
    </dgm:pt>
    <dgm:pt modelId="{5D8C1F28-8E81-4535-8208-20504908AEC8}" type="parTrans" cxnId="{659BF5B7-0F92-48A8-83C1-FF6565F860B2}">
      <dgm:prSet/>
      <dgm:spPr/>
      <dgm:t>
        <a:bodyPr/>
        <a:lstStyle/>
        <a:p>
          <a:endParaRPr lang="en-US"/>
        </a:p>
      </dgm:t>
    </dgm:pt>
    <dgm:pt modelId="{C59909E4-BC5D-4CA2-B779-CFA319B36EC0}" type="sibTrans" cxnId="{659BF5B7-0F92-48A8-83C1-FF6565F860B2}">
      <dgm:prSet/>
      <dgm:spPr/>
      <dgm:t>
        <a:bodyPr/>
        <a:lstStyle/>
        <a:p>
          <a:endParaRPr lang="en-US"/>
        </a:p>
      </dgm:t>
    </dgm:pt>
    <dgm:pt modelId="{93E8BF28-ED99-4393-82DA-23A9B6D9FBBA}">
      <dgm:prSet/>
      <dgm:spPr/>
      <dgm:t>
        <a:bodyPr/>
        <a:lstStyle/>
        <a:p>
          <a:r>
            <a:rPr lang="hr-HR" dirty="0"/>
            <a:t>Raznolikost zemalja članica PEMPAL-a</a:t>
          </a:r>
          <a:endParaRPr lang="en-US" dirty="0"/>
        </a:p>
      </dgm:t>
    </dgm:pt>
    <dgm:pt modelId="{210ED09D-3507-4EB8-8E75-7A3F3797CCB1}" type="parTrans" cxnId="{DE449824-C082-434F-834D-955D30D717D3}">
      <dgm:prSet/>
      <dgm:spPr/>
      <dgm:t>
        <a:bodyPr/>
        <a:lstStyle/>
        <a:p>
          <a:endParaRPr lang="en-US"/>
        </a:p>
      </dgm:t>
    </dgm:pt>
    <dgm:pt modelId="{D791E3BD-9D68-4811-A2B0-31812527A05F}" type="sibTrans" cxnId="{DE449824-C082-434F-834D-955D30D717D3}">
      <dgm:prSet/>
      <dgm:spPr/>
      <dgm:t>
        <a:bodyPr/>
        <a:lstStyle/>
        <a:p>
          <a:endParaRPr lang="en-US"/>
        </a:p>
      </dgm:t>
    </dgm:pt>
    <dgm:pt modelId="{1EBD4E15-58E1-4244-B561-101E041751E4}" type="pres">
      <dgm:prSet presAssocID="{15787736-2411-407F-B379-7603F45E0E14}" presName="compositeShape" presStyleCnt="0">
        <dgm:presLayoutVars>
          <dgm:dir/>
          <dgm:resizeHandles/>
        </dgm:presLayoutVars>
      </dgm:prSet>
      <dgm:spPr/>
    </dgm:pt>
    <dgm:pt modelId="{D7CDE69F-C392-40DC-9174-BFF9D32818D9}" type="pres">
      <dgm:prSet presAssocID="{15787736-2411-407F-B379-7603F45E0E14}" presName="pyramid" presStyleLbl="node1" presStyleIdx="0" presStyleCnt="1"/>
      <dgm:spPr/>
    </dgm:pt>
    <dgm:pt modelId="{3EC6AC33-1416-46EB-BEEA-EEC6F7D95F62}" type="pres">
      <dgm:prSet presAssocID="{15787736-2411-407F-B379-7603F45E0E14}" presName="theList" presStyleCnt="0"/>
      <dgm:spPr/>
    </dgm:pt>
    <dgm:pt modelId="{D8ED6A47-66B1-4E08-A3AD-93E5AB2B3FDE}" type="pres">
      <dgm:prSet presAssocID="{414F07C5-5B6A-453F-AD23-316EC2A30B88}" presName="aNode" presStyleLbl="fgAcc1" presStyleIdx="0" presStyleCnt="4">
        <dgm:presLayoutVars>
          <dgm:bulletEnabled val="1"/>
        </dgm:presLayoutVars>
      </dgm:prSet>
      <dgm:spPr/>
    </dgm:pt>
    <dgm:pt modelId="{5627F1CD-C99F-4840-9D01-699BD885C709}" type="pres">
      <dgm:prSet presAssocID="{414F07C5-5B6A-453F-AD23-316EC2A30B88}" presName="aSpace" presStyleCnt="0"/>
      <dgm:spPr/>
    </dgm:pt>
    <dgm:pt modelId="{867E58E6-A98F-4468-BB8F-ACDDAECA4FA0}" type="pres">
      <dgm:prSet presAssocID="{09085883-35A6-4495-A56F-DECE8263448B}" presName="aNode" presStyleLbl="fgAcc1" presStyleIdx="1" presStyleCnt="4">
        <dgm:presLayoutVars>
          <dgm:bulletEnabled val="1"/>
        </dgm:presLayoutVars>
      </dgm:prSet>
      <dgm:spPr/>
    </dgm:pt>
    <dgm:pt modelId="{7CF8899D-E9C4-4D60-ACA4-78BC2E61936E}" type="pres">
      <dgm:prSet presAssocID="{09085883-35A6-4495-A56F-DECE8263448B}" presName="aSpace" presStyleCnt="0"/>
      <dgm:spPr/>
    </dgm:pt>
    <dgm:pt modelId="{D2AC4CAF-9C9D-4F4E-AC6C-CF6599B60E34}" type="pres">
      <dgm:prSet presAssocID="{6D128492-3EC1-431C-B446-0E3CFA500A9E}" presName="aNode" presStyleLbl="fgAcc1" presStyleIdx="2" presStyleCnt="4">
        <dgm:presLayoutVars>
          <dgm:bulletEnabled val="1"/>
        </dgm:presLayoutVars>
      </dgm:prSet>
      <dgm:spPr/>
    </dgm:pt>
    <dgm:pt modelId="{5A488691-4D07-46D0-9F88-D196F3EAF313}" type="pres">
      <dgm:prSet presAssocID="{6D128492-3EC1-431C-B446-0E3CFA500A9E}" presName="aSpace" presStyleCnt="0"/>
      <dgm:spPr/>
    </dgm:pt>
    <dgm:pt modelId="{C48AB9C7-5A83-4B36-A847-82A9FD2A745E}" type="pres">
      <dgm:prSet presAssocID="{93E8BF28-ED99-4393-82DA-23A9B6D9FBBA}" presName="aNode" presStyleLbl="fgAcc1" presStyleIdx="3" presStyleCnt="4">
        <dgm:presLayoutVars>
          <dgm:bulletEnabled val="1"/>
        </dgm:presLayoutVars>
      </dgm:prSet>
      <dgm:spPr/>
    </dgm:pt>
    <dgm:pt modelId="{5E556EFC-792E-4777-ADC6-98C0E0DFC59E}" type="pres">
      <dgm:prSet presAssocID="{93E8BF28-ED99-4393-82DA-23A9B6D9FBBA}" presName="aSpace" presStyleCnt="0"/>
      <dgm:spPr/>
    </dgm:pt>
  </dgm:ptLst>
  <dgm:cxnLst>
    <dgm:cxn modelId="{DE449824-C082-434F-834D-955D30D717D3}" srcId="{15787736-2411-407F-B379-7603F45E0E14}" destId="{93E8BF28-ED99-4393-82DA-23A9B6D9FBBA}" srcOrd="3" destOrd="0" parTransId="{210ED09D-3507-4EB8-8E75-7A3F3797CCB1}" sibTransId="{D791E3BD-9D68-4811-A2B0-31812527A05F}"/>
    <dgm:cxn modelId="{64CDA829-CE6E-4F8C-9F89-25C0A0878C17}" type="presOf" srcId="{6D128492-3EC1-431C-B446-0E3CFA500A9E}" destId="{D2AC4CAF-9C9D-4F4E-AC6C-CF6599B60E34}" srcOrd="0" destOrd="0" presId="urn:microsoft.com/office/officeart/2005/8/layout/pyramid2"/>
    <dgm:cxn modelId="{95185B7A-B442-4FCD-AEF2-8CFFA84CDD85}" type="presOf" srcId="{414F07C5-5B6A-453F-AD23-316EC2A30B88}" destId="{D8ED6A47-66B1-4E08-A3AD-93E5AB2B3FDE}" srcOrd="0" destOrd="0" presId="urn:microsoft.com/office/officeart/2005/8/layout/pyramid2"/>
    <dgm:cxn modelId="{E14EFE8E-9402-49DD-98AB-8C2CE8FA6B53}" srcId="{15787736-2411-407F-B379-7603F45E0E14}" destId="{09085883-35A6-4495-A56F-DECE8263448B}" srcOrd="1" destOrd="0" parTransId="{1D919536-936F-47E9-854F-24BBDB1C722A}" sibTransId="{42CD23F9-A9C5-4AEC-A845-0210464F1F50}"/>
    <dgm:cxn modelId="{659BF5B7-0F92-48A8-83C1-FF6565F860B2}" srcId="{15787736-2411-407F-B379-7603F45E0E14}" destId="{6D128492-3EC1-431C-B446-0E3CFA500A9E}" srcOrd="2" destOrd="0" parTransId="{5D8C1F28-8E81-4535-8208-20504908AEC8}" sibTransId="{C59909E4-BC5D-4CA2-B779-CFA319B36EC0}"/>
    <dgm:cxn modelId="{29A72ABB-348F-491D-96A2-C17D7CFB68B9}" srcId="{15787736-2411-407F-B379-7603F45E0E14}" destId="{414F07C5-5B6A-453F-AD23-316EC2A30B88}" srcOrd="0" destOrd="0" parTransId="{B320553E-A573-4B99-B2AE-F6036279FCB6}" sibTransId="{21A241CC-91D2-4968-BBA4-9556609E7178}"/>
    <dgm:cxn modelId="{91F599C6-EBF1-4752-90B5-4E61658893D4}" type="presOf" srcId="{93E8BF28-ED99-4393-82DA-23A9B6D9FBBA}" destId="{C48AB9C7-5A83-4B36-A847-82A9FD2A745E}" srcOrd="0" destOrd="0" presId="urn:microsoft.com/office/officeart/2005/8/layout/pyramid2"/>
    <dgm:cxn modelId="{8D462CD0-1AD0-46D8-ABAD-14964BCFEBB1}" type="presOf" srcId="{15787736-2411-407F-B379-7603F45E0E14}" destId="{1EBD4E15-58E1-4244-B561-101E041751E4}" srcOrd="0" destOrd="0" presId="urn:microsoft.com/office/officeart/2005/8/layout/pyramid2"/>
    <dgm:cxn modelId="{5EDFDCD6-6677-40ED-9FE6-9B7367FF3431}" type="presOf" srcId="{09085883-35A6-4495-A56F-DECE8263448B}" destId="{867E58E6-A98F-4468-BB8F-ACDDAECA4FA0}" srcOrd="0" destOrd="0" presId="urn:microsoft.com/office/officeart/2005/8/layout/pyramid2"/>
    <dgm:cxn modelId="{C09C059F-0805-4FDF-8992-C98815B5600C}" type="presParOf" srcId="{1EBD4E15-58E1-4244-B561-101E041751E4}" destId="{D7CDE69F-C392-40DC-9174-BFF9D32818D9}" srcOrd="0" destOrd="0" presId="urn:microsoft.com/office/officeart/2005/8/layout/pyramid2"/>
    <dgm:cxn modelId="{BA517FC0-463C-4893-82AB-F9E3289F6687}" type="presParOf" srcId="{1EBD4E15-58E1-4244-B561-101E041751E4}" destId="{3EC6AC33-1416-46EB-BEEA-EEC6F7D95F62}" srcOrd="1" destOrd="0" presId="urn:microsoft.com/office/officeart/2005/8/layout/pyramid2"/>
    <dgm:cxn modelId="{5C6F272A-3049-4F25-94D9-E9C0B20F7239}" type="presParOf" srcId="{3EC6AC33-1416-46EB-BEEA-EEC6F7D95F62}" destId="{D8ED6A47-66B1-4E08-A3AD-93E5AB2B3FDE}" srcOrd="0" destOrd="0" presId="urn:microsoft.com/office/officeart/2005/8/layout/pyramid2"/>
    <dgm:cxn modelId="{0A29C1C0-0042-49C9-BCDC-2715A7ED7D8F}" type="presParOf" srcId="{3EC6AC33-1416-46EB-BEEA-EEC6F7D95F62}" destId="{5627F1CD-C99F-4840-9D01-699BD885C709}" srcOrd="1" destOrd="0" presId="urn:microsoft.com/office/officeart/2005/8/layout/pyramid2"/>
    <dgm:cxn modelId="{6D458164-2CDA-4F34-8582-6AFFCAAF4FED}" type="presParOf" srcId="{3EC6AC33-1416-46EB-BEEA-EEC6F7D95F62}" destId="{867E58E6-A98F-4468-BB8F-ACDDAECA4FA0}" srcOrd="2" destOrd="0" presId="urn:microsoft.com/office/officeart/2005/8/layout/pyramid2"/>
    <dgm:cxn modelId="{F17021D5-CB5A-42D0-A308-A6DF80023DDC}" type="presParOf" srcId="{3EC6AC33-1416-46EB-BEEA-EEC6F7D95F62}" destId="{7CF8899D-E9C4-4D60-ACA4-78BC2E61936E}" srcOrd="3" destOrd="0" presId="urn:microsoft.com/office/officeart/2005/8/layout/pyramid2"/>
    <dgm:cxn modelId="{D78EC585-5A48-449F-8319-16CD7B98DADE}" type="presParOf" srcId="{3EC6AC33-1416-46EB-BEEA-EEC6F7D95F62}" destId="{D2AC4CAF-9C9D-4F4E-AC6C-CF6599B60E34}" srcOrd="4" destOrd="0" presId="urn:microsoft.com/office/officeart/2005/8/layout/pyramid2"/>
    <dgm:cxn modelId="{59E35B22-AE99-42B5-964D-57B72CC551BF}" type="presParOf" srcId="{3EC6AC33-1416-46EB-BEEA-EEC6F7D95F62}" destId="{5A488691-4D07-46D0-9F88-D196F3EAF313}" srcOrd="5" destOrd="0" presId="urn:microsoft.com/office/officeart/2005/8/layout/pyramid2"/>
    <dgm:cxn modelId="{FF4187C9-FC53-423B-8A89-455741ADFF6C}" type="presParOf" srcId="{3EC6AC33-1416-46EB-BEEA-EEC6F7D95F62}" destId="{C48AB9C7-5A83-4B36-A847-82A9FD2A745E}" srcOrd="6" destOrd="0" presId="urn:microsoft.com/office/officeart/2005/8/layout/pyramid2"/>
    <dgm:cxn modelId="{95086CEA-478B-4A4A-8A93-39793064D8EB}" type="presParOf" srcId="{3EC6AC33-1416-46EB-BEEA-EEC6F7D95F62}" destId="{5E556EFC-792E-4777-ADC6-98C0E0DFC59E}"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495C4D-C036-4B62-BDF4-7EFA6B27995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E3FF4B9-868E-4CEA-805D-D5F0893D7747}">
      <dgm:prSet/>
      <dgm:spPr/>
      <dgm:t>
        <a:bodyPr/>
        <a:lstStyle/>
        <a:p>
          <a:pPr rtl="0"/>
          <a:r>
            <a:rPr lang="hr-HR" dirty="0"/>
            <a:t>Dodati sažetak. </a:t>
          </a:r>
          <a:r>
            <a:rPr lang="vi-VN" dirty="0" err="1"/>
            <a:t>Time</a:t>
          </a:r>
          <a:r>
            <a:rPr lang="vi-VN" dirty="0"/>
            <a:t> se </a:t>
          </a:r>
          <a:r>
            <a:rPr lang="vi-VN" dirty="0" err="1"/>
            <a:t>povećava</a:t>
          </a:r>
          <a:r>
            <a:rPr lang="vi-VN" dirty="0"/>
            <a:t> </a:t>
          </a:r>
          <a:r>
            <a:rPr lang="vi-VN" dirty="0" err="1"/>
            <a:t>mogućnost</a:t>
          </a:r>
          <a:r>
            <a:rPr lang="vi-VN" dirty="0"/>
            <a:t> da </a:t>
          </a:r>
          <a:r>
            <a:rPr lang="vi-VN" dirty="0" err="1"/>
            <a:t>će</a:t>
          </a:r>
          <a:r>
            <a:rPr lang="vi-VN" dirty="0"/>
            <a:t> ga </a:t>
          </a:r>
          <a:r>
            <a:rPr lang="vi-VN" dirty="0" err="1"/>
            <a:t>pročitati</a:t>
          </a:r>
          <a:r>
            <a:rPr lang="vi-VN" dirty="0"/>
            <a:t> </a:t>
          </a:r>
          <a:r>
            <a:rPr lang="vi-VN" dirty="0" err="1"/>
            <a:t>više</a:t>
          </a:r>
          <a:r>
            <a:rPr lang="vi-VN" dirty="0"/>
            <a:t> </a:t>
          </a:r>
          <a:r>
            <a:rPr lang="vi-VN" dirty="0" err="1"/>
            <a:t>osoba</a:t>
          </a:r>
          <a:r>
            <a:rPr lang="vi-VN" dirty="0"/>
            <a:t> </a:t>
          </a:r>
          <a:r>
            <a:rPr lang="vi-VN" dirty="0">
              <a:latin typeface="Arial Bold"/>
            </a:rPr>
            <a:t>i da </a:t>
          </a:r>
          <a:r>
            <a:rPr lang="vi-VN" dirty="0" err="1">
              <a:latin typeface="Arial Bold"/>
            </a:rPr>
            <a:t>čitači</a:t>
          </a:r>
          <a:r>
            <a:rPr lang="vi-VN" dirty="0">
              <a:latin typeface="Arial Bold"/>
            </a:rPr>
            <a:t> </a:t>
          </a:r>
          <a:r>
            <a:rPr lang="vi-VN" dirty="0" err="1">
              <a:latin typeface="Arial Bold"/>
            </a:rPr>
            <a:t>najvažnije</a:t>
          </a:r>
          <a:r>
            <a:rPr lang="vi-VN" dirty="0">
              <a:latin typeface="Arial Bold"/>
            </a:rPr>
            <a:t> </a:t>
          </a:r>
          <a:r>
            <a:rPr lang="vi-VN" dirty="0" err="1">
              <a:latin typeface="Arial Bold"/>
            </a:rPr>
            <a:t>nalaze</a:t>
          </a:r>
          <a:r>
            <a:rPr lang="vi-VN" dirty="0">
              <a:latin typeface="Arial Bold"/>
            </a:rPr>
            <a:t> </a:t>
          </a:r>
          <a:r>
            <a:rPr lang="vi-VN" dirty="0" err="1">
              <a:latin typeface="Arial Bold"/>
            </a:rPr>
            <a:t>iz</a:t>
          </a:r>
          <a:r>
            <a:rPr lang="vi-VN" dirty="0">
              <a:latin typeface="Arial Bold"/>
            </a:rPr>
            <a:t> </a:t>
          </a:r>
          <a:r>
            <a:rPr lang="vi-VN" dirty="0" err="1">
              <a:latin typeface="Arial Bold"/>
            </a:rPr>
            <a:t>usporedbi</a:t>
          </a:r>
          <a:r>
            <a:rPr lang="vi-VN" dirty="0">
              <a:latin typeface="Arial Bold"/>
            </a:rPr>
            <a:t>, </a:t>
          </a:r>
          <a:r>
            <a:rPr lang="vi-VN" dirty="0" err="1">
              <a:latin typeface="Arial Bold"/>
            </a:rPr>
            <a:t>trendova</a:t>
          </a:r>
          <a:r>
            <a:rPr lang="vi-VN" dirty="0">
              <a:latin typeface="Arial Bold"/>
            </a:rPr>
            <a:t> i </a:t>
          </a:r>
          <a:r>
            <a:rPr lang="vi-VN" dirty="0" err="1">
              <a:latin typeface="Arial Bold"/>
            </a:rPr>
            <a:t>preporuka</a:t>
          </a:r>
          <a:endParaRPr lang="en-US" dirty="0" err="1">
            <a:latin typeface="Arial Bold"/>
          </a:endParaRPr>
        </a:p>
      </dgm:t>
    </dgm:pt>
    <dgm:pt modelId="{FA0ECDC1-69B8-41F3-AA76-8FC7768F11FC}" type="parTrans" cxnId="{818978D7-1C0E-444A-97B5-DD2B2C860D23}">
      <dgm:prSet/>
      <dgm:spPr/>
      <dgm:t>
        <a:bodyPr/>
        <a:lstStyle/>
        <a:p>
          <a:endParaRPr lang="en-US"/>
        </a:p>
      </dgm:t>
    </dgm:pt>
    <dgm:pt modelId="{8CD97D04-2138-47F2-ADF1-825A753FDBB5}" type="sibTrans" cxnId="{818978D7-1C0E-444A-97B5-DD2B2C860D23}">
      <dgm:prSet/>
      <dgm:spPr/>
      <dgm:t>
        <a:bodyPr/>
        <a:lstStyle/>
        <a:p>
          <a:endParaRPr lang="en-US"/>
        </a:p>
      </dgm:t>
    </dgm:pt>
    <dgm:pt modelId="{02D91277-5C12-49A0-8144-C35022B2F150}">
      <dgm:prSet/>
      <dgm:spPr/>
      <dgm:t>
        <a:bodyPr/>
        <a:lstStyle/>
        <a:p>
          <a:r>
            <a:rPr lang="hr-HR" noProof="0" dirty="0"/>
            <a:t>Veliki odlomci trebaju se podijeliti na manje.</a:t>
          </a:r>
        </a:p>
        <a:p>
          <a:r>
            <a:rPr lang="hr-HR" noProof="0" dirty="0"/>
            <a:t>To može biti bolji način za istaknuti važne točke (npr. različite interpretacije pitanja u anketi).</a:t>
          </a:r>
        </a:p>
      </dgm:t>
    </dgm:pt>
    <dgm:pt modelId="{1A9EE55E-5974-43B2-AA6B-4DF822E93CB4}" type="parTrans" cxnId="{70D5C314-A536-437A-A46D-54375351B8F4}">
      <dgm:prSet/>
      <dgm:spPr/>
      <dgm:t>
        <a:bodyPr/>
        <a:lstStyle/>
        <a:p>
          <a:endParaRPr lang="en-US"/>
        </a:p>
      </dgm:t>
    </dgm:pt>
    <dgm:pt modelId="{9B0CF533-4656-45D0-A6C6-74F5FC439A2C}" type="sibTrans" cxnId="{70D5C314-A536-437A-A46D-54375351B8F4}">
      <dgm:prSet/>
      <dgm:spPr/>
      <dgm:t>
        <a:bodyPr/>
        <a:lstStyle/>
        <a:p>
          <a:endParaRPr lang="en-US"/>
        </a:p>
      </dgm:t>
    </dgm:pt>
    <dgm:pt modelId="{D33E8FA8-F7A0-4843-A336-7CA460B129F2}">
      <dgm:prSet/>
      <dgm:spPr/>
      <dgm:t>
        <a:bodyPr/>
        <a:lstStyle/>
        <a:p>
          <a:pPr rtl="0"/>
          <a:r>
            <a:rPr lang="hr-HR" dirty="0"/>
            <a:t>Moglo bi biti zanimljivo prikazati informacije o cjelokupnim pristupima planiranju proračuna prema učincima za svaku zemlju, a ne sve zajedno, tako da ih je moguće usporediti (</a:t>
          </a:r>
          <a:r>
            <a:rPr lang="hr-HR" dirty="0">
              <a:latin typeface="Arial Bold"/>
            </a:rPr>
            <a:t>prikaz 4</a:t>
          </a:r>
          <a:r>
            <a:rPr lang="hr-HR" dirty="0"/>
            <a:t>.).</a:t>
          </a:r>
        </a:p>
        <a:p>
          <a:r>
            <a:rPr lang="hr-HR" dirty="0"/>
            <a:t>To bi moglo dodati zanimljivu dimenziju izvješću i možda pomoći u identificiranju dobrih praksi u zemljama Europe i srednje Azije.</a:t>
          </a:r>
          <a:endParaRPr lang="en-US" dirty="0"/>
        </a:p>
      </dgm:t>
    </dgm:pt>
    <dgm:pt modelId="{2178C5A3-F2DA-4488-894D-F2E3E13B0425}" type="parTrans" cxnId="{C0A9CBBD-E326-476A-9858-A46CB880F809}">
      <dgm:prSet/>
      <dgm:spPr/>
      <dgm:t>
        <a:bodyPr/>
        <a:lstStyle/>
        <a:p>
          <a:endParaRPr lang="en-US"/>
        </a:p>
      </dgm:t>
    </dgm:pt>
    <dgm:pt modelId="{8CBF9EA2-499F-4363-972F-03BC6F5316C8}" type="sibTrans" cxnId="{C0A9CBBD-E326-476A-9858-A46CB880F809}">
      <dgm:prSet/>
      <dgm:spPr/>
      <dgm:t>
        <a:bodyPr/>
        <a:lstStyle/>
        <a:p>
          <a:endParaRPr lang="en-US"/>
        </a:p>
      </dgm:t>
    </dgm:pt>
    <dgm:pt modelId="{66D741CB-341F-4680-AF65-B7E2FEFF5352}">
      <dgm:prSet phldr="0"/>
      <dgm:spPr/>
      <dgm:t>
        <a:bodyPr/>
        <a:lstStyle/>
        <a:p>
          <a:pPr rtl="0"/>
          <a:r>
            <a:rPr lang="hr-HR" dirty="0">
              <a:latin typeface="Arial Bold"/>
            </a:rPr>
            <a:t>  Uređivačka napomena</a:t>
          </a:r>
          <a:r>
            <a:rPr lang="hr-HR" dirty="0"/>
            <a:t> da se podebljane rečenice skrate i da budu više usmjerene na djelovanje.</a:t>
          </a:r>
          <a:endParaRPr lang="en-US" dirty="0"/>
        </a:p>
        <a:p>
          <a:r>
            <a:rPr lang="hr-HR" dirty="0"/>
            <a:t>Istaknuti najvažnije zaključke iz ankete (npr. zemlje članice PEMPAL-a poduzimaju mjere za smanjenje broja programa i PI-</a:t>
          </a:r>
          <a:r>
            <a:rPr lang="hr-HR" dirty="0" err="1"/>
            <a:t>jeva</a:t>
          </a:r>
          <a:r>
            <a:rPr lang="hr-HR" dirty="0"/>
            <a:t>, nastavljajući trend primijećen u zemljama OECD-a).</a:t>
          </a:r>
          <a:endParaRPr lang="en-US" dirty="0"/>
        </a:p>
      </dgm:t>
    </dgm:pt>
    <dgm:pt modelId="{C5EE7DB9-B059-4E27-A938-E4FC27496022}" type="parTrans" cxnId="{1F558945-16FD-4D48-8DBF-B195B2C72BA3}">
      <dgm:prSet/>
      <dgm:spPr/>
    </dgm:pt>
    <dgm:pt modelId="{F8AB67A1-D23E-4704-9BC8-D71D85DB8569}" type="sibTrans" cxnId="{1F558945-16FD-4D48-8DBF-B195B2C72BA3}">
      <dgm:prSet/>
      <dgm:spPr/>
    </dgm:pt>
    <dgm:pt modelId="{73A9EF1C-DBD5-474C-ADA4-D08F786273EB}" type="pres">
      <dgm:prSet presAssocID="{69495C4D-C036-4B62-BDF4-7EFA6B279954}" presName="linear" presStyleCnt="0">
        <dgm:presLayoutVars>
          <dgm:animLvl val="lvl"/>
          <dgm:resizeHandles val="exact"/>
        </dgm:presLayoutVars>
      </dgm:prSet>
      <dgm:spPr/>
    </dgm:pt>
    <dgm:pt modelId="{9A8F2E94-3CA7-4B40-9939-CA2EB78E5EB4}" type="pres">
      <dgm:prSet presAssocID="{3E3FF4B9-868E-4CEA-805D-D5F0893D7747}" presName="parentText" presStyleLbl="node1" presStyleIdx="0" presStyleCnt="4">
        <dgm:presLayoutVars>
          <dgm:chMax val="0"/>
          <dgm:bulletEnabled val="1"/>
        </dgm:presLayoutVars>
      </dgm:prSet>
      <dgm:spPr/>
    </dgm:pt>
    <dgm:pt modelId="{A3546DFD-E1F8-46BD-9C15-F986211CA428}" type="pres">
      <dgm:prSet presAssocID="{8CD97D04-2138-47F2-ADF1-825A753FDBB5}" presName="spacer" presStyleCnt="0"/>
      <dgm:spPr/>
    </dgm:pt>
    <dgm:pt modelId="{506BB18D-5BB7-45E0-A577-812CA75F52DF}" type="pres">
      <dgm:prSet presAssocID="{66D741CB-341F-4680-AF65-B7E2FEFF5352}" presName="parentText" presStyleLbl="node1" presStyleIdx="1" presStyleCnt="4">
        <dgm:presLayoutVars>
          <dgm:chMax val="0"/>
          <dgm:bulletEnabled val="1"/>
        </dgm:presLayoutVars>
      </dgm:prSet>
      <dgm:spPr/>
    </dgm:pt>
    <dgm:pt modelId="{69A990F7-B2F0-4024-9A8E-D219C0F625D1}" type="pres">
      <dgm:prSet presAssocID="{F8AB67A1-D23E-4704-9BC8-D71D85DB8569}" presName="spacer" presStyleCnt="0"/>
      <dgm:spPr/>
    </dgm:pt>
    <dgm:pt modelId="{7304A6DE-DBEA-4B55-833D-AD3A56CA32CA}" type="pres">
      <dgm:prSet presAssocID="{02D91277-5C12-49A0-8144-C35022B2F150}" presName="parentText" presStyleLbl="node1" presStyleIdx="2" presStyleCnt="4">
        <dgm:presLayoutVars>
          <dgm:chMax val="0"/>
          <dgm:bulletEnabled val="1"/>
        </dgm:presLayoutVars>
      </dgm:prSet>
      <dgm:spPr/>
    </dgm:pt>
    <dgm:pt modelId="{87C3B787-BB6A-4FD7-89A7-0C8E09CF68BA}" type="pres">
      <dgm:prSet presAssocID="{9B0CF533-4656-45D0-A6C6-74F5FC439A2C}" presName="spacer" presStyleCnt="0"/>
      <dgm:spPr/>
    </dgm:pt>
    <dgm:pt modelId="{B25FD1CA-155F-4CAE-9081-8A9408FE4EC9}" type="pres">
      <dgm:prSet presAssocID="{D33E8FA8-F7A0-4843-A336-7CA460B129F2}" presName="parentText" presStyleLbl="node1" presStyleIdx="3" presStyleCnt="4">
        <dgm:presLayoutVars>
          <dgm:chMax val="0"/>
          <dgm:bulletEnabled val="1"/>
        </dgm:presLayoutVars>
      </dgm:prSet>
      <dgm:spPr/>
    </dgm:pt>
  </dgm:ptLst>
  <dgm:cxnLst>
    <dgm:cxn modelId="{70D5C314-A536-437A-A46D-54375351B8F4}" srcId="{69495C4D-C036-4B62-BDF4-7EFA6B279954}" destId="{02D91277-5C12-49A0-8144-C35022B2F150}" srcOrd="2" destOrd="0" parTransId="{1A9EE55E-5974-43B2-AA6B-4DF822E93CB4}" sibTransId="{9B0CF533-4656-45D0-A6C6-74F5FC439A2C}"/>
    <dgm:cxn modelId="{1F558945-16FD-4D48-8DBF-B195B2C72BA3}" srcId="{69495C4D-C036-4B62-BDF4-7EFA6B279954}" destId="{66D741CB-341F-4680-AF65-B7E2FEFF5352}" srcOrd="1" destOrd="0" parTransId="{C5EE7DB9-B059-4E27-A938-E4FC27496022}" sibTransId="{F8AB67A1-D23E-4704-9BC8-D71D85DB8569}"/>
    <dgm:cxn modelId="{915D878C-9905-4F9A-8FCD-9737642177E9}" type="presOf" srcId="{66D741CB-341F-4680-AF65-B7E2FEFF5352}" destId="{506BB18D-5BB7-45E0-A577-812CA75F52DF}" srcOrd="0" destOrd="0" presId="urn:microsoft.com/office/officeart/2005/8/layout/vList2"/>
    <dgm:cxn modelId="{1B5FF194-6AC3-401C-86F0-F9D07667DEF6}" type="presOf" srcId="{69495C4D-C036-4B62-BDF4-7EFA6B279954}" destId="{73A9EF1C-DBD5-474C-ADA4-D08F786273EB}" srcOrd="0" destOrd="0" presId="urn:microsoft.com/office/officeart/2005/8/layout/vList2"/>
    <dgm:cxn modelId="{CE16B0AB-2EAD-43B5-AC84-0B7497623F74}" type="presOf" srcId="{3E3FF4B9-868E-4CEA-805D-D5F0893D7747}" destId="{9A8F2E94-3CA7-4B40-9939-CA2EB78E5EB4}" srcOrd="0" destOrd="0" presId="urn:microsoft.com/office/officeart/2005/8/layout/vList2"/>
    <dgm:cxn modelId="{14775AB3-5122-4A84-A3E4-B8AFC4F30573}" type="presOf" srcId="{D33E8FA8-F7A0-4843-A336-7CA460B129F2}" destId="{B25FD1CA-155F-4CAE-9081-8A9408FE4EC9}" srcOrd="0" destOrd="0" presId="urn:microsoft.com/office/officeart/2005/8/layout/vList2"/>
    <dgm:cxn modelId="{C0A9CBBD-E326-476A-9858-A46CB880F809}" srcId="{69495C4D-C036-4B62-BDF4-7EFA6B279954}" destId="{D33E8FA8-F7A0-4843-A336-7CA460B129F2}" srcOrd="3" destOrd="0" parTransId="{2178C5A3-F2DA-4488-894D-F2E3E13B0425}" sibTransId="{8CBF9EA2-499F-4363-972F-03BC6F5316C8}"/>
    <dgm:cxn modelId="{8F325FC6-8EB2-446A-9E7C-5C998CE4D80C}" type="presOf" srcId="{02D91277-5C12-49A0-8144-C35022B2F150}" destId="{7304A6DE-DBEA-4B55-833D-AD3A56CA32CA}" srcOrd="0" destOrd="0" presId="urn:microsoft.com/office/officeart/2005/8/layout/vList2"/>
    <dgm:cxn modelId="{818978D7-1C0E-444A-97B5-DD2B2C860D23}" srcId="{69495C4D-C036-4B62-BDF4-7EFA6B279954}" destId="{3E3FF4B9-868E-4CEA-805D-D5F0893D7747}" srcOrd="0" destOrd="0" parTransId="{FA0ECDC1-69B8-41F3-AA76-8FC7768F11FC}" sibTransId="{8CD97D04-2138-47F2-ADF1-825A753FDBB5}"/>
    <dgm:cxn modelId="{9AF70B43-419A-404F-A499-B2AB65F3EEFF}" type="presParOf" srcId="{73A9EF1C-DBD5-474C-ADA4-D08F786273EB}" destId="{9A8F2E94-3CA7-4B40-9939-CA2EB78E5EB4}" srcOrd="0" destOrd="0" presId="urn:microsoft.com/office/officeart/2005/8/layout/vList2"/>
    <dgm:cxn modelId="{669FE2B5-04F8-4032-8CCC-781B8BEBBF31}" type="presParOf" srcId="{73A9EF1C-DBD5-474C-ADA4-D08F786273EB}" destId="{A3546DFD-E1F8-46BD-9C15-F986211CA428}" srcOrd="1" destOrd="0" presId="urn:microsoft.com/office/officeart/2005/8/layout/vList2"/>
    <dgm:cxn modelId="{304DAD07-A470-4AC2-91FC-BC32971F4026}" type="presParOf" srcId="{73A9EF1C-DBD5-474C-ADA4-D08F786273EB}" destId="{506BB18D-5BB7-45E0-A577-812CA75F52DF}" srcOrd="2" destOrd="0" presId="urn:microsoft.com/office/officeart/2005/8/layout/vList2"/>
    <dgm:cxn modelId="{400CF7F7-630F-4012-A675-B00D6EA3811C}" type="presParOf" srcId="{73A9EF1C-DBD5-474C-ADA4-D08F786273EB}" destId="{69A990F7-B2F0-4024-9A8E-D219C0F625D1}" srcOrd="3" destOrd="0" presId="urn:microsoft.com/office/officeart/2005/8/layout/vList2"/>
    <dgm:cxn modelId="{8F80BEE6-F9EC-4F6D-BC84-5FD64BA58F7D}" type="presParOf" srcId="{73A9EF1C-DBD5-474C-ADA4-D08F786273EB}" destId="{7304A6DE-DBEA-4B55-833D-AD3A56CA32CA}" srcOrd="4" destOrd="0" presId="urn:microsoft.com/office/officeart/2005/8/layout/vList2"/>
    <dgm:cxn modelId="{A71481AD-106C-415B-8C46-15B5AD2C297D}" type="presParOf" srcId="{73A9EF1C-DBD5-474C-ADA4-D08F786273EB}" destId="{87C3B787-BB6A-4FD7-89A7-0C8E09CF68BA}" srcOrd="5" destOrd="0" presId="urn:microsoft.com/office/officeart/2005/8/layout/vList2"/>
    <dgm:cxn modelId="{7F074887-7FD7-47AC-A1C2-7423D1B6D039}" type="presParOf" srcId="{73A9EF1C-DBD5-474C-ADA4-D08F786273EB}" destId="{B25FD1CA-155F-4CAE-9081-8A9408FE4EC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49DA1E-DDB0-4584-ADDD-8D663DE6824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02C5B49-F6FD-46B8-B53A-8F2D7C8594BC}">
      <dgm:prSet/>
      <dgm:spPr/>
      <dgm:t>
        <a:bodyPr/>
        <a:lstStyle/>
        <a:p>
          <a:pPr rtl="0"/>
          <a:r>
            <a:rPr lang="vi-VN" dirty="0" err="1"/>
            <a:t>Zanimljivo</a:t>
          </a:r>
          <a:r>
            <a:rPr lang="vi-VN" dirty="0"/>
            <a:t> </a:t>
          </a:r>
          <a:r>
            <a:rPr lang="vi-VN" dirty="0" err="1"/>
            <a:t>je</a:t>
          </a:r>
          <a:r>
            <a:rPr lang="vi-VN" dirty="0"/>
            <a:t> da </a:t>
          </a:r>
          <a:r>
            <a:rPr lang="vi-VN" dirty="0" err="1"/>
            <a:t>je</a:t>
          </a:r>
          <a:r>
            <a:rPr lang="vi-VN" dirty="0"/>
            <a:t> </a:t>
          </a:r>
          <a:r>
            <a:rPr lang="vi-VN" dirty="0" err="1"/>
            <a:t>odgovornost</a:t>
          </a:r>
          <a:r>
            <a:rPr lang="vi-VN" dirty="0"/>
            <a:t> </a:t>
          </a:r>
          <a:r>
            <a:rPr lang="vi-VN" dirty="0" err="1"/>
            <a:t>za</a:t>
          </a:r>
          <a:r>
            <a:rPr lang="vi-VN" dirty="0"/>
            <a:t> </a:t>
          </a:r>
          <a:r>
            <a:rPr lang="vi-VN" dirty="0" err="1"/>
            <a:t>definiranje</a:t>
          </a:r>
          <a:r>
            <a:rPr lang="vi-VN" dirty="0"/>
            <a:t> </a:t>
          </a:r>
          <a:r>
            <a:rPr lang="vi-VN" dirty="0">
              <a:latin typeface="Arial Bold"/>
            </a:rPr>
            <a:t>PI-</a:t>
          </a:r>
          <a:r>
            <a:rPr lang="vi-VN" dirty="0" err="1">
              <a:latin typeface="Arial Bold"/>
            </a:rPr>
            <a:t>jeva</a:t>
          </a:r>
          <a:r>
            <a:rPr lang="vi-VN" dirty="0">
              <a:latin typeface="Arial Bold"/>
            </a:rPr>
            <a:t> u </a:t>
          </a:r>
          <a:r>
            <a:rPr lang="vi-VN" dirty="0" err="1">
              <a:latin typeface="Arial Bold"/>
            </a:rPr>
            <a:t>zemljama</a:t>
          </a:r>
          <a:r>
            <a:rPr lang="vi-VN" dirty="0">
              <a:latin typeface="Arial Bold"/>
            </a:rPr>
            <a:t> PEMPAL-a </a:t>
          </a:r>
          <a:r>
            <a:rPr lang="vi-VN" dirty="0" err="1">
              <a:latin typeface="Arial Bold"/>
            </a:rPr>
            <a:t>raspodijeljena</a:t>
          </a:r>
          <a:r>
            <a:rPr lang="vi-VN" dirty="0">
              <a:latin typeface="Arial Bold"/>
            </a:rPr>
            <a:t> na </a:t>
          </a:r>
          <a:r>
            <a:rPr lang="vi-VN" dirty="0" err="1">
              <a:latin typeface="Arial Bold"/>
            </a:rPr>
            <a:t>način</a:t>
          </a:r>
          <a:r>
            <a:rPr lang="vi-VN" dirty="0">
              <a:latin typeface="Arial Bold"/>
            </a:rPr>
            <a:t> da</a:t>
          </a:r>
          <a:r>
            <a:rPr lang="vi-VN" dirty="0"/>
            <a:t> </a:t>
          </a:r>
          <a:r>
            <a:rPr lang="vi-VN" dirty="0" err="1"/>
            <a:t>središnja</a:t>
          </a:r>
          <a:r>
            <a:rPr lang="vi-VN" dirty="0"/>
            <a:t> </a:t>
          </a:r>
          <a:r>
            <a:rPr lang="vi-VN" dirty="0" err="1"/>
            <a:t>vlada</a:t>
          </a:r>
          <a:r>
            <a:rPr lang="vi-VN" dirty="0"/>
            <a:t> i </a:t>
          </a:r>
          <a:r>
            <a:rPr lang="vi-VN" dirty="0" err="1"/>
            <a:t>ministarstva</a:t>
          </a:r>
          <a:r>
            <a:rPr lang="vi-VN" dirty="0"/>
            <a:t> </a:t>
          </a:r>
          <a:r>
            <a:rPr lang="vi-VN" dirty="0" err="1"/>
            <a:t>koja</a:t>
          </a:r>
          <a:r>
            <a:rPr lang="vi-VN" dirty="0"/>
            <a:t> su </a:t>
          </a:r>
          <a:r>
            <a:rPr lang="vi-VN" dirty="0" err="1"/>
            <a:t>zadužena</a:t>
          </a:r>
          <a:r>
            <a:rPr lang="vi-VN" dirty="0"/>
            <a:t> </a:t>
          </a:r>
          <a:r>
            <a:rPr lang="vi-VN" dirty="0" err="1"/>
            <a:t>za</a:t>
          </a:r>
          <a:r>
            <a:rPr lang="vi-VN" dirty="0"/>
            <a:t> </a:t>
          </a:r>
          <a:r>
            <a:rPr lang="vi-VN" dirty="0" err="1"/>
            <a:t>izradu</a:t>
          </a:r>
          <a:r>
            <a:rPr lang="vi-VN" dirty="0"/>
            <a:t> </a:t>
          </a:r>
          <a:r>
            <a:rPr lang="vi-VN" dirty="0" err="1"/>
            <a:t>planova</a:t>
          </a:r>
          <a:r>
            <a:rPr lang="vi-VN" dirty="0"/>
            <a:t> </a:t>
          </a:r>
          <a:r>
            <a:rPr lang="vi-VN" dirty="0" err="1"/>
            <a:t>igraju</a:t>
          </a:r>
          <a:r>
            <a:rPr lang="vi-VN" dirty="0"/>
            <a:t> </a:t>
          </a:r>
          <a:r>
            <a:rPr lang="vi-VN" dirty="0" err="1"/>
            <a:t>značajniju</a:t>
          </a:r>
          <a:r>
            <a:rPr lang="vi-VN" dirty="0"/>
            <a:t> </a:t>
          </a:r>
          <a:r>
            <a:rPr lang="vi-VN" dirty="0" err="1"/>
            <a:t>ulogu</a:t>
          </a:r>
          <a:r>
            <a:rPr lang="vi-VN" dirty="0"/>
            <a:t> </a:t>
          </a:r>
          <a:r>
            <a:rPr lang="vi-VN" dirty="0" err="1"/>
            <a:t>nego</a:t>
          </a:r>
          <a:r>
            <a:rPr lang="vi-VN" dirty="0"/>
            <a:t> u </a:t>
          </a:r>
          <a:r>
            <a:rPr lang="vi-VN" dirty="0" err="1"/>
            <a:t>slučaju</a:t>
          </a:r>
          <a:r>
            <a:rPr lang="vi-VN" dirty="0"/>
            <a:t> </a:t>
          </a:r>
          <a:r>
            <a:rPr lang="vi-VN" dirty="0" err="1"/>
            <a:t>zemalja</a:t>
          </a:r>
          <a:r>
            <a:rPr lang="vi-VN" dirty="0"/>
            <a:t> OECD-a.</a:t>
          </a:r>
          <a:endParaRPr lang="en-US" dirty="0"/>
        </a:p>
      </dgm:t>
    </dgm:pt>
    <dgm:pt modelId="{BA1E6283-EF25-4926-99F2-B842D48CD1B8}" type="parTrans" cxnId="{A0617895-9C46-46AC-BD2B-68505857DB0C}">
      <dgm:prSet/>
      <dgm:spPr/>
      <dgm:t>
        <a:bodyPr/>
        <a:lstStyle/>
        <a:p>
          <a:endParaRPr lang="en-US"/>
        </a:p>
      </dgm:t>
    </dgm:pt>
    <dgm:pt modelId="{FE60A336-C8E5-4CF0-AD37-2D742CFBCBEC}" type="sibTrans" cxnId="{A0617895-9C46-46AC-BD2B-68505857DB0C}">
      <dgm:prSet/>
      <dgm:spPr/>
      <dgm:t>
        <a:bodyPr/>
        <a:lstStyle/>
        <a:p>
          <a:endParaRPr lang="en-US"/>
        </a:p>
      </dgm:t>
    </dgm:pt>
    <dgm:pt modelId="{E7E0E672-CC3E-4003-9998-6B67A2774B7D}">
      <dgm:prSet>
        <dgm:style>
          <a:lnRef idx="2">
            <a:schemeClr val="accent6"/>
          </a:lnRef>
          <a:fillRef idx="1">
            <a:schemeClr val="lt1"/>
          </a:fillRef>
          <a:effectRef idx="0">
            <a:schemeClr val="accent6"/>
          </a:effectRef>
          <a:fontRef idx="minor">
            <a:schemeClr val="dk1"/>
          </a:fontRef>
        </dgm:style>
      </dgm:prSet>
      <dgm:spPr/>
      <dgm:t>
        <a:bodyPr/>
        <a:lstStyle/>
        <a:p>
          <a:r>
            <a:rPr lang="hr-HR" dirty="0"/>
            <a:t>Razlika u institucionalnim ulogama vrlo je uočljiva (</a:t>
          </a:r>
          <a:r>
            <a:rPr lang="hr-HR" dirty="0">
              <a:latin typeface="Arial Bold"/>
            </a:rPr>
            <a:t>prikaz</a:t>
          </a:r>
          <a:r>
            <a:rPr lang="hr-HR" dirty="0"/>
            <a:t> 9.). Čini se da su u zemljama članicama PEMPAL-a nadzor i uporaba informacija o učinkovitosti puno centraliziraniji nego u zemljama OECD-a, gdje u većini aspekata dominiraju resorna ministarstva.</a:t>
          </a:r>
          <a:endParaRPr lang="en-US" dirty="0"/>
        </a:p>
      </dgm:t>
    </dgm:pt>
    <dgm:pt modelId="{B55764D9-CA21-489D-ADEE-E054FF189A59}" type="parTrans" cxnId="{8FB751B9-E0EA-4DB3-B7A2-02FBC89BB696}">
      <dgm:prSet/>
      <dgm:spPr/>
      <dgm:t>
        <a:bodyPr/>
        <a:lstStyle/>
        <a:p>
          <a:endParaRPr lang="en-US"/>
        </a:p>
      </dgm:t>
    </dgm:pt>
    <dgm:pt modelId="{288937E2-CC55-4EF7-9933-5C3E410E98C4}" type="sibTrans" cxnId="{8FB751B9-E0EA-4DB3-B7A2-02FBC89BB696}">
      <dgm:prSet/>
      <dgm:spPr/>
      <dgm:t>
        <a:bodyPr/>
        <a:lstStyle/>
        <a:p>
          <a:endParaRPr lang="en-US"/>
        </a:p>
      </dgm:t>
    </dgm:pt>
    <dgm:pt modelId="{4D81E83A-6BEB-4FBE-970E-5C035ACB41AA}">
      <dgm:prSet/>
      <dgm:spPr/>
      <dgm:t>
        <a:bodyPr/>
        <a:lstStyle/>
        <a:p>
          <a:r>
            <a:rPr lang="vi-VN" dirty="0"/>
            <a:t>Zanimljivo je da postoji tako značajna razlika u međusektorskim</a:t>
          </a:r>
          <a:r>
            <a:rPr lang="vi-VN" dirty="0">
              <a:latin typeface="Arial Bold"/>
            </a:rPr>
            <a:t>/međuinstitucijskim</a:t>
          </a:r>
          <a:r>
            <a:rPr lang="vi-VN" dirty="0"/>
            <a:t> pitanjima poput rodno osjetljivog planiranja proračuna (</a:t>
          </a:r>
          <a:r>
            <a:rPr lang="vi-VN" dirty="0">
              <a:latin typeface="Arial Bold"/>
            </a:rPr>
            <a:t>prikaz</a:t>
          </a:r>
          <a:r>
            <a:rPr lang="vi-VN" dirty="0"/>
            <a:t> 11.).</a:t>
          </a:r>
          <a:endParaRPr lang="hr-HR" dirty="0"/>
        </a:p>
        <a:p>
          <a:r>
            <a:rPr lang="vi-VN" dirty="0"/>
            <a:t>Također činjenica da se e-vlada češće pojavljuje u zemljama članicama PEMPAL-a nego u zemljama OECD-a.</a:t>
          </a:r>
          <a:endParaRPr lang="en-US" dirty="0"/>
        </a:p>
      </dgm:t>
    </dgm:pt>
    <dgm:pt modelId="{D05A3553-9879-4045-B03F-977C643A7664}" type="parTrans" cxnId="{FB1CB87C-C03F-4AD2-9FD8-37AFB6381AA8}">
      <dgm:prSet/>
      <dgm:spPr/>
      <dgm:t>
        <a:bodyPr/>
        <a:lstStyle/>
        <a:p>
          <a:endParaRPr lang="en-US"/>
        </a:p>
      </dgm:t>
    </dgm:pt>
    <dgm:pt modelId="{31D5A7D5-459D-4FEC-9C26-8EEDFB533852}" type="sibTrans" cxnId="{FB1CB87C-C03F-4AD2-9FD8-37AFB6381AA8}">
      <dgm:prSet/>
      <dgm:spPr/>
      <dgm:t>
        <a:bodyPr/>
        <a:lstStyle/>
        <a:p>
          <a:endParaRPr lang="en-US"/>
        </a:p>
      </dgm:t>
    </dgm:pt>
    <dgm:pt modelId="{FFE7EAE4-776D-4C34-811F-33A5C10690DA}">
      <dgm:prSet/>
      <dgm:spPr/>
      <dgm:t>
        <a:bodyPr/>
        <a:lstStyle/>
        <a:p>
          <a:r>
            <a:rPr lang="vi-VN" dirty="0"/>
            <a:t>Čini se da u zemljama članicama PEMPAL-a općenito postoji veći jaz između očekivanja i realizacije, uglavnom u odnosu na poboljšani nadzor i kulturu planiranja prema učincima</a:t>
          </a:r>
          <a:r>
            <a:rPr lang="hr-HR" dirty="0"/>
            <a:t> (</a:t>
          </a:r>
          <a:r>
            <a:rPr lang="hr-HR" dirty="0">
              <a:latin typeface="Arial Bold"/>
            </a:rPr>
            <a:t>prikaz</a:t>
          </a:r>
          <a:r>
            <a:rPr lang="hr-HR" dirty="0"/>
            <a:t> 13.).</a:t>
          </a:r>
          <a:endParaRPr lang="en-US" dirty="0"/>
        </a:p>
      </dgm:t>
    </dgm:pt>
    <dgm:pt modelId="{B3197BF4-5B23-4198-9BAC-53F0679FE2C0}" type="parTrans" cxnId="{90D9008B-203B-47CA-8765-CD4880691324}">
      <dgm:prSet/>
      <dgm:spPr/>
      <dgm:t>
        <a:bodyPr/>
        <a:lstStyle/>
        <a:p>
          <a:endParaRPr lang="en-US"/>
        </a:p>
      </dgm:t>
    </dgm:pt>
    <dgm:pt modelId="{F1F3CC45-7CE1-40D6-9CBF-9980661C2D8A}" type="sibTrans" cxnId="{90D9008B-203B-47CA-8765-CD4880691324}">
      <dgm:prSet/>
      <dgm:spPr/>
      <dgm:t>
        <a:bodyPr/>
        <a:lstStyle/>
        <a:p>
          <a:endParaRPr lang="en-US"/>
        </a:p>
      </dgm:t>
    </dgm:pt>
    <dgm:pt modelId="{DD76108D-E534-41C9-AE5B-73644EFA25C7}">
      <dgm:prSet/>
      <dgm:spPr/>
      <dgm:t>
        <a:bodyPr/>
        <a:lstStyle/>
        <a:p>
          <a:pPr rtl="0"/>
          <a:r>
            <a:rPr lang="hr-HR" dirty="0"/>
            <a:t>Ključni izazovi; Potrebno je uzeti u obzir da je proračun</a:t>
          </a:r>
          <a:r>
            <a:rPr lang="hr-HR" dirty="0">
              <a:latin typeface="Arial Bold"/>
            </a:rPr>
            <a:t> fundamentalno politički dokument</a:t>
          </a:r>
          <a:r>
            <a:rPr lang="hr-HR" dirty="0"/>
            <a:t>, stoga će politički razlozi obično imati prednost pred razlozima tehničke učinkovitosti ili učinka.</a:t>
          </a:r>
          <a:endParaRPr lang="en-US" dirty="0"/>
        </a:p>
      </dgm:t>
    </dgm:pt>
    <dgm:pt modelId="{749B55CE-A067-4DA7-81C2-A0B02F43CF6E}" type="parTrans" cxnId="{0709312D-8C40-4A33-9FBC-365A5B67F1F2}">
      <dgm:prSet/>
      <dgm:spPr/>
      <dgm:t>
        <a:bodyPr/>
        <a:lstStyle/>
        <a:p>
          <a:endParaRPr lang="en-US"/>
        </a:p>
      </dgm:t>
    </dgm:pt>
    <dgm:pt modelId="{19FED821-D7D3-4857-AF37-064769AA5D0D}" type="sibTrans" cxnId="{0709312D-8C40-4A33-9FBC-365A5B67F1F2}">
      <dgm:prSet/>
      <dgm:spPr/>
      <dgm:t>
        <a:bodyPr/>
        <a:lstStyle/>
        <a:p>
          <a:endParaRPr lang="en-US"/>
        </a:p>
      </dgm:t>
    </dgm:pt>
    <dgm:pt modelId="{11B0ABD2-5219-4583-A603-81FEF03D13A0}" type="pres">
      <dgm:prSet presAssocID="{BD49DA1E-DDB0-4584-ADDD-8D663DE68241}" presName="linear" presStyleCnt="0">
        <dgm:presLayoutVars>
          <dgm:animLvl val="lvl"/>
          <dgm:resizeHandles val="exact"/>
        </dgm:presLayoutVars>
      </dgm:prSet>
      <dgm:spPr/>
    </dgm:pt>
    <dgm:pt modelId="{D75BC0C2-C69B-413C-A4D1-CF4373EE01F2}" type="pres">
      <dgm:prSet presAssocID="{302C5B49-F6FD-46B8-B53A-8F2D7C8594BC}" presName="parentText" presStyleLbl="node1" presStyleIdx="0" presStyleCnt="5">
        <dgm:presLayoutVars>
          <dgm:chMax val="0"/>
          <dgm:bulletEnabled val="1"/>
        </dgm:presLayoutVars>
      </dgm:prSet>
      <dgm:spPr/>
    </dgm:pt>
    <dgm:pt modelId="{13761F82-B793-417D-9FBF-48537B9690B6}" type="pres">
      <dgm:prSet presAssocID="{FE60A336-C8E5-4CF0-AD37-2D742CFBCBEC}" presName="spacer" presStyleCnt="0"/>
      <dgm:spPr/>
    </dgm:pt>
    <dgm:pt modelId="{6E52CA45-4B18-4E95-AE26-058D16FA11DC}" type="pres">
      <dgm:prSet presAssocID="{E7E0E672-CC3E-4003-9998-6B67A2774B7D}" presName="parentText" presStyleLbl="node1" presStyleIdx="1" presStyleCnt="5">
        <dgm:presLayoutVars>
          <dgm:chMax val="0"/>
          <dgm:bulletEnabled val="1"/>
        </dgm:presLayoutVars>
      </dgm:prSet>
      <dgm:spPr/>
    </dgm:pt>
    <dgm:pt modelId="{EAA0A528-22BB-4B64-9661-475946031682}" type="pres">
      <dgm:prSet presAssocID="{288937E2-CC55-4EF7-9933-5C3E410E98C4}" presName="spacer" presStyleCnt="0"/>
      <dgm:spPr/>
    </dgm:pt>
    <dgm:pt modelId="{DD6F69E6-6B86-4851-8CCE-30984D4836C5}" type="pres">
      <dgm:prSet presAssocID="{4D81E83A-6BEB-4FBE-970E-5C035ACB41AA}" presName="parentText" presStyleLbl="node1" presStyleIdx="2" presStyleCnt="5">
        <dgm:presLayoutVars>
          <dgm:chMax val="0"/>
          <dgm:bulletEnabled val="1"/>
        </dgm:presLayoutVars>
      </dgm:prSet>
      <dgm:spPr/>
    </dgm:pt>
    <dgm:pt modelId="{0AF660AE-CF20-4335-B3B3-A48F4B44904F}" type="pres">
      <dgm:prSet presAssocID="{31D5A7D5-459D-4FEC-9C26-8EEDFB533852}" presName="spacer" presStyleCnt="0"/>
      <dgm:spPr/>
    </dgm:pt>
    <dgm:pt modelId="{2251B67F-2ABD-4B6E-9809-B752F8292CB1}" type="pres">
      <dgm:prSet presAssocID="{FFE7EAE4-776D-4C34-811F-33A5C10690DA}" presName="parentText" presStyleLbl="node1" presStyleIdx="3" presStyleCnt="5">
        <dgm:presLayoutVars>
          <dgm:chMax val="0"/>
          <dgm:bulletEnabled val="1"/>
        </dgm:presLayoutVars>
      </dgm:prSet>
      <dgm:spPr/>
    </dgm:pt>
    <dgm:pt modelId="{2AB1207A-BE60-4B6E-B084-393CED19CB2C}" type="pres">
      <dgm:prSet presAssocID="{F1F3CC45-7CE1-40D6-9CBF-9980661C2D8A}" presName="spacer" presStyleCnt="0"/>
      <dgm:spPr/>
    </dgm:pt>
    <dgm:pt modelId="{84229439-1CBD-4D32-B7C1-A9CDD7D30CBB}" type="pres">
      <dgm:prSet presAssocID="{DD76108D-E534-41C9-AE5B-73644EFA25C7}" presName="parentText" presStyleLbl="node1" presStyleIdx="4" presStyleCnt="5">
        <dgm:presLayoutVars>
          <dgm:chMax val="0"/>
          <dgm:bulletEnabled val="1"/>
        </dgm:presLayoutVars>
      </dgm:prSet>
      <dgm:spPr/>
    </dgm:pt>
  </dgm:ptLst>
  <dgm:cxnLst>
    <dgm:cxn modelId="{EC7D190A-CF9A-4AFC-A7E3-0A16A95FA291}" type="presOf" srcId="{DD76108D-E534-41C9-AE5B-73644EFA25C7}" destId="{84229439-1CBD-4D32-B7C1-A9CDD7D30CBB}" srcOrd="0" destOrd="0" presId="urn:microsoft.com/office/officeart/2005/8/layout/vList2"/>
    <dgm:cxn modelId="{B68E651D-B373-4515-B94B-F70A47FF276F}" type="presOf" srcId="{302C5B49-F6FD-46B8-B53A-8F2D7C8594BC}" destId="{D75BC0C2-C69B-413C-A4D1-CF4373EE01F2}" srcOrd="0" destOrd="0" presId="urn:microsoft.com/office/officeart/2005/8/layout/vList2"/>
    <dgm:cxn modelId="{0709312D-8C40-4A33-9FBC-365A5B67F1F2}" srcId="{BD49DA1E-DDB0-4584-ADDD-8D663DE68241}" destId="{DD76108D-E534-41C9-AE5B-73644EFA25C7}" srcOrd="4" destOrd="0" parTransId="{749B55CE-A067-4DA7-81C2-A0B02F43CF6E}" sibTransId="{19FED821-D7D3-4857-AF37-064769AA5D0D}"/>
    <dgm:cxn modelId="{0E06F472-3F5E-473C-AC6E-DF01013D77CE}" type="presOf" srcId="{E7E0E672-CC3E-4003-9998-6B67A2774B7D}" destId="{6E52CA45-4B18-4E95-AE26-058D16FA11DC}" srcOrd="0" destOrd="0" presId="urn:microsoft.com/office/officeart/2005/8/layout/vList2"/>
    <dgm:cxn modelId="{F3C2A87C-4407-4CF7-82D8-9222DCB0C74A}" type="presOf" srcId="{4D81E83A-6BEB-4FBE-970E-5C035ACB41AA}" destId="{DD6F69E6-6B86-4851-8CCE-30984D4836C5}" srcOrd="0" destOrd="0" presId="urn:microsoft.com/office/officeart/2005/8/layout/vList2"/>
    <dgm:cxn modelId="{FB1CB87C-C03F-4AD2-9FD8-37AFB6381AA8}" srcId="{BD49DA1E-DDB0-4584-ADDD-8D663DE68241}" destId="{4D81E83A-6BEB-4FBE-970E-5C035ACB41AA}" srcOrd="2" destOrd="0" parTransId="{D05A3553-9879-4045-B03F-977C643A7664}" sibTransId="{31D5A7D5-459D-4FEC-9C26-8EEDFB533852}"/>
    <dgm:cxn modelId="{D48E2B83-6714-492E-9412-3C926863A095}" type="presOf" srcId="{FFE7EAE4-776D-4C34-811F-33A5C10690DA}" destId="{2251B67F-2ABD-4B6E-9809-B752F8292CB1}" srcOrd="0" destOrd="0" presId="urn:microsoft.com/office/officeart/2005/8/layout/vList2"/>
    <dgm:cxn modelId="{90D9008B-203B-47CA-8765-CD4880691324}" srcId="{BD49DA1E-DDB0-4584-ADDD-8D663DE68241}" destId="{FFE7EAE4-776D-4C34-811F-33A5C10690DA}" srcOrd="3" destOrd="0" parTransId="{B3197BF4-5B23-4198-9BAC-53F0679FE2C0}" sibTransId="{F1F3CC45-7CE1-40D6-9CBF-9980661C2D8A}"/>
    <dgm:cxn modelId="{A0617895-9C46-46AC-BD2B-68505857DB0C}" srcId="{BD49DA1E-DDB0-4584-ADDD-8D663DE68241}" destId="{302C5B49-F6FD-46B8-B53A-8F2D7C8594BC}" srcOrd="0" destOrd="0" parTransId="{BA1E6283-EF25-4926-99F2-B842D48CD1B8}" sibTransId="{FE60A336-C8E5-4CF0-AD37-2D742CFBCBEC}"/>
    <dgm:cxn modelId="{8FB751B9-E0EA-4DB3-B7A2-02FBC89BB696}" srcId="{BD49DA1E-DDB0-4584-ADDD-8D663DE68241}" destId="{E7E0E672-CC3E-4003-9998-6B67A2774B7D}" srcOrd="1" destOrd="0" parTransId="{B55764D9-CA21-489D-ADEE-E054FF189A59}" sibTransId="{288937E2-CC55-4EF7-9933-5C3E410E98C4}"/>
    <dgm:cxn modelId="{7C9585BE-DF4B-4142-B092-9319CCEC6B37}" type="presOf" srcId="{BD49DA1E-DDB0-4584-ADDD-8D663DE68241}" destId="{11B0ABD2-5219-4583-A603-81FEF03D13A0}" srcOrd="0" destOrd="0" presId="urn:microsoft.com/office/officeart/2005/8/layout/vList2"/>
    <dgm:cxn modelId="{8B28B7E2-5DF9-4A62-B8CA-4478BFC71235}" type="presParOf" srcId="{11B0ABD2-5219-4583-A603-81FEF03D13A0}" destId="{D75BC0C2-C69B-413C-A4D1-CF4373EE01F2}" srcOrd="0" destOrd="0" presId="urn:microsoft.com/office/officeart/2005/8/layout/vList2"/>
    <dgm:cxn modelId="{9DAE1F89-DC03-4D5E-8FB4-119FAF557A16}" type="presParOf" srcId="{11B0ABD2-5219-4583-A603-81FEF03D13A0}" destId="{13761F82-B793-417D-9FBF-48537B9690B6}" srcOrd="1" destOrd="0" presId="urn:microsoft.com/office/officeart/2005/8/layout/vList2"/>
    <dgm:cxn modelId="{153049F1-B031-426F-AF4A-C003B0257F6F}" type="presParOf" srcId="{11B0ABD2-5219-4583-A603-81FEF03D13A0}" destId="{6E52CA45-4B18-4E95-AE26-058D16FA11DC}" srcOrd="2" destOrd="0" presId="urn:microsoft.com/office/officeart/2005/8/layout/vList2"/>
    <dgm:cxn modelId="{673BFE16-F26B-4412-874C-C25864648FCD}" type="presParOf" srcId="{11B0ABD2-5219-4583-A603-81FEF03D13A0}" destId="{EAA0A528-22BB-4B64-9661-475946031682}" srcOrd="3" destOrd="0" presId="urn:microsoft.com/office/officeart/2005/8/layout/vList2"/>
    <dgm:cxn modelId="{20E197BC-09F4-4DA5-9EB0-5D06807BB435}" type="presParOf" srcId="{11B0ABD2-5219-4583-A603-81FEF03D13A0}" destId="{DD6F69E6-6B86-4851-8CCE-30984D4836C5}" srcOrd="4" destOrd="0" presId="urn:microsoft.com/office/officeart/2005/8/layout/vList2"/>
    <dgm:cxn modelId="{3A111F62-A113-473F-A6C7-5C1FDE35B8AB}" type="presParOf" srcId="{11B0ABD2-5219-4583-A603-81FEF03D13A0}" destId="{0AF660AE-CF20-4335-B3B3-A48F4B44904F}" srcOrd="5" destOrd="0" presId="urn:microsoft.com/office/officeart/2005/8/layout/vList2"/>
    <dgm:cxn modelId="{D06613C3-2DBC-4B34-95C5-1685B03775DB}" type="presParOf" srcId="{11B0ABD2-5219-4583-A603-81FEF03D13A0}" destId="{2251B67F-2ABD-4B6E-9809-B752F8292CB1}" srcOrd="6" destOrd="0" presId="urn:microsoft.com/office/officeart/2005/8/layout/vList2"/>
    <dgm:cxn modelId="{5DC9E988-0AAA-4801-A71A-7B95AD45448C}" type="presParOf" srcId="{11B0ABD2-5219-4583-A603-81FEF03D13A0}" destId="{2AB1207A-BE60-4B6E-B084-393CED19CB2C}" srcOrd="7" destOrd="0" presId="urn:microsoft.com/office/officeart/2005/8/layout/vList2"/>
    <dgm:cxn modelId="{2352DBE7-A94E-4BA5-8784-6F9E45A40B87}" type="presParOf" srcId="{11B0ABD2-5219-4583-A603-81FEF03D13A0}" destId="{84229439-1CBD-4D32-B7C1-A9CDD7D30CB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959D11-6A46-48D7-A3EF-DEE2393D712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0EE223C-44C8-4421-B2EA-90B2CAB23F95}">
      <dgm:prSet custT="1"/>
      <dgm:spPr/>
      <dgm:t>
        <a:bodyPr/>
        <a:lstStyle/>
        <a:p>
          <a:r>
            <a:rPr lang="hr-HR" sz="1100" dirty="0"/>
            <a:t>Preporuka 1.</a:t>
          </a:r>
        </a:p>
        <a:p>
          <a:r>
            <a:rPr lang="hr-HR" sz="1100" dirty="0"/>
            <a:t>„</a:t>
          </a:r>
          <a:r>
            <a:rPr lang="hr-HR" sz="1100" b="1" dirty="0"/>
            <a:t>Još jedan važan aspekt ove dobre prakse predstavlja potreba da politički čelnici podrže planiranje proračuna prema učincima, uz potporu visokih dužnosnika</a:t>
          </a:r>
          <a:r>
            <a:rPr lang="hr-HR" sz="1100" dirty="0"/>
            <a:t>.”</a:t>
          </a:r>
        </a:p>
        <a:p>
          <a:pPr rtl="0"/>
          <a:r>
            <a:rPr lang="vi-VN" sz="1100" i="1" dirty="0"/>
            <a:t>Druga mogućnost</a:t>
          </a:r>
          <a:r>
            <a:rPr lang="vi-VN" sz="1100" i="1" dirty="0">
              <a:latin typeface="Arial Bold"/>
            </a:rPr>
            <a:t> </a:t>
          </a:r>
          <a:r>
            <a:rPr lang="vi-VN" sz="1100" i="1" dirty="0"/>
            <a:t> – prilagodba očekivanja, tempa uvođenja reforme, na temelju političke podrške.</a:t>
          </a:r>
          <a:endParaRPr lang="en-US" sz="1100" i="1" dirty="0"/>
        </a:p>
      </dgm:t>
    </dgm:pt>
    <dgm:pt modelId="{F61CB105-BC37-414F-93DC-B60791D334BF}" type="parTrans" cxnId="{448A3022-9D46-4E32-9212-89B1A690EA27}">
      <dgm:prSet/>
      <dgm:spPr/>
      <dgm:t>
        <a:bodyPr/>
        <a:lstStyle/>
        <a:p>
          <a:endParaRPr lang="en-US"/>
        </a:p>
      </dgm:t>
    </dgm:pt>
    <dgm:pt modelId="{0D954425-E56F-4B24-AD0B-7CAC2A820D0C}" type="sibTrans" cxnId="{448A3022-9D46-4E32-9212-89B1A690EA27}">
      <dgm:prSet/>
      <dgm:spPr/>
      <dgm:t>
        <a:bodyPr/>
        <a:lstStyle/>
        <a:p>
          <a:endParaRPr lang="en-US"/>
        </a:p>
      </dgm:t>
    </dgm:pt>
    <dgm:pt modelId="{082ADEBE-0AC0-4B1F-B2F5-D90A3EA88D30}">
      <dgm:prSet custT="1"/>
      <dgm:spPr/>
      <dgm:t>
        <a:bodyPr/>
        <a:lstStyle/>
        <a:p>
          <a:r>
            <a:rPr lang="hr-HR" sz="950" dirty="0"/>
            <a:t>Preporuka 4.</a:t>
          </a:r>
        </a:p>
        <a:p>
          <a:r>
            <a:rPr lang="hr-HR" sz="950" dirty="0"/>
            <a:t>„</a:t>
          </a:r>
          <a:r>
            <a:rPr lang="hr-HR" sz="950" b="1" dirty="0"/>
            <a:t>Svaku inicijativu povezanu s prioritetnim planiranjem proračuna za odabrane prioritete vlade na visokoj razini (na primjer rodno osjetljivo planiranje proračuna, ekološko planiranje proračuna, proračun blagostanja ili planiranje proračuna prema SDG-ovima) trebalo bi pažljivo osmisliti kako bi se osigurala potpuna integracija u okviru procesa planiranja proračuna prema programima i učincima te kako bi se izbjegli usporedni posebni procesi</a:t>
          </a:r>
          <a:r>
            <a:rPr lang="hr-HR" sz="950" dirty="0"/>
            <a:t>.”</a:t>
          </a:r>
        </a:p>
        <a:p>
          <a:r>
            <a:rPr lang="vi-VN" sz="950" i="1" dirty="0"/>
            <a:t>Preporuka se može preusmjeriti na objašnjavanje da međusektorski ciljevi već dugo predstavljaju problem u planiranju proračuna prema učinkovitosti te da to u kontekstu proračuna znači da međusektorski ciljevi za učinkovitost moraju biti sastavni dijelovi pojedinih programa.</a:t>
          </a:r>
          <a:endParaRPr lang="en-US" sz="950" b="1" i="1" dirty="0"/>
        </a:p>
      </dgm:t>
    </dgm:pt>
    <dgm:pt modelId="{E4A591F2-2791-471D-97E3-3BE32DE87818}" type="parTrans" cxnId="{BDAE0F70-13E1-4B1A-96FF-552E45E66349}">
      <dgm:prSet/>
      <dgm:spPr/>
      <dgm:t>
        <a:bodyPr/>
        <a:lstStyle/>
        <a:p>
          <a:endParaRPr lang="en-US"/>
        </a:p>
      </dgm:t>
    </dgm:pt>
    <dgm:pt modelId="{49439355-FE5F-431D-B3F0-E681089C2E3D}" type="sibTrans" cxnId="{BDAE0F70-13E1-4B1A-96FF-552E45E66349}">
      <dgm:prSet/>
      <dgm:spPr/>
      <dgm:t>
        <a:bodyPr/>
        <a:lstStyle/>
        <a:p>
          <a:endParaRPr lang="en-US"/>
        </a:p>
      </dgm:t>
    </dgm:pt>
    <dgm:pt modelId="{33AF2748-7AFD-44D3-9956-F2358D61F1DB}">
      <dgm:prSet custT="1"/>
      <dgm:spPr/>
      <dgm:t>
        <a:bodyPr/>
        <a:lstStyle/>
        <a:p>
          <a:r>
            <a:rPr lang="hr-HR" sz="1100" dirty="0"/>
            <a:t>Preporuka 6.</a:t>
          </a:r>
        </a:p>
        <a:p>
          <a:r>
            <a:rPr lang="hr-HR" sz="1100" dirty="0"/>
            <a:t>„</a:t>
          </a:r>
          <a:r>
            <a:rPr lang="hr-HR" sz="1100" b="1" dirty="0"/>
            <a:t>Zemlje članice PEMPAL-a trebale bi obratiti dodatnu pozornost na unakrsne ciljeve unutar cijele vlade</a:t>
          </a:r>
          <a:r>
            <a:rPr lang="hr-HR" sz="1100" dirty="0"/>
            <a:t>.”</a:t>
          </a:r>
        </a:p>
        <a:p>
          <a:r>
            <a:rPr lang="vi-VN" sz="1100" i="1" dirty="0"/>
            <a:t>Prijedlog spajanja s preporukom 4. s obzirom na to da ne postoji stvarna razlika između tih ciljeva i koncepta „prioritetnog planiranja proračuna</a:t>
          </a:r>
          <a:r>
            <a:rPr lang="vi-VN" sz="1100" dirty="0"/>
            <a:t>”.</a:t>
          </a:r>
          <a:endParaRPr lang="en-US" sz="1100" dirty="0"/>
        </a:p>
      </dgm:t>
    </dgm:pt>
    <dgm:pt modelId="{ABDAEBC4-A5EC-4940-9B1E-B3A114B5F85A}" type="parTrans" cxnId="{D3B73337-A0A5-4F4C-ABB7-817E9B8C944B}">
      <dgm:prSet/>
      <dgm:spPr/>
      <dgm:t>
        <a:bodyPr/>
        <a:lstStyle/>
        <a:p>
          <a:endParaRPr lang="en-US"/>
        </a:p>
      </dgm:t>
    </dgm:pt>
    <dgm:pt modelId="{CC095FA4-615D-4345-BF31-97CE7C05D073}" type="sibTrans" cxnId="{D3B73337-A0A5-4F4C-ABB7-817E9B8C944B}">
      <dgm:prSet/>
      <dgm:spPr/>
      <dgm:t>
        <a:bodyPr/>
        <a:lstStyle/>
        <a:p>
          <a:endParaRPr lang="en-US"/>
        </a:p>
      </dgm:t>
    </dgm:pt>
    <dgm:pt modelId="{9B819734-7A8D-40BD-9441-201EB4C00EBF}">
      <dgm:prSet custT="1"/>
      <dgm:spPr/>
      <dgm:t>
        <a:bodyPr/>
        <a:lstStyle/>
        <a:p>
          <a:r>
            <a:rPr lang="hr-HR" sz="950" dirty="0"/>
            <a:t>Preporuka 19.</a:t>
          </a:r>
        </a:p>
        <a:p>
          <a:r>
            <a:rPr lang="vi-VN" sz="950" dirty="0"/>
            <a:t>„</a:t>
          </a:r>
          <a:r>
            <a:rPr lang="vi-VN" sz="950" b="1" dirty="0"/>
            <a:t>Dizajn dubinskih analiza rashoda trebalo bi dobro razmotriti u odnosu na određene gospodarske, političke i institucionalne kontekste svake zemlje</a:t>
          </a:r>
          <a:r>
            <a:rPr lang="vi-VN" sz="950" dirty="0"/>
            <a:t>.”</a:t>
          </a:r>
          <a:endParaRPr lang="hr-HR" sz="950" dirty="0"/>
        </a:p>
        <a:p>
          <a:r>
            <a:rPr lang="hr-HR" sz="950" i="1" dirty="0"/>
            <a:t>Slažem se, uz napomenu da planiranje proračuna prema učincima nije nužno preduvjet za dubinsku analizu rashoda, premda je u svakom slučaju korisno.</a:t>
          </a:r>
        </a:p>
        <a:p>
          <a:r>
            <a:rPr lang="vi-VN" sz="950" i="1" dirty="0"/>
            <a:t>To također podrazumijeva da će izjava „moglo bi biti preporučljivo najprije provesti širu analizu u okviru koje se razmatraju pitanja više razine povezana s ukupnim fiskalnim položajem” također ovisiti o okolnostima</a:t>
          </a:r>
          <a:r>
            <a:rPr lang="vi-VN" sz="950" dirty="0"/>
            <a:t>.</a:t>
          </a:r>
          <a:endParaRPr lang="en-US" sz="950" b="0" i="1" dirty="0"/>
        </a:p>
      </dgm:t>
    </dgm:pt>
    <dgm:pt modelId="{BF3BCD42-0458-4172-97F7-16FE33DA8E9D}" type="parTrans" cxnId="{4A13B7BB-900D-446E-AA2C-E7CB8B29E762}">
      <dgm:prSet/>
      <dgm:spPr/>
      <dgm:t>
        <a:bodyPr/>
        <a:lstStyle/>
        <a:p>
          <a:endParaRPr lang="en-US"/>
        </a:p>
      </dgm:t>
    </dgm:pt>
    <dgm:pt modelId="{4845E429-255F-4C47-A82D-63DAEAF3638D}" type="sibTrans" cxnId="{4A13B7BB-900D-446E-AA2C-E7CB8B29E762}">
      <dgm:prSet/>
      <dgm:spPr/>
      <dgm:t>
        <a:bodyPr/>
        <a:lstStyle/>
        <a:p>
          <a:endParaRPr lang="en-US"/>
        </a:p>
      </dgm:t>
    </dgm:pt>
    <dgm:pt modelId="{5C56970C-E597-4231-AFF2-4F16DCC1EC48}">
      <dgm:prSet custT="1"/>
      <dgm:spPr/>
      <dgm:t>
        <a:bodyPr/>
        <a:lstStyle/>
        <a:p>
          <a:r>
            <a:rPr lang="hr-HR" sz="1050" dirty="0"/>
            <a:t>Preporuka 21.</a:t>
          </a:r>
        </a:p>
        <a:p>
          <a:r>
            <a:rPr lang="hr-HR" sz="1050" dirty="0"/>
            <a:t>„</a:t>
          </a:r>
          <a:r>
            <a:rPr lang="hr-HR" sz="1050" b="1" dirty="0"/>
            <a:t>Trebale bi se razmotriti moguće uloge unutarnje revizije u pogledu doprinosa aktivnostima planiranja proračuna prema učincima</a:t>
          </a:r>
          <a:r>
            <a:rPr lang="hr-HR" sz="1050" dirty="0"/>
            <a:t>.”</a:t>
          </a:r>
        </a:p>
        <a:p>
          <a:r>
            <a:rPr lang="hr-HR" sz="1050" i="1" dirty="0"/>
            <a:t>Je li unutarnja revizija odigrala značajnu ulogu u planiranju proračuna prema učincima u zemljama članicama PEMPAL-a?</a:t>
          </a:r>
        </a:p>
        <a:p>
          <a:r>
            <a:rPr lang="hr-HR" sz="1050" i="1" dirty="0"/>
            <a:t>U zemljama OECD-a nije odigrala značajnu ulogu, u usporedbi s vanjskom revizijom</a:t>
          </a:r>
          <a:r>
            <a:rPr lang="hr-HR" sz="1050" dirty="0"/>
            <a:t>.</a:t>
          </a:r>
          <a:endParaRPr lang="en-US" sz="1050" dirty="0"/>
        </a:p>
      </dgm:t>
    </dgm:pt>
    <dgm:pt modelId="{7D154773-FCE7-4854-8F34-A30934E722E9}" type="parTrans" cxnId="{C623BA9C-AA57-4AC1-9E90-DDCC71F6A2CE}">
      <dgm:prSet/>
      <dgm:spPr/>
      <dgm:t>
        <a:bodyPr/>
        <a:lstStyle/>
        <a:p>
          <a:endParaRPr lang="en-US"/>
        </a:p>
      </dgm:t>
    </dgm:pt>
    <dgm:pt modelId="{60281316-C87E-45D9-B9E6-2808C98564F8}" type="sibTrans" cxnId="{C623BA9C-AA57-4AC1-9E90-DDCC71F6A2CE}">
      <dgm:prSet/>
      <dgm:spPr/>
      <dgm:t>
        <a:bodyPr/>
        <a:lstStyle/>
        <a:p>
          <a:endParaRPr lang="en-US"/>
        </a:p>
      </dgm:t>
    </dgm:pt>
    <dgm:pt modelId="{C971745E-9585-4D9A-B5F5-327FE523F576}" type="pres">
      <dgm:prSet presAssocID="{4A959D11-6A46-48D7-A3EF-DEE2393D7127}" presName="vert0" presStyleCnt="0">
        <dgm:presLayoutVars>
          <dgm:dir/>
          <dgm:animOne val="branch"/>
          <dgm:animLvl val="lvl"/>
        </dgm:presLayoutVars>
      </dgm:prSet>
      <dgm:spPr/>
    </dgm:pt>
    <dgm:pt modelId="{7B09CB0C-793B-47C5-BFAF-851A712D9515}" type="pres">
      <dgm:prSet presAssocID="{B0EE223C-44C8-4421-B2EA-90B2CAB23F95}" presName="thickLine" presStyleLbl="alignNode1" presStyleIdx="0" presStyleCnt="5"/>
      <dgm:spPr/>
    </dgm:pt>
    <dgm:pt modelId="{D9F36277-2F83-46F5-A2D9-9FF83AADEB26}" type="pres">
      <dgm:prSet presAssocID="{B0EE223C-44C8-4421-B2EA-90B2CAB23F95}" presName="horz1" presStyleCnt="0"/>
      <dgm:spPr/>
    </dgm:pt>
    <dgm:pt modelId="{32469520-23D3-45A3-A7D7-7E2A5922616E}" type="pres">
      <dgm:prSet presAssocID="{B0EE223C-44C8-4421-B2EA-90B2CAB23F95}" presName="tx1" presStyleLbl="revTx" presStyleIdx="0" presStyleCnt="5"/>
      <dgm:spPr/>
    </dgm:pt>
    <dgm:pt modelId="{B175E72C-A75E-46D4-A249-6FC58A7AF708}" type="pres">
      <dgm:prSet presAssocID="{B0EE223C-44C8-4421-B2EA-90B2CAB23F95}" presName="vert1" presStyleCnt="0"/>
      <dgm:spPr/>
    </dgm:pt>
    <dgm:pt modelId="{E26690B4-3213-4A04-9248-A9C5F6889CD6}" type="pres">
      <dgm:prSet presAssocID="{082ADEBE-0AC0-4B1F-B2F5-D90A3EA88D30}" presName="thickLine" presStyleLbl="alignNode1" presStyleIdx="1" presStyleCnt="5"/>
      <dgm:spPr/>
    </dgm:pt>
    <dgm:pt modelId="{77841888-7558-4FCD-BDB9-FEBBBE788518}" type="pres">
      <dgm:prSet presAssocID="{082ADEBE-0AC0-4B1F-B2F5-D90A3EA88D30}" presName="horz1" presStyleCnt="0"/>
      <dgm:spPr/>
    </dgm:pt>
    <dgm:pt modelId="{20E4CAF8-E274-4EF6-8FDA-EC8D6603F9D3}" type="pres">
      <dgm:prSet presAssocID="{082ADEBE-0AC0-4B1F-B2F5-D90A3EA88D30}" presName="tx1" presStyleLbl="revTx" presStyleIdx="1" presStyleCnt="5"/>
      <dgm:spPr/>
    </dgm:pt>
    <dgm:pt modelId="{1EDBA286-E9C2-4A8E-BFE7-14C72383EB9E}" type="pres">
      <dgm:prSet presAssocID="{082ADEBE-0AC0-4B1F-B2F5-D90A3EA88D30}" presName="vert1" presStyleCnt="0"/>
      <dgm:spPr/>
    </dgm:pt>
    <dgm:pt modelId="{D9E3FDFA-6C4D-4899-A551-FA1C8A13E7FE}" type="pres">
      <dgm:prSet presAssocID="{33AF2748-7AFD-44D3-9956-F2358D61F1DB}" presName="thickLine" presStyleLbl="alignNode1" presStyleIdx="2" presStyleCnt="5"/>
      <dgm:spPr/>
    </dgm:pt>
    <dgm:pt modelId="{EF80DDD2-CFDB-4373-B453-0C96E3415E00}" type="pres">
      <dgm:prSet presAssocID="{33AF2748-7AFD-44D3-9956-F2358D61F1DB}" presName="horz1" presStyleCnt="0"/>
      <dgm:spPr/>
    </dgm:pt>
    <dgm:pt modelId="{49D382BE-26CF-4A77-A47A-EC823ADD24A2}" type="pres">
      <dgm:prSet presAssocID="{33AF2748-7AFD-44D3-9956-F2358D61F1DB}" presName="tx1" presStyleLbl="revTx" presStyleIdx="2" presStyleCnt="5" custScaleY="82023"/>
      <dgm:spPr/>
    </dgm:pt>
    <dgm:pt modelId="{45BB3D48-3D2B-4B0D-80F7-D22EC3DD8508}" type="pres">
      <dgm:prSet presAssocID="{33AF2748-7AFD-44D3-9956-F2358D61F1DB}" presName="vert1" presStyleCnt="0"/>
      <dgm:spPr/>
    </dgm:pt>
    <dgm:pt modelId="{2868B5C4-A423-419C-833F-18BF4B8AF72D}" type="pres">
      <dgm:prSet presAssocID="{9B819734-7A8D-40BD-9441-201EB4C00EBF}" presName="thickLine" presStyleLbl="alignNode1" presStyleIdx="3" presStyleCnt="5"/>
      <dgm:spPr/>
    </dgm:pt>
    <dgm:pt modelId="{DC0DE5E0-6E28-42AC-BF44-9ACA83875B90}" type="pres">
      <dgm:prSet presAssocID="{9B819734-7A8D-40BD-9441-201EB4C00EBF}" presName="horz1" presStyleCnt="0"/>
      <dgm:spPr/>
    </dgm:pt>
    <dgm:pt modelId="{79FA37BA-09BA-4337-8BA8-800DB0C5B2A3}" type="pres">
      <dgm:prSet presAssocID="{9B819734-7A8D-40BD-9441-201EB4C00EBF}" presName="tx1" presStyleLbl="revTx" presStyleIdx="3" presStyleCnt="5"/>
      <dgm:spPr/>
    </dgm:pt>
    <dgm:pt modelId="{35E749CE-254D-4418-9397-E30C3DE9E9AF}" type="pres">
      <dgm:prSet presAssocID="{9B819734-7A8D-40BD-9441-201EB4C00EBF}" presName="vert1" presStyleCnt="0"/>
      <dgm:spPr/>
    </dgm:pt>
    <dgm:pt modelId="{A38AB016-A7D7-4158-A6CF-C869B3A15BE2}" type="pres">
      <dgm:prSet presAssocID="{5C56970C-E597-4231-AFF2-4F16DCC1EC48}" presName="thickLine" presStyleLbl="alignNode1" presStyleIdx="4" presStyleCnt="5"/>
      <dgm:spPr/>
    </dgm:pt>
    <dgm:pt modelId="{94C32900-26C5-42DE-80D5-5BAE5BCED29A}" type="pres">
      <dgm:prSet presAssocID="{5C56970C-E597-4231-AFF2-4F16DCC1EC48}" presName="horz1" presStyleCnt="0"/>
      <dgm:spPr/>
    </dgm:pt>
    <dgm:pt modelId="{6A4A7B2E-0936-446B-8C44-9AFD84843DD8}" type="pres">
      <dgm:prSet presAssocID="{5C56970C-E597-4231-AFF2-4F16DCC1EC48}" presName="tx1" presStyleLbl="revTx" presStyleIdx="4" presStyleCnt="5" custScaleY="75680"/>
      <dgm:spPr/>
    </dgm:pt>
    <dgm:pt modelId="{F069F742-62AA-40C1-90CB-1C0856FDB2B4}" type="pres">
      <dgm:prSet presAssocID="{5C56970C-E597-4231-AFF2-4F16DCC1EC48}" presName="vert1" presStyleCnt="0"/>
      <dgm:spPr/>
    </dgm:pt>
  </dgm:ptLst>
  <dgm:cxnLst>
    <dgm:cxn modelId="{FD85D60A-E8EB-4B31-BAE4-2C56F712CB9B}" type="presOf" srcId="{9B819734-7A8D-40BD-9441-201EB4C00EBF}" destId="{79FA37BA-09BA-4337-8BA8-800DB0C5B2A3}" srcOrd="0" destOrd="0" presId="urn:microsoft.com/office/officeart/2008/layout/LinedList"/>
    <dgm:cxn modelId="{448A3022-9D46-4E32-9212-89B1A690EA27}" srcId="{4A959D11-6A46-48D7-A3EF-DEE2393D7127}" destId="{B0EE223C-44C8-4421-B2EA-90B2CAB23F95}" srcOrd="0" destOrd="0" parTransId="{F61CB105-BC37-414F-93DC-B60791D334BF}" sibTransId="{0D954425-E56F-4B24-AD0B-7CAC2A820D0C}"/>
    <dgm:cxn modelId="{D3B73337-A0A5-4F4C-ABB7-817E9B8C944B}" srcId="{4A959D11-6A46-48D7-A3EF-DEE2393D7127}" destId="{33AF2748-7AFD-44D3-9956-F2358D61F1DB}" srcOrd="2" destOrd="0" parTransId="{ABDAEBC4-A5EC-4940-9B1E-B3A114B5F85A}" sibTransId="{CC095FA4-615D-4345-BF31-97CE7C05D073}"/>
    <dgm:cxn modelId="{E25C9841-74A9-497A-93C5-E06D8F8BE438}" type="presOf" srcId="{B0EE223C-44C8-4421-B2EA-90B2CAB23F95}" destId="{32469520-23D3-45A3-A7D7-7E2A5922616E}" srcOrd="0" destOrd="0" presId="urn:microsoft.com/office/officeart/2008/layout/LinedList"/>
    <dgm:cxn modelId="{86C61063-B595-477E-AF34-114FEEEF13D5}" type="presOf" srcId="{5C56970C-E597-4231-AFF2-4F16DCC1EC48}" destId="{6A4A7B2E-0936-446B-8C44-9AFD84843DD8}" srcOrd="0" destOrd="0" presId="urn:microsoft.com/office/officeart/2008/layout/LinedList"/>
    <dgm:cxn modelId="{753A6567-268D-40DF-9175-0C4BCED740C7}" type="presOf" srcId="{33AF2748-7AFD-44D3-9956-F2358D61F1DB}" destId="{49D382BE-26CF-4A77-A47A-EC823ADD24A2}" srcOrd="0" destOrd="0" presId="urn:microsoft.com/office/officeart/2008/layout/LinedList"/>
    <dgm:cxn modelId="{BDAE0F70-13E1-4B1A-96FF-552E45E66349}" srcId="{4A959D11-6A46-48D7-A3EF-DEE2393D7127}" destId="{082ADEBE-0AC0-4B1F-B2F5-D90A3EA88D30}" srcOrd="1" destOrd="0" parTransId="{E4A591F2-2791-471D-97E3-3BE32DE87818}" sibTransId="{49439355-FE5F-431D-B3F0-E681089C2E3D}"/>
    <dgm:cxn modelId="{8302F674-AFE6-45AA-A2A2-7181D2E94A0E}" type="presOf" srcId="{4A959D11-6A46-48D7-A3EF-DEE2393D7127}" destId="{C971745E-9585-4D9A-B5F5-327FE523F576}" srcOrd="0" destOrd="0" presId="urn:microsoft.com/office/officeart/2008/layout/LinedList"/>
    <dgm:cxn modelId="{3D058089-A091-4A2D-A39B-A9D0DB254848}" type="presOf" srcId="{082ADEBE-0AC0-4B1F-B2F5-D90A3EA88D30}" destId="{20E4CAF8-E274-4EF6-8FDA-EC8D6603F9D3}" srcOrd="0" destOrd="0" presId="urn:microsoft.com/office/officeart/2008/layout/LinedList"/>
    <dgm:cxn modelId="{C623BA9C-AA57-4AC1-9E90-DDCC71F6A2CE}" srcId="{4A959D11-6A46-48D7-A3EF-DEE2393D7127}" destId="{5C56970C-E597-4231-AFF2-4F16DCC1EC48}" srcOrd="4" destOrd="0" parTransId="{7D154773-FCE7-4854-8F34-A30934E722E9}" sibTransId="{60281316-C87E-45D9-B9E6-2808C98564F8}"/>
    <dgm:cxn modelId="{4A13B7BB-900D-446E-AA2C-E7CB8B29E762}" srcId="{4A959D11-6A46-48D7-A3EF-DEE2393D7127}" destId="{9B819734-7A8D-40BD-9441-201EB4C00EBF}" srcOrd="3" destOrd="0" parTransId="{BF3BCD42-0458-4172-97F7-16FE33DA8E9D}" sibTransId="{4845E429-255F-4C47-A82D-63DAEAF3638D}"/>
    <dgm:cxn modelId="{B4DFD9CE-3DAB-459F-9839-78FB8E241DF5}" type="presParOf" srcId="{C971745E-9585-4D9A-B5F5-327FE523F576}" destId="{7B09CB0C-793B-47C5-BFAF-851A712D9515}" srcOrd="0" destOrd="0" presId="urn:microsoft.com/office/officeart/2008/layout/LinedList"/>
    <dgm:cxn modelId="{7E8E99CA-1A62-4149-AD13-D721B8AFC339}" type="presParOf" srcId="{C971745E-9585-4D9A-B5F5-327FE523F576}" destId="{D9F36277-2F83-46F5-A2D9-9FF83AADEB26}" srcOrd="1" destOrd="0" presId="urn:microsoft.com/office/officeart/2008/layout/LinedList"/>
    <dgm:cxn modelId="{5E3CAA01-4A2C-44BF-A54C-0B9A79885253}" type="presParOf" srcId="{D9F36277-2F83-46F5-A2D9-9FF83AADEB26}" destId="{32469520-23D3-45A3-A7D7-7E2A5922616E}" srcOrd="0" destOrd="0" presId="urn:microsoft.com/office/officeart/2008/layout/LinedList"/>
    <dgm:cxn modelId="{FB00D6F3-4F30-45D4-B265-3383666EFEFD}" type="presParOf" srcId="{D9F36277-2F83-46F5-A2D9-9FF83AADEB26}" destId="{B175E72C-A75E-46D4-A249-6FC58A7AF708}" srcOrd="1" destOrd="0" presId="urn:microsoft.com/office/officeart/2008/layout/LinedList"/>
    <dgm:cxn modelId="{C7512A81-7515-403B-9FAB-792E02F8C8FE}" type="presParOf" srcId="{C971745E-9585-4D9A-B5F5-327FE523F576}" destId="{E26690B4-3213-4A04-9248-A9C5F6889CD6}" srcOrd="2" destOrd="0" presId="urn:microsoft.com/office/officeart/2008/layout/LinedList"/>
    <dgm:cxn modelId="{510CCFF8-AF33-4772-A706-23DD900921F5}" type="presParOf" srcId="{C971745E-9585-4D9A-B5F5-327FE523F576}" destId="{77841888-7558-4FCD-BDB9-FEBBBE788518}" srcOrd="3" destOrd="0" presId="urn:microsoft.com/office/officeart/2008/layout/LinedList"/>
    <dgm:cxn modelId="{B2A5D7E7-2BA1-4AE6-942E-8DB4F61402D1}" type="presParOf" srcId="{77841888-7558-4FCD-BDB9-FEBBBE788518}" destId="{20E4CAF8-E274-4EF6-8FDA-EC8D6603F9D3}" srcOrd="0" destOrd="0" presId="urn:microsoft.com/office/officeart/2008/layout/LinedList"/>
    <dgm:cxn modelId="{2437898E-1EB0-4BD9-9F5F-BCAE66757CE0}" type="presParOf" srcId="{77841888-7558-4FCD-BDB9-FEBBBE788518}" destId="{1EDBA286-E9C2-4A8E-BFE7-14C72383EB9E}" srcOrd="1" destOrd="0" presId="urn:microsoft.com/office/officeart/2008/layout/LinedList"/>
    <dgm:cxn modelId="{3DFF71CF-33CF-4F8A-BAE0-1343222D5FAF}" type="presParOf" srcId="{C971745E-9585-4D9A-B5F5-327FE523F576}" destId="{D9E3FDFA-6C4D-4899-A551-FA1C8A13E7FE}" srcOrd="4" destOrd="0" presId="urn:microsoft.com/office/officeart/2008/layout/LinedList"/>
    <dgm:cxn modelId="{E3A3C57C-BE53-4101-8112-60E1AECFDB6B}" type="presParOf" srcId="{C971745E-9585-4D9A-B5F5-327FE523F576}" destId="{EF80DDD2-CFDB-4373-B453-0C96E3415E00}" srcOrd="5" destOrd="0" presId="urn:microsoft.com/office/officeart/2008/layout/LinedList"/>
    <dgm:cxn modelId="{BF7FECF7-234F-466B-B122-9C7D0B64D86E}" type="presParOf" srcId="{EF80DDD2-CFDB-4373-B453-0C96E3415E00}" destId="{49D382BE-26CF-4A77-A47A-EC823ADD24A2}" srcOrd="0" destOrd="0" presId="urn:microsoft.com/office/officeart/2008/layout/LinedList"/>
    <dgm:cxn modelId="{D331C2DF-9201-4ACE-A87A-465E4979C26C}" type="presParOf" srcId="{EF80DDD2-CFDB-4373-B453-0C96E3415E00}" destId="{45BB3D48-3D2B-4B0D-80F7-D22EC3DD8508}" srcOrd="1" destOrd="0" presId="urn:microsoft.com/office/officeart/2008/layout/LinedList"/>
    <dgm:cxn modelId="{F656B768-340D-4A8F-BB7F-1EE9F797C935}" type="presParOf" srcId="{C971745E-9585-4D9A-B5F5-327FE523F576}" destId="{2868B5C4-A423-419C-833F-18BF4B8AF72D}" srcOrd="6" destOrd="0" presId="urn:microsoft.com/office/officeart/2008/layout/LinedList"/>
    <dgm:cxn modelId="{2835E641-F54D-4E27-8AC6-9AB4A2DBFC03}" type="presParOf" srcId="{C971745E-9585-4D9A-B5F5-327FE523F576}" destId="{DC0DE5E0-6E28-42AC-BF44-9ACA83875B90}" srcOrd="7" destOrd="0" presId="urn:microsoft.com/office/officeart/2008/layout/LinedList"/>
    <dgm:cxn modelId="{BC59EE63-A260-4EE3-9325-96008C728038}" type="presParOf" srcId="{DC0DE5E0-6E28-42AC-BF44-9ACA83875B90}" destId="{79FA37BA-09BA-4337-8BA8-800DB0C5B2A3}" srcOrd="0" destOrd="0" presId="urn:microsoft.com/office/officeart/2008/layout/LinedList"/>
    <dgm:cxn modelId="{2E52C593-6F95-4B45-BDF4-D7555D18266D}" type="presParOf" srcId="{DC0DE5E0-6E28-42AC-BF44-9ACA83875B90}" destId="{35E749CE-254D-4418-9397-E30C3DE9E9AF}" srcOrd="1" destOrd="0" presId="urn:microsoft.com/office/officeart/2008/layout/LinedList"/>
    <dgm:cxn modelId="{0E22CE59-1C78-4BB8-B6A2-CE834C002326}" type="presParOf" srcId="{C971745E-9585-4D9A-B5F5-327FE523F576}" destId="{A38AB016-A7D7-4158-A6CF-C869B3A15BE2}" srcOrd="8" destOrd="0" presId="urn:microsoft.com/office/officeart/2008/layout/LinedList"/>
    <dgm:cxn modelId="{11BA06E2-EEC1-4FD9-AE0E-716AFDDC67EC}" type="presParOf" srcId="{C971745E-9585-4D9A-B5F5-327FE523F576}" destId="{94C32900-26C5-42DE-80D5-5BAE5BCED29A}" srcOrd="9" destOrd="0" presId="urn:microsoft.com/office/officeart/2008/layout/LinedList"/>
    <dgm:cxn modelId="{E040471A-BEC9-492D-9600-ACABCD4E59F6}" type="presParOf" srcId="{94C32900-26C5-42DE-80D5-5BAE5BCED29A}" destId="{6A4A7B2E-0936-446B-8C44-9AFD84843DD8}" srcOrd="0" destOrd="0" presId="urn:microsoft.com/office/officeart/2008/layout/LinedList"/>
    <dgm:cxn modelId="{9BD736E4-ED2B-4ABB-826E-9EED2BA04480}" type="presParOf" srcId="{94C32900-26C5-42DE-80D5-5BAE5BCED29A}" destId="{F069F742-62AA-40C1-90CB-1C0856FDB2B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854CF5-F560-4948-A52E-7F799416C94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D1D934-E26B-44E5-9D76-A344596E13CA}">
      <dgm:prSet custT="1"/>
      <dgm:spPr>
        <a:solidFill>
          <a:schemeClr val="accent5"/>
        </a:solidFill>
      </dgm:spPr>
      <dgm:t>
        <a:bodyPr/>
        <a:lstStyle/>
        <a:p>
          <a:r>
            <a:rPr lang="hr-HR" sz="3200" dirty="0"/>
            <a:t>Kratkoročne</a:t>
          </a:r>
          <a:r>
            <a:rPr lang="en-US" sz="3200" dirty="0"/>
            <a:t> </a:t>
          </a:r>
        </a:p>
      </dgm:t>
    </dgm:pt>
    <dgm:pt modelId="{C6B91F32-B25E-42F5-B2C1-63B7C4C19F10}" type="parTrans" cxnId="{9584F1A2-4A3E-4BB2-99FB-5414F40EB8BB}">
      <dgm:prSet/>
      <dgm:spPr/>
      <dgm:t>
        <a:bodyPr/>
        <a:lstStyle/>
        <a:p>
          <a:endParaRPr lang="en-US"/>
        </a:p>
      </dgm:t>
    </dgm:pt>
    <dgm:pt modelId="{9C8486F1-F347-4D31-8711-6CF7AC8B30DE}" type="sibTrans" cxnId="{9584F1A2-4A3E-4BB2-99FB-5414F40EB8BB}">
      <dgm:prSet/>
      <dgm:spPr/>
      <dgm:t>
        <a:bodyPr/>
        <a:lstStyle/>
        <a:p>
          <a:endParaRPr lang="en-US"/>
        </a:p>
      </dgm:t>
    </dgm:pt>
    <dgm:pt modelId="{F70B3F57-A20C-42F9-B8D3-B53E59796207}">
      <dgm:prSet custT="1"/>
      <dgm:spPr/>
      <dgm:t>
        <a:bodyPr/>
        <a:lstStyle/>
        <a:p>
          <a:pPr rtl="0"/>
          <a:r>
            <a:rPr lang="hr-HR" sz="1800" dirty="0"/>
            <a:t>naglasak </a:t>
          </a:r>
          <a:r>
            <a:rPr lang="hr-HR" sz="1800" dirty="0">
              <a:latin typeface="Arial Bold"/>
            </a:rPr>
            <a:t>na</a:t>
          </a:r>
          <a:r>
            <a:rPr lang="hr-HR" sz="1800" dirty="0"/>
            <a:t> </a:t>
          </a:r>
          <a:r>
            <a:rPr lang="hr-HR" sz="1800" dirty="0">
              <a:latin typeface="Arial Bold"/>
            </a:rPr>
            <a:t>dubinske</a:t>
          </a:r>
          <a:r>
            <a:rPr lang="hr-HR" sz="1800" dirty="0"/>
            <a:t> </a:t>
          </a:r>
          <a:r>
            <a:rPr lang="hr-HR" sz="1800" dirty="0">
              <a:latin typeface="Arial Bold"/>
            </a:rPr>
            <a:t>analize</a:t>
          </a:r>
          <a:r>
            <a:rPr lang="hr-HR" sz="1800" dirty="0"/>
            <a:t> </a:t>
          </a:r>
          <a:r>
            <a:rPr lang="hr-HR" sz="1800" dirty="0">
              <a:latin typeface="Arial Bold"/>
            </a:rPr>
            <a:t>rashoda u cilju re-prioritizacije</a:t>
          </a:r>
          <a:r>
            <a:rPr lang="hr-HR" sz="1800" dirty="0"/>
            <a:t> rashoda</a:t>
          </a:r>
          <a:endParaRPr lang="en-US" sz="1800" dirty="0"/>
        </a:p>
      </dgm:t>
    </dgm:pt>
    <dgm:pt modelId="{C47298AA-C05C-4BEB-8D83-D1168D7FEA7F}" type="parTrans" cxnId="{E3047C99-60DD-4FE7-B595-021514784A20}">
      <dgm:prSet/>
      <dgm:spPr/>
      <dgm:t>
        <a:bodyPr/>
        <a:lstStyle/>
        <a:p>
          <a:endParaRPr lang="en-US"/>
        </a:p>
      </dgm:t>
    </dgm:pt>
    <dgm:pt modelId="{CC25496B-C33C-467C-892E-1889C1E56DEF}" type="sibTrans" cxnId="{E3047C99-60DD-4FE7-B595-021514784A20}">
      <dgm:prSet/>
      <dgm:spPr/>
      <dgm:t>
        <a:bodyPr/>
        <a:lstStyle/>
        <a:p>
          <a:endParaRPr lang="en-US"/>
        </a:p>
      </dgm:t>
    </dgm:pt>
    <dgm:pt modelId="{28F06630-8B18-456B-A885-4914E8A29966}">
      <dgm:prSet custT="1"/>
      <dgm:spPr>
        <a:solidFill>
          <a:schemeClr val="tx1">
            <a:lumMod val="50000"/>
            <a:lumOff val="50000"/>
          </a:schemeClr>
        </a:solidFill>
      </dgm:spPr>
      <dgm:t>
        <a:bodyPr/>
        <a:lstStyle/>
        <a:p>
          <a:r>
            <a:rPr lang="hr-HR" sz="3200" dirty="0"/>
            <a:t>Dugoročne</a:t>
          </a:r>
          <a:endParaRPr lang="en-US" sz="3200" dirty="0"/>
        </a:p>
      </dgm:t>
    </dgm:pt>
    <dgm:pt modelId="{7B7D3B55-1B4B-4EC2-80CD-7718072131C9}" type="parTrans" cxnId="{F18E3A70-A4C3-404F-82BF-7E0DEA213B79}">
      <dgm:prSet/>
      <dgm:spPr/>
      <dgm:t>
        <a:bodyPr/>
        <a:lstStyle/>
        <a:p>
          <a:endParaRPr lang="en-US"/>
        </a:p>
      </dgm:t>
    </dgm:pt>
    <dgm:pt modelId="{DC6AFA7F-C479-4100-B137-C9E4ADA45115}" type="sibTrans" cxnId="{F18E3A70-A4C3-404F-82BF-7E0DEA213B79}">
      <dgm:prSet/>
      <dgm:spPr/>
      <dgm:t>
        <a:bodyPr/>
        <a:lstStyle/>
        <a:p>
          <a:endParaRPr lang="en-US"/>
        </a:p>
      </dgm:t>
    </dgm:pt>
    <dgm:pt modelId="{DF443F8E-627A-424E-BECA-DABCB4C8A08E}">
      <dgm:prSet custT="1"/>
      <dgm:spPr/>
      <dgm:t>
        <a:bodyPr/>
        <a:lstStyle/>
        <a:p>
          <a:pPr rtl="0"/>
          <a:r>
            <a:rPr lang="hr-HR" sz="1800" dirty="0">
              <a:latin typeface="Arial Bold"/>
            </a:rPr>
            <a:t> Učinci i vrijednost za uloženi novac još važniji </a:t>
          </a:r>
          <a:r>
            <a:rPr lang="hr-HR" sz="1800" dirty="0"/>
            <a:t>nakon koronavirusne bolesti (COVID-19) </a:t>
          </a:r>
          <a:endParaRPr lang="en-US" sz="1800" dirty="0">
            <a:latin typeface="Arial Bold"/>
          </a:endParaRPr>
        </a:p>
      </dgm:t>
    </dgm:pt>
    <dgm:pt modelId="{B3A0479D-29B8-4D33-95E7-4917626F0920}" type="parTrans" cxnId="{431F0FB8-2FC1-4158-AC71-BAD6104CC580}">
      <dgm:prSet/>
      <dgm:spPr/>
      <dgm:t>
        <a:bodyPr/>
        <a:lstStyle/>
        <a:p>
          <a:endParaRPr lang="en-US"/>
        </a:p>
      </dgm:t>
    </dgm:pt>
    <dgm:pt modelId="{CA3A7B7C-6A62-476F-B9A1-4ACE4F5D4097}" type="sibTrans" cxnId="{431F0FB8-2FC1-4158-AC71-BAD6104CC580}">
      <dgm:prSet/>
      <dgm:spPr/>
      <dgm:t>
        <a:bodyPr/>
        <a:lstStyle/>
        <a:p>
          <a:endParaRPr lang="en-US"/>
        </a:p>
      </dgm:t>
    </dgm:pt>
    <dgm:pt modelId="{FB9983DB-AB58-43B7-8585-5EA14B3F97CA}">
      <dgm:prSet custT="1"/>
      <dgm:spPr/>
      <dgm:t>
        <a:bodyPr/>
        <a:lstStyle/>
        <a:p>
          <a:pPr rtl="0"/>
          <a:r>
            <a:rPr lang="vi-VN" sz="1800" dirty="0">
              <a:latin typeface="Arial Bold"/>
            </a:rPr>
            <a:t> </a:t>
          </a:r>
          <a:r>
            <a:rPr lang="vi-VN" sz="1800" dirty="0" err="1">
              <a:latin typeface="Arial Bold"/>
            </a:rPr>
            <a:t>zastoj</a:t>
          </a:r>
          <a:r>
            <a:rPr lang="vi-VN" sz="1800" dirty="0">
              <a:latin typeface="Arial Bold"/>
            </a:rPr>
            <a:t> u </a:t>
          </a:r>
          <a:r>
            <a:rPr lang="vi-VN" sz="1800" dirty="0" err="1">
              <a:latin typeface="Arial Bold"/>
            </a:rPr>
            <a:t>naporima</a:t>
          </a:r>
          <a:r>
            <a:rPr lang="vi-VN" sz="1800" dirty="0">
              <a:latin typeface="Arial Bold"/>
            </a:rPr>
            <a:t> </a:t>
          </a:r>
          <a:r>
            <a:rPr lang="vi-VN" sz="1800" dirty="0" err="1">
              <a:latin typeface="Arial Bold"/>
            </a:rPr>
            <a:t>proračunskih</a:t>
          </a:r>
          <a:r>
            <a:rPr lang="vi-VN" sz="1800" dirty="0">
              <a:latin typeface="Arial Bold"/>
            </a:rPr>
            <a:t> </a:t>
          </a:r>
          <a:r>
            <a:rPr lang="vi-VN" sz="1800" dirty="0" err="1">
              <a:latin typeface="Arial Bold"/>
            </a:rPr>
            <a:t>reformi</a:t>
          </a:r>
          <a:r>
            <a:rPr lang="vi-VN" sz="1800" dirty="0">
              <a:latin typeface="Arial Bold"/>
            </a:rPr>
            <a:t>, </a:t>
          </a:r>
          <a:r>
            <a:rPr lang="vi-VN" sz="1800" dirty="0"/>
            <a:t> </a:t>
          </a:r>
          <a:r>
            <a:rPr lang="vi-VN" sz="1800" dirty="0" err="1"/>
            <a:t>planiranje</a:t>
          </a:r>
          <a:r>
            <a:rPr lang="vi-VN" sz="1800" dirty="0"/>
            <a:t> proračuna prema učinkovitosti</a:t>
          </a:r>
          <a:endParaRPr lang="hr-HR" sz="1800" dirty="0"/>
        </a:p>
      </dgm:t>
    </dgm:pt>
    <dgm:pt modelId="{9F00120C-9C6D-47F8-B91D-90406C0E0F99}" type="parTrans" cxnId="{CC02E3EC-37C3-4715-84A4-1C747E746728}">
      <dgm:prSet/>
      <dgm:spPr/>
      <dgm:t>
        <a:bodyPr/>
        <a:lstStyle/>
        <a:p>
          <a:endParaRPr lang="hr-HR"/>
        </a:p>
      </dgm:t>
    </dgm:pt>
    <dgm:pt modelId="{A8C25730-0608-4B95-BDBF-A8A3AFC1EC30}" type="sibTrans" cxnId="{CC02E3EC-37C3-4715-84A4-1C747E746728}">
      <dgm:prSet/>
      <dgm:spPr/>
      <dgm:t>
        <a:bodyPr/>
        <a:lstStyle/>
        <a:p>
          <a:endParaRPr lang="hr-HR"/>
        </a:p>
      </dgm:t>
    </dgm:pt>
    <dgm:pt modelId="{97C78793-2094-429F-9C9F-8A9F551A7D7C}">
      <dgm:prSet custT="1"/>
      <dgm:spPr/>
      <dgm:t>
        <a:bodyPr/>
        <a:lstStyle/>
        <a:p>
          <a:r>
            <a:rPr lang="vi-VN" sz="1800" dirty="0"/>
            <a:t>Posvećivanje veće pozornosti međusektorskim problemima – društvenoj uključivosti, sigurnosnim mrežama, izgradnji otpornosti, upravljanju vanjskim rizicima kao što su pandemije i klimatske promjene</a:t>
          </a:r>
          <a:endParaRPr lang="hr-HR" sz="1800" dirty="0"/>
        </a:p>
      </dgm:t>
    </dgm:pt>
    <dgm:pt modelId="{3A5E1AD8-4501-444E-85DD-EF239749DCD4}" type="parTrans" cxnId="{47C62636-F3C6-491B-82DD-6CEF9F34305D}">
      <dgm:prSet/>
      <dgm:spPr/>
      <dgm:t>
        <a:bodyPr/>
        <a:lstStyle/>
        <a:p>
          <a:endParaRPr lang="hr-HR"/>
        </a:p>
      </dgm:t>
    </dgm:pt>
    <dgm:pt modelId="{3BD3AD17-CBD4-4690-A121-931EFBD22502}" type="sibTrans" cxnId="{47C62636-F3C6-491B-82DD-6CEF9F34305D}">
      <dgm:prSet/>
      <dgm:spPr/>
      <dgm:t>
        <a:bodyPr/>
        <a:lstStyle/>
        <a:p>
          <a:endParaRPr lang="hr-HR"/>
        </a:p>
      </dgm:t>
    </dgm:pt>
    <dgm:pt modelId="{9A8DCE29-D757-4019-80AE-EADF6FD7CE7E}">
      <dgm:prSet phldr="0"/>
      <dgm:spPr/>
      <dgm:t>
        <a:bodyPr/>
        <a:lstStyle/>
        <a:p>
          <a:r>
            <a:rPr lang="hr-HR" sz="1800" dirty="0"/>
            <a:t>U pogledu mjera fiskalne pomoći važne su odgovornost i transparentnost, pogotovo za podršku poslovanju</a:t>
          </a:r>
          <a:endParaRPr lang="en-US" dirty="0"/>
        </a:p>
      </dgm:t>
    </dgm:pt>
    <dgm:pt modelId="{DEF0899D-972D-4455-A8B3-0B15AF8BFC45}" type="parTrans" cxnId="{4967B685-2440-4DDD-A9E6-666A96A1931E}">
      <dgm:prSet/>
      <dgm:spPr/>
    </dgm:pt>
    <dgm:pt modelId="{C0A486D5-7833-469F-8C5C-0809D8813F2F}" type="sibTrans" cxnId="{4967B685-2440-4DDD-A9E6-666A96A1931E}">
      <dgm:prSet/>
      <dgm:spPr/>
    </dgm:pt>
    <dgm:pt modelId="{651A4593-C457-4D1B-AD58-A2961C7E03FF}" type="pres">
      <dgm:prSet presAssocID="{E1854CF5-F560-4948-A52E-7F799416C943}" presName="linear" presStyleCnt="0">
        <dgm:presLayoutVars>
          <dgm:animLvl val="lvl"/>
          <dgm:resizeHandles val="exact"/>
        </dgm:presLayoutVars>
      </dgm:prSet>
      <dgm:spPr/>
    </dgm:pt>
    <dgm:pt modelId="{CD5BDB55-1A46-4246-900D-50A8BE280AE3}" type="pres">
      <dgm:prSet presAssocID="{7ED1D934-E26B-44E5-9D76-A344596E13CA}" presName="parentText" presStyleLbl="node1" presStyleIdx="0" presStyleCnt="2" custLinFactNeighborX="952" custLinFactNeighborY="-17677">
        <dgm:presLayoutVars>
          <dgm:chMax val="0"/>
          <dgm:bulletEnabled val="1"/>
        </dgm:presLayoutVars>
      </dgm:prSet>
      <dgm:spPr/>
    </dgm:pt>
    <dgm:pt modelId="{876B8834-67AB-4382-A1D8-707217E2D5C5}" type="pres">
      <dgm:prSet presAssocID="{7ED1D934-E26B-44E5-9D76-A344596E13CA}" presName="childText" presStyleLbl="revTx" presStyleIdx="0" presStyleCnt="2">
        <dgm:presLayoutVars>
          <dgm:bulletEnabled val="1"/>
        </dgm:presLayoutVars>
      </dgm:prSet>
      <dgm:spPr/>
    </dgm:pt>
    <dgm:pt modelId="{7BE13202-88FF-4948-B4C9-890B61EC8D27}" type="pres">
      <dgm:prSet presAssocID="{28F06630-8B18-456B-A885-4914E8A29966}" presName="parentText" presStyleLbl="node1" presStyleIdx="1" presStyleCnt="2" custLinFactNeighborX="-11346" custLinFactNeighborY="-1569">
        <dgm:presLayoutVars>
          <dgm:chMax val="0"/>
          <dgm:bulletEnabled val="1"/>
        </dgm:presLayoutVars>
      </dgm:prSet>
      <dgm:spPr/>
    </dgm:pt>
    <dgm:pt modelId="{BB9833AE-503F-4F89-9204-AD640B31AAFE}" type="pres">
      <dgm:prSet presAssocID="{28F06630-8B18-456B-A885-4914E8A29966}" presName="childText" presStyleLbl="revTx" presStyleIdx="1" presStyleCnt="2">
        <dgm:presLayoutVars>
          <dgm:bulletEnabled val="1"/>
        </dgm:presLayoutVars>
      </dgm:prSet>
      <dgm:spPr/>
    </dgm:pt>
  </dgm:ptLst>
  <dgm:cxnLst>
    <dgm:cxn modelId="{5AECA513-3D7D-4CED-9E54-1EFA390DF101}" type="presOf" srcId="{F70B3F57-A20C-42F9-B8D3-B53E59796207}" destId="{876B8834-67AB-4382-A1D8-707217E2D5C5}" srcOrd="0" destOrd="0" presId="urn:microsoft.com/office/officeart/2005/8/layout/vList2"/>
    <dgm:cxn modelId="{1863F921-5074-403F-A51A-17DD4AE6B218}" type="presOf" srcId="{DF443F8E-627A-424E-BECA-DABCB4C8A08E}" destId="{BB9833AE-503F-4F89-9204-AD640B31AAFE}" srcOrd="0" destOrd="0" presId="urn:microsoft.com/office/officeart/2005/8/layout/vList2"/>
    <dgm:cxn modelId="{47C62636-F3C6-491B-82DD-6CEF9F34305D}" srcId="{28F06630-8B18-456B-A885-4914E8A29966}" destId="{97C78793-2094-429F-9C9F-8A9F551A7D7C}" srcOrd="2" destOrd="0" parTransId="{3A5E1AD8-4501-444E-85DD-EF239749DCD4}" sibTransId="{3BD3AD17-CBD4-4690-A121-931EFBD22502}"/>
    <dgm:cxn modelId="{60F40C48-8799-4605-BE91-13F83F9F16A5}" type="presOf" srcId="{E1854CF5-F560-4948-A52E-7F799416C943}" destId="{651A4593-C457-4D1B-AD58-A2961C7E03FF}" srcOrd="0" destOrd="0" presId="urn:microsoft.com/office/officeart/2005/8/layout/vList2"/>
    <dgm:cxn modelId="{F18E3A70-A4C3-404F-82BF-7E0DEA213B79}" srcId="{E1854CF5-F560-4948-A52E-7F799416C943}" destId="{28F06630-8B18-456B-A885-4914E8A29966}" srcOrd="1" destOrd="0" parTransId="{7B7D3B55-1B4B-4EC2-80CD-7718072131C9}" sibTransId="{DC6AFA7F-C479-4100-B137-C9E4ADA45115}"/>
    <dgm:cxn modelId="{9F270A56-1E30-4878-A002-AAFA491AF0EC}" type="presOf" srcId="{FB9983DB-AB58-43B7-8585-5EA14B3F97CA}" destId="{876B8834-67AB-4382-A1D8-707217E2D5C5}" srcOrd="0" destOrd="1" presId="urn:microsoft.com/office/officeart/2005/8/layout/vList2"/>
    <dgm:cxn modelId="{D7800D84-9358-4A87-9A77-4B3E07180DFE}" type="presOf" srcId="{7ED1D934-E26B-44E5-9D76-A344596E13CA}" destId="{CD5BDB55-1A46-4246-900D-50A8BE280AE3}" srcOrd="0" destOrd="0" presId="urn:microsoft.com/office/officeart/2005/8/layout/vList2"/>
    <dgm:cxn modelId="{4967B685-2440-4DDD-A9E6-666A96A1931E}" srcId="{28F06630-8B18-456B-A885-4914E8A29966}" destId="{9A8DCE29-D757-4019-80AE-EADF6FD7CE7E}" srcOrd="1" destOrd="0" parTransId="{DEF0899D-972D-4455-A8B3-0B15AF8BFC45}" sibTransId="{C0A486D5-7833-469F-8C5C-0809D8813F2F}"/>
    <dgm:cxn modelId="{E3047C99-60DD-4FE7-B595-021514784A20}" srcId="{7ED1D934-E26B-44E5-9D76-A344596E13CA}" destId="{F70B3F57-A20C-42F9-B8D3-B53E59796207}" srcOrd="0" destOrd="0" parTransId="{C47298AA-C05C-4BEB-8D83-D1168D7FEA7F}" sibTransId="{CC25496B-C33C-467C-892E-1889C1E56DEF}"/>
    <dgm:cxn modelId="{9584F1A2-4A3E-4BB2-99FB-5414F40EB8BB}" srcId="{E1854CF5-F560-4948-A52E-7F799416C943}" destId="{7ED1D934-E26B-44E5-9D76-A344596E13CA}" srcOrd="0" destOrd="0" parTransId="{C6B91F32-B25E-42F5-B2C1-63B7C4C19F10}" sibTransId="{9C8486F1-F347-4D31-8711-6CF7AC8B30DE}"/>
    <dgm:cxn modelId="{431F0FB8-2FC1-4158-AC71-BAD6104CC580}" srcId="{28F06630-8B18-456B-A885-4914E8A29966}" destId="{DF443F8E-627A-424E-BECA-DABCB4C8A08E}" srcOrd="0" destOrd="0" parTransId="{B3A0479D-29B8-4D33-95E7-4917626F0920}" sibTransId="{CA3A7B7C-6A62-476F-B9A1-4ACE4F5D4097}"/>
    <dgm:cxn modelId="{B1328ADD-D80D-4444-BF2C-D47334D88263}" type="presOf" srcId="{97C78793-2094-429F-9C9F-8A9F551A7D7C}" destId="{BB9833AE-503F-4F89-9204-AD640B31AAFE}" srcOrd="0" destOrd="2" presId="urn:microsoft.com/office/officeart/2005/8/layout/vList2"/>
    <dgm:cxn modelId="{09EBF8DD-244F-4993-8998-BCB81CFD4EA0}" type="presOf" srcId="{9A8DCE29-D757-4019-80AE-EADF6FD7CE7E}" destId="{BB9833AE-503F-4F89-9204-AD640B31AAFE}" srcOrd="0" destOrd="1" presId="urn:microsoft.com/office/officeart/2005/8/layout/vList2"/>
    <dgm:cxn modelId="{CC02E3EC-37C3-4715-84A4-1C747E746728}" srcId="{7ED1D934-E26B-44E5-9D76-A344596E13CA}" destId="{FB9983DB-AB58-43B7-8585-5EA14B3F97CA}" srcOrd="1" destOrd="0" parTransId="{9F00120C-9C6D-47F8-B91D-90406C0E0F99}" sibTransId="{A8C25730-0608-4B95-BDBF-A8A3AFC1EC30}"/>
    <dgm:cxn modelId="{3A0355F4-E2AE-467B-953F-F4183EE791B8}" type="presOf" srcId="{28F06630-8B18-456B-A885-4914E8A29966}" destId="{7BE13202-88FF-4948-B4C9-890B61EC8D27}" srcOrd="0" destOrd="0" presId="urn:microsoft.com/office/officeart/2005/8/layout/vList2"/>
    <dgm:cxn modelId="{7C4F0DFB-1C57-48DC-9AB4-23629FBA7E4A}" type="presParOf" srcId="{651A4593-C457-4D1B-AD58-A2961C7E03FF}" destId="{CD5BDB55-1A46-4246-900D-50A8BE280AE3}" srcOrd="0" destOrd="0" presId="urn:microsoft.com/office/officeart/2005/8/layout/vList2"/>
    <dgm:cxn modelId="{174B7F38-24AC-4802-8764-91E20ABA0407}" type="presParOf" srcId="{651A4593-C457-4D1B-AD58-A2961C7E03FF}" destId="{876B8834-67AB-4382-A1D8-707217E2D5C5}" srcOrd="1" destOrd="0" presId="urn:microsoft.com/office/officeart/2005/8/layout/vList2"/>
    <dgm:cxn modelId="{B097011A-6D90-4E28-8A31-6DE03A630083}" type="presParOf" srcId="{651A4593-C457-4D1B-AD58-A2961C7E03FF}" destId="{7BE13202-88FF-4948-B4C9-890B61EC8D27}" srcOrd="2" destOrd="0" presId="urn:microsoft.com/office/officeart/2005/8/layout/vList2"/>
    <dgm:cxn modelId="{B17623D3-4167-4814-AEF8-EC55EE5CDA59}" type="presParOf" srcId="{651A4593-C457-4D1B-AD58-A2961C7E03FF}" destId="{BB9833AE-503F-4F89-9204-AD640B31AAF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CDE69F-C392-40DC-9174-BFF9D32818D9}">
      <dsp:nvSpPr>
        <dsp:cNvPr id="0" name=""/>
        <dsp:cNvSpPr/>
      </dsp:nvSpPr>
      <dsp:spPr>
        <a:xfrm>
          <a:off x="1585687" y="0"/>
          <a:ext cx="4613804" cy="461380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ED6A47-66B1-4E08-A3AD-93E5AB2B3FDE}">
      <dsp:nvSpPr>
        <dsp:cNvPr id="0" name=""/>
        <dsp:cNvSpPr/>
      </dsp:nvSpPr>
      <dsp:spPr>
        <a:xfrm>
          <a:off x="3892589" y="461830"/>
          <a:ext cx="2998972" cy="82003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hr-HR" sz="1200" kern="1200" noProof="0" dirty="0">
              <a:latin typeface="Arial Bold"/>
            </a:rPr>
            <a:t> Jaka analiza</a:t>
          </a:r>
          <a:r>
            <a:rPr lang="hr-HR" sz="1200" kern="1200" noProof="0" dirty="0"/>
            <a:t> s promišljenim zaključcima</a:t>
          </a:r>
        </a:p>
      </dsp:txBody>
      <dsp:txXfrm>
        <a:off x="3932620" y="501861"/>
        <a:ext cx="2918910" cy="739969"/>
      </dsp:txXfrm>
    </dsp:sp>
    <dsp:sp modelId="{867E58E6-A98F-4468-BB8F-ACDDAECA4FA0}">
      <dsp:nvSpPr>
        <dsp:cNvPr id="0" name=""/>
        <dsp:cNvSpPr/>
      </dsp:nvSpPr>
      <dsp:spPr>
        <a:xfrm>
          <a:off x="3892589" y="1384366"/>
          <a:ext cx="2998972" cy="82003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r-HR" sz="1200" kern="1200" noProof="0" dirty="0"/>
            <a:t>Praktične preporuke u skladu s dobrim praksama OECD-a</a:t>
          </a:r>
        </a:p>
      </dsp:txBody>
      <dsp:txXfrm>
        <a:off x="3932620" y="1424397"/>
        <a:ext cx="2918910" cy="739969"/>
      </dsp:txXfrm>
    </dsp:sp>
    <dsp:sp modelId="{D2AC4CAF-9C9D-4F4E-AC6C-CF6599B60E34}">
      <dsp:nvSpPr>
        <dsp:cNvPr id="0" name=""/>
        <dsp:cNvSpPr/>
      </dsp:nvSpPr>
      <dsp:spPr>
        <a:xfrm>
          <a:off x="3892589" y="2306902"/>
          <a:ext cx="2998972" cy="82003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vi-VN" sz="1200" kern="1200" dirty="0" err="1"/>
            <a:t>Dobre</a:t>
          </a:r>
          <a:r>
            <a:rPr lang="vi-VN" sz="1200" kern="1200" dirty="0"/>
            <a:t> </a:t>
          </a:r>
          <a:r>
            <a:rPr lang="vi-VN" sz="1200" kern="1200" dirty="0" err="1"/>
            <a:t>prakse</a:t>
          </a:r>
          <a:r>
            <a:rPr lang="vi-VN" sz="1200" kern="1200" dirty="0"/>
            <a:t> OECD-a </a:t>
          </a:r>
          <a:r>
            <a:rPr lang="vi-VN" sz="1200" kern="1200" dirty="0" err="1"/>
            <a:t>prilagođene</a:t>
          </a:r>
          <a:r>
            <a:rPr lang="vi-VN" sz="1200" kern="1200" dirty="0"/>
            <a:t> </a:t>
          </a:r>
          <a:r>
            <a:rPr lang="vi-VN" sz="1200" kern="1200" dirty="0" err="1"/>
            <a:t>prema</a:t>
          </a:r>
          <a:r>
            <a:rPr lang="vi-VN" sz="1200" kern="1200" dirty="0"/>
            <a:t> </a:t>
          </a:r>
          <a:r>
            <a:rPr lang="vi-VN" sz="1200" kern="1200" dirty="0" err="1"/>
            <a:t>donekle</a:t>
          </a:r>
          <a:r>
            <a:rPr lang="vi-VN" sz="1200" kern="1200" dirty="0"/>
            <a:t> </a:t>
          </a:r>
          <a:r>
            <a:rPr lang="vi-VN" sz="1200" kern="1200" dirty="0">
              <a:latin typeface="Arial Bold"/>
            </a:rPr>
            <a:t>drugačijim</a:t>
          </a:r>
          <a:r>
            <a:rPr lang="vi-VN" sz="1200" kern="1200" dirty="0"/>
            <a:t> okolnostima u zemljama članicama PEMPAL-a</a:t>
          </a:r>
          <a:endParaRPr lang="en-US" sz="1200" kern="1200" dirty="0"/>
        </a:p>
      </dsp:txBody>
      <dsp:txXfrm>
        <a:off x="3932620" y="2346933"/>
        <a:ext cx="2918910" cy="739969"/>
      </dsp:txXfrm>
    </dsp:sp>
    <dsp:sp modelId="{C48AB9C7-5A83-4B36-A847-82A9FD2A745E}">
      <dsp:nvSpPr>
        <dsp:cNvPr id="0" name=""/>
        <dsp:cNvSpPr/>
      </dsp:nvSpPr>
      <dsp:spPr>
        <a:xfrm>
          <a:off x="3892589" y="3229437"/>
          <a:ext cx="2998972" cy="82003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r-HR" sz="1200" kern="1200" dirty="0"/>
            <a:t>Raznolikost zemalja članica PEMPAL-a</a:t>
          </a:r>
          <a:endParaRPr lang="en-US" sz="1200" kern="1200" dirty="0"/>
        </a:p>
      </dsp:txBody>
      <dsp:txXfrm>
        <a:off x="3932620" y="3269468"/>
        <a:ext cx="2918910" cy="7399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F2E94-3CA7-4B40-9939-CA2EB78E5EB4}">
      <dsp:nvSpPr>
        <dsp:cNvPr id="0" name=""/>
        <dsp:cNvSpPr/>
      </dsp:nvSpPr>
      <dsp:spPr>
        <a:xfrm>
          <a:off x="0" y="70025"/>
          <a:ext cx="8477250" cy="108590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hr-HR" sz="1500" kern="1200" dirty="0"/>
            <a:t>Dodati sažetak. </a:t>
          </a:r>
          <a:r>
            <a:rPr lang="vi-VN" sz="1500" kern="1200" dirty="0" err="1"/>
            <a:t>Time</a:t>
          </a:r>
          <a:r>
            <a:rPr lang="vi-VN" sz="1500" kern="1200" dirty="0"/>
            <a:t> se </a:t>
          </a:r>
          <a:r>
            <a:rPr lang="vi-VN" sz="1500" kern="1200" dirty="0" err="1"/>
            <a:t>povećava</a:t>
          </a:r>
          <a:r>
            <a:rPr lang="vi-VN" sz="1500" kern="1200" dirty="0"/>
            <a:t> </a:t>
          </a:r>
          <a:r>
            <a:rPr lang="vi-VN" sz="1500" kern="1200" dirty="0" err="1"/>
            <a:t>mogućnost</a:t>
          </a:r>
          <a:r>
            <a:rPr lang="vi-VN" sz="1500" kern="1200" dirty="0"/>
            <a:t> da </a:t>
          </a:r>
          <a:r>
            <a:rPr lang="vi-VN" sz="1500" kern="1200" dirty="0" err="1"/>
            <a:t>će</a:t>
          </a:r>
          <a:r>
            <a:rPr lang="vi-VN" sz="1500" kern="1200" dirty="0"/>
            <a:t> ga </a:t>
          </a:r>
          <a:r>
            <a:rPr lang="vi-VN" sz="1500" kern="1200" dirty="0" err="1"/>
            <a:t>pročitati</a:t>
          </a:r>
          <a:r>
            <a:rPr lang="vi-VN" sz="1500" kern="1200" dirty="0"/>
            <a:t> </a:t>
          </a:r>
          <a:r>
            <a:rPr lang="vi-VN" sz="1500" kern="1200" dirty="0" err="1"/>
            <a:t>više</a:t>
          </a:r>
          <a:r>
            <a:rPr lang="vi-VN" sz="1500" kern="1200" dirty="0"/>
            <a:t> </a:t>
          </a:r>
          <a:r>
            <a:rPr lang="vi-VN" sz="1500" kern="1200" dirty="0" err="1"/>
            <a:t>osoba</a:t>
          </a:r>
          <a:r>
            <a:rPr lang="vi-VN" sz="1500" kern="1200" dirty="0"/>
            <a:t> </a:t>
          </a:r>
          <a:r>
            <a:rPr lang="vi-VN" sz="1500" kern="1200" dirty="0">
              <a:latin typeface="Arial Bold"/>
            </a:rPr>
            <a:t>i da </a:t>
          </a:r>
          <a:r>
            <a:rPr lang="vi-VN" sz="1500" kern="1200" dirty="0" err="1">
              <a:latin typeface="Arial Bold"/>
            </a:rPr>
            <a:t>čitači</a:t>
          </a:r>
          <a:r>
            <a:rPr lang="vi-VN" sz="1500" kern="1200" dirty="0">
              <a:latin typeface="Arial Bold"/>
            </a:rPr>
            <a:t> </a:t>
          </a:r>
          <a:r>
            <a:rPr lang="vi-VN" sz="1500" kern="1200" dirty="0" err="1">
              <a:latin typeface="Arial Bold"/>
            </a:rPr>
            <a:t>najvažnije</a:t>
          </a:r>
          <a:r>
            <a:rPr lang="vi-VN" sz="1500" kern="1200" dirty="0">
              <a:latin typeface="Arial Bold"/>
            </a:rPr>
            <a:t> </a:t>
          </a:r>
          <a:r>
            <a:rPr lang="vi-VN" sz="1500" kern="1200" dirty="0" err="1">
              <a:latin typeface="Arial Bold"/>
            </a:rPr>
            <a:t>nalaze</a:t>
          </a:r>
          <a:r>
            <a:rPr lang="vi-VN" sz="1500" kern="1200" dirty="0">
              <a:latin typeface="Arial Bold"/>
            </a:rPr>
            <a:t> </a:t>
          </a:r>
          <a:r>
            <a:rPr lang="vi-VN" sz="1500" kern="1200" dirty="0" err="1">
              <a:latin typeface="Arial Bold"/>
            </a:rPr>
            <a:t>iz</a:t>
          </a:r>
          <a:r>
            <a:rPr lang="vi-VN" sz="1500" kern="1200" dirty="0">
              <a:latin typeface="Arial Bold"/>
            </a:rPr>
            <a:t> </a:t>
          </a:r>
          <a:r>
            <a:rPr lang="vi-VN" sz="1500" kern="1200" dirty="0" err="1">
              <a:latin typeface="Arial Bold"/>
            </a:rPr>
            <a:t>usporedbi</a:t>
          </a:r>
          <a:r>
            <a:rPr lang="vi-VN" sz="1500" kern="1200" dirty="0">
              <a:latin typeface="Arial Bold"/>
            </a:rPr>
            <a:t>, </a:t>
          </a:r>
          <a:r>
            <a:rPr lang="vi-VN" sz="1500" kern="1200" dirty="0" err="1">
              <a:latin typeface="Arial Bold"/>
            </a:rPr>
            <a:t>trendova</a:t>
          </a:r>
          <a:r>
            <a:rPr lang="vi-VN" sz="1500" kern="1200" dirty="0">
              <a:latin typeface="Arial Bold"/>
            </a:rPr>
            <a:t> i </a:t>
          </a:r>
          <a:r>
            <a:rPr lang="vi-VN" sz="1500" kern="1200" dirty="0" err="1">
              <a:latin typeface="Arial Bold"/>
            </a:rPr>
            <a:t>preporuka</a:t>
          </a:r>
          <a:endParaRPr lang="en-US" sz="1500" kern="1200" dirty="0" err="1">
            <a:latin typeface="Arial Bold"/>
          </a:endParaRPr>
        </a:p>
      </dsp:txBody>
      <dsp:txXfrm>
        <a:off x="53010" y="123035"/>
        <a:ext cx="8371230" cy="979886"/>
      </dsp:txXfrm>
    </dsp:sp>
    <dsp:sp modelId="{506BB18D-5BB7-45E0-A577-812CA75F52DF}">
      <dsp:nvSpPr>
        <dsp:cNvPr id="0" name=""/>
        <dsp:cNvSpPr/>
      </dsp:nvSpPr>
      <dsp:spPr>
        <a:xfrm>
          <a:off x="0" y="1199131"/>
          <a:ext cx="8477250" cy="108590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hr-HR" sz="1500" kern="1200" dirty="0">
              <a:latin typeface="Arial Bold"/>
            </a:rPr>
            <a:t>  Uređivačka napomena</a:t>
          </a:r>
          <a:r>
            <a:rPr lang="hr-HR" sz="1500" kern="1200" dirty="0"/>
            <a:t> da se podebljane rečenice skrate i da budu više usmjerene na djelovanje.</a:t>
          </a:r>
          <a:endParaRPr lang="en-US" sz="1500" kern="1200" dirty="0"/>
        </a:p>
        <a:p>
          <a:pPr marL="0" lvl="0" indent="0" algn="l" defTabSz="666750">
            <a:lnSpc>
              <a:spcPct val="90000"/>
            </a:lnSpc>
            <a:spcBef>
              <a:spcPct val="0"/>
            </a:spcBef>
            <a:spcAft>
              <a:spcPct val="35000"/>
            </a:spcAft>
            <a:buNone/>
          </a:pPr>
          <a:r>
            <a:rPr lang="hr-HR" sz="1500" kern="1200" dirty="0"/>
            <a:t>Istaknuti najvažnije zaključke iz ankete (npr. zemlje članice PEMPAL-a poduzimaju mjere za smanjenje broja programa i PI-</a:t>
          </a:r>
          <a:r>
            <a:rPr lang="hr-HR" sz="1500" kern="1200" dirty="0" err="1"/>
            <a:t>jeva</a:t>
          </a:r>
          <a:r>
            <a:rPr lang="hr-HR" sz="1500" kern="1200" dirty="0"/>
            <a:t>, nastavljajući trend primijećen u zemljama OECD-a).</a:t>
          </a:r>
          <a:endParaRPr lang="en-US" sz="1500" kern="1200" dirty="0"/>
        </a:p>
      </dsp:txBody>
      <dsp:txXfrm>
        <a:off x="53010" y="1252141"/>
        <a:ext cx="8371230" cy="979886"/>
      </dsp:txXfrm>
    </dsp:sp>
    <dsp:sp modelId="{7304A6DE-DBEA-4B55-833D-AD3A56CA32CA}">
      <dsp:nvSpPr>
        <dsp:cNvPr id="0" name=""/>
        <dsp:cNvSpPr/>
      </dsp:nvSpPr>
      <dsp:spPr>
        <a:xfrm>
          <a:off x="0" y="2328237"/>
          <a:ext cx="8477250" cy="108590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hr-HR" sz="1500" kern="1200" noProof="0" dirty="0"/>
            <a:t>Veliki odlomci trebaju se podijeliti na manje.</a:t>
          </a:r>
        </a:p>
        <a:p>
          <a:pPr marL="0" lvl="0" indent="0" algn="l" defTabSz="666750">
            <a:lnSpc>
              <a:spcPct val="90000"/>
            </a:lnSpc>
            <a:spcBef>
              <a:spcPct val="0"/>
            </a:spcBef>
            <a:spcAft>
              <a:spcPct val="35000"/>
            </a:spcAft>
            <a:buNone/>
          </a:pPr>
          <a:r>
            <a:rPr lang="hr-HR" sz="1500" kern="1200" noProof="0" dirty="0"/>
            <a:t>To može biti bolji način za istaknuti važne točke (npr. različite interpretacije pitanja u anketi).</a:t>
          </a:r>
        </a:p>
      </dsp:txBody>
      <dsp:txXfrm>
        <a:off x="53010" y="2381247"/>
        <a:ext cx="8371230" cy="979886"/>
      </dsp:txXfrm>
    </dsp:sp>
    <dsp:sp modelId="{B25FD1CA-155F-4CAE-9081-8A9408FE4EC9}">
      <dsp:nvSpPr>
        <dsp:cNvPr id="0" name=""/>
        <dsp:cNvSpPr/>
      </dsp:nvSpPr>
      <dsp:spPr>
        <a:xfrm>
          <a:off x="0" y="3457343"/>
          <a:ext cx="8477250" cy="108590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hr-HR" sz="1500" kern="1200" dirty="0"/>
            <a:t>Moglo bi biti zanimljivo prikazati informacije o cjelokupnim pristupima planiranju proračuna prema učincima za svaku zemlju, a ne sve zajedno, tako da ih je moguće usporediti (</a:t>
          </a:r>
          <a:r>
            <a:rPr lang="hr-HR" sz="1500" kern="1200" dirty="0">
              <a:latin typeface="Arial Bold"/>
            </a:rPr>
            <a:t>prikaz 4</a:t>
          </a:r>
          <a:r>
            <a:rPr lang="hr-HR" sz="1500" kern="1200" dirty="0"/>
            <a:t>.).</a:t>
          </a:r>
        </a:p>
        <a:p>
          <a:pPr marL="0" lvl="0" indent="0" algn="l" defTabSz="666750">
            <a:lnSpc>
              <a:spcPct val="90000"/>
            </a:lnSpc>
            <a:spcBef>
              <a:spcPct val="0"/>
            </a:spcBef>
            <a:spcAft>
              <a:spcPct val="35000"/>
            </a:spcAft>
            <a:buNone/>
          </a:pPr>
          <a:r>
            <a:rPr lang="hr-HR" sz="1500" kern="1200" dirty="0"/>
            <a:t>To bi moglo dodati zanimljivu dimenziju izvješću i možda pomoći u identificiranju dobrih praksi u zemljama Europe i srednje Azije.</a:t>
          </a:r>
          <a:endParaRPr lang="en-US" sz="1500" kern="1200" dirty="0"/>
        </a:p>
      </dsp:txBody>
      <dsp:txXfrm>
        <a:off x="53010" y="3510353"/>
        <a:ext cx="8371230" cy="9798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BC0C2-C69B-413C-A4D1-CF4373EE01F2}">
      <dsp:nvSpPr>
        <dsp:cNvPr id="0" name=""/>
        <dsp:cNvSpPr/>
      </dsp:nvSpPr>
      <dsp:spPr>
        <a:xfrm>
          <a:off x="0" y="307006"/>
          <a:ext cx="8477250" cy="77000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vi-VN" sz="1300" kern="1200" dirty="0" err="1"/>
            <a:t>Zanimljivo</a:t>
          </a:r>
          <a:r>
            <a:rPr lang="vi-VN" sz="1300" kern="1200" dirty="0"/>
            <a:t> </a:t>
          </a:r>
          <a:r>
            <a:rPr lang="vi-VN" sz="1300" kern="1200" dirty="0" err="1"/>
            <a:t>je</a:t>
          </a:r>
          <a:r>
            <a:rPr lang="vi-VN" sz="1300" kern="1200" dirty="0"/>
            <a:t> da </a:t>
          </a:r>
          <a:r>
            <a:rPr lang="vi-VN" sz="1300" kern="1200" dirty="0" err="1"/>
            <a:t>je</a:t>
          </a:r>
          <a:r>
            <a:rPr lang="vi-VN" sz="1300" kern="1200" dirty="0"/>
            <a:t> </a:t>
          </a:r>
          <a:r>
            <a:rPr lang="vi-VN" sz="1300" kern="1200" dirty="0" err="1"/>
            <a:t>odgovornost</a:t>
          </a:r>
          <a:r>
            <a:rPr lang="vi-VN" sz="1300" kern="1200" dirty="0"/>
            <a:t> </a:t>
          </a:r>
          <a:r>
            <a:rPr lang="vi-VN" sz="1300" kern="1200" dirty="0" err="1"/>
            <a:t>za</a:t>
          </a:r>
          <a:r>
            <a:rPr lang="vi-VN" sz="1300" kern="1200" dirty="0"/>
            <a:t> </a:t>
          </a:r>
          <a:r>
            <a:rPr lang="vi-VN" sz="1300" kern="1200" dirty="0" err="1"/>
            <a:t>definiranje</a:t>
          </a:r>
          <a:r>
            <a:rPr lang="vi-VN" sz="1300" kern="1200" dirty="0"/>
            <a:t> </a:t>
          </a:r>
          <a:r>
            <a:rPr lang="vi-VN" sz="1300" kern="1200" dirty="0">
              <a:latin typeface="Arial Bold"/>
            </a:rPr>
            <a:t>PI-</a:t>
          </a:r>
          <a:r>
            <a:rPr lang="vi-VN" sz="1300" kern="1200" dirty="0" err="1">
              <a:latin typeface="Arial Bold"/>
            </a:rPr>
            <a:t>jeva</a:t>
          </a:r>
          <a:r>
            <a:rPr lang="vi-VN" sz="1300" kern="1200" dirty="0">
              <a:latin typeface="Arial Bold"/>
            </a:rPr>
            <a:t> u </a:t>
          </a:r>
          <a:r>
            <a:rPr lang="vi-VN" sz="1300" kern="1200" dirty="0" err="1">
              <a:latin typeface="Arial Bold"/>
            </a:rPr>
            <a:t>zemljama</a:t>
          </a:r>
          <a:r>
            <a:rPr lang="vi-VN" sz="1300" kern="1200" dirty="0">
              <a:latin typeface="Arial Bold"/>
            </a:rPr>
            <a:t> PEMPAL-a </a:t>
          </a:r>
          <a:r>
            <a:rPr lang="vi-VN" sz="1300" kern="1200" dirty="0" err="1">
              <a:latin typeface="Arial Bold"/>
            </a:rPr>
            <a:t>raspodijeljena</a:t>
          </a:r>
          <a:r>
            <a:rPr lang="vi-VN" sz="1300" kern="1200" dirty="0">
              <a:latin typeface="Arial Bold"/>
            </a:rPr>
            <a:t> na </a:t>
          </a:r>
          <a:r>
            <a:rPr lang="vi-VN" sz="1300" kern="1200" dirty="0" err="1">
              <a:latin typeface="Arial Bold"/>
            </a:rPr>
            <a:t>način</a:t>
          </a:r>
          <a:r>
            <a:rPr lang="vi-VN" sz="1300" kern="1200" dirty="0">
              <a:latin typeface="Arial Bold"/>
            </a:rPr>
            <a:t> da</a:t>
          </a:r>
          <a:r>
            <a:rPr lang="vi-VN" sz="1300" kern="1200" dirty="0"/>
            <a:t> </a:t>
          </a:r>
          <a:r>
            <a:rPr lang="vi-VN" sz="1300" kern="1200" dirty="0" err="1"/>
            <a:t>središnja</a:t>
          </a:r>
          <a:r>
            <a:rPr lang="vi-VN" sz="1300" kern="1200" dirty="0"/>
            <a:t> </a:t>
          </a:r>
          <a:r>
            <a:rPr lang="vi-VN" sz="1300" kern="1200" dirty="0" err="1"/>
            <a:t>vlada</a:t>
          </a:r>
          <a:r>
            <a:rPr lang="vi-VN" sz="1300" kern="1200" dirty="0"/>
            <a:t> i </a:t>
          </a:r>
          <a:r>
            <a:rPr lang="vi-VN" sz="1300" kern="1200" dirty="0" err="1"/>
            <a:t>ministarstva</a:t>
          </a:r>
          <a:r>
            <a:rPr lang="vi-VN" sz="1300" kern="1200" dirty="0"/>
            <a:t> </a:t>
          </a:r>
          <a:r>
            <a:rPr lang="vi-VN" sz="1300" kern="1200" dirty="0" err="1"/>
            <a:t>koja</a:t>
          </a:r>
          <a:r>
            <a:rPr lang="vi-VN" sz="1300" kern="1200" dirty="0"/>
            <a:t> su </a:t>
          </a:r>
          <a:r>
            <a:rPr lang="vi-VN" sz="1300" kern="1200" dirty="0" err="1"/>
            <a:t>zadužena</a:t>
          </a:r>
          <a:r>
            <a:rPr lang="vi-VN" sz="1300" kern="1200" dirty="0"/>
            <a:t> </a:t>
          </a:r>
          <a:r>
            <a:rPr lang="vi-VN" sz="1300" kern="1200" dirty="0" err="1"/>
            <a:t>za</a:t>
          </a:r>
          <a:r>
            <a:rPr lang="vi-VN" sz="1300" kern="1200" dirty="0"/>
            <a:t> </a:t>
          </a:r>
          <a:r>
            <a:rPr lang="vi-VN" sz="1300" kern="1200" dirty="0" err="1"/>
            <a:t>izradu</a:t>
          </a:r>
          <a:r>
            <a:rPr lang="vi-VN" sz="1300" kern="1200" dirty="0"/>
            <a:t> </a:t>
          </a:r>
          <a:r>
            <a:rPr lang="vi-VN" sz="1300" kern="1200" dirty="0" err="1"/>
            <a:t>planova</a:t>
          </a:r>
          <a:r>
            <a:rPr lang="vi-VN" sz="1300" kern="1200" dirty="0"/>
            <a:t> </a:t>
          </a:r>
          <a:r>
            <a:rPr lang="vi-VN" sz="1300" kern="1200" dirty="0" err="1"/>
            <a:t>igraju</a:t>
          </a:r>
          <a:r>
            <a:rPr lang="vi-VN" sz="1300" kern="1200" dirty="0"/>
            <a:t> </a:t>
          </a:r>
          <a:r>
            <a:rPr lang="vi-VN" sz="1300" kern="1200" dirty="0" err="1"/>
            <a:t>značajniju</a:t>
          </a:r>
          <a:r>
            <a:rPr lang="vi-VN" sz="1300" kern="1200" dirty="0"/>
            <a:t> </a:t>
          </a:r>
          <a:r>
            <a:rPr lang="vi-VN" sz="1300" kern="1200" dirty="0" err="1"/>
            <a:t>ulogu</a:t>
          </a:r>
          <a:r>
            <a:rPr lang="vi-VN" sz="1300" kern="1200" dirty="0"/>
            <a:t> </a:t>
          </a:r>
          <a:r>
            <a:rPr lang="vi-VN" sz="1300" kern="1200" dirty="0" err="1"/>
            <a:t>nego</a:t>
          </a:r>
          <a:r>
            <a:rPr lang="vi-VN" sz="1300" kern="1200" dirty="0"/>
            <a:t> u </a:t>
          </a:r>
          <a:r>
            <a:rPr lang="vi-VN" sz="1300" kern="1200" dirty="0" err="1"/>
            <a:t>slučaju</a:t>
          </a:r>
          <a:r>
            <a:rPr lang="vi-VN" sz="1300" kern="1200" dirty="0"/>
            <a:t> </a:t>
          </a:r>
          <a:r>
            <a:rPr lang="vi-VN" sz="1300" kern="1200" dirty="0" err="1"/>
            <a:t>zemalja</a:t>
          </a:r>
          <a:r>
            <a:rPr lang="vi-VN" sz="1300" kern="1200" dirty="0"/>
            <a:t> OECD-a.</a:t>
          </a:r>
          <a:endParaRPr lang="en-US" sz="1300" kern="1200" dirty="0"/>
        </a:p>
      </dsp:txBody>
      <dsp:txXfrm>
        <a:off x="37589" y="344595"/>
        <a:ext cx="8402072" cy="694828"/>
      </dsp:txXfrm>
    </dsp:sp>
    <dsp:sp modelId="{6E52CA45-4B18-4E95-AE26-058D16FA11DC}">
      <dsp:nvSpPr>
        <dsp:cNvPr id="0" name=""/>
        <dsp:cNvSpPr/>
      </dsp:nvSpPr>
      <dsp:spPr>
        <a:xfrm>
          <a:off x="0" y="1114452"/>
          <a:ext cx="8477250" cy="770006"/>
        </a:xfrm>
        <a:prstGeom prst="round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hr-HR" sz="1300" kern="1200" dirty="0"/>
            <a:t>Razlika u institucionalnim ulogama vrlo je uočljiva (</a:t>
          </a:r>
          <a:r>
            <a:rPr lang="hr-HR" sz="1300" kern="1200" dirty="0">
              <a:latin typeface="Arial Bold"/>
            </a:rPr>
            <a:t>prikaz</a:t>
          </a:r>
          <a:r>
            <a:rPr lang="hr-HR" sz="1300" kern="1200" dirty="0"/>
            <a:t> 9.). Čini se da su u zemljama članicama PEMPAL-a nadzor i uporaba informacija o učinkovitosti puno centraliziraniji nego u zemljama OECD-a, gdje u većini aspekata dominiraju resorna ministarstva.</a:t>
          </a:r>
          <a:endParaRPr lang="en-US" sz="1300" kern="1200" dirty="0"/>
        </a:p>
      </dsp:txBody>
      <dsp:txXfrm>
        <a:off x="37589" y="1152041"/>
        <a:ext cx="8402072" cy="694828"/>
      </dsp:txXfrm>
    </dsp:sp>
    <dsp:sp modelId="{DD6F69E6-6B86-4851-8CCE-30984D4836C5}">
      <dsp:nvSpPr>
        <dsp:cNvPr id="0" name=""/>
        <dsp:cNvSpPr/>
      </dsp:nvSpPr>
      <dsp:spPr>
        <a:xfrm>
          <a:off x="0" y="1921898"/>
          <a:ext cx="8477250" cy="77000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vi-VN" sz="1300" kern="1200" dirty="0"/>
            <a:t>Zanimljivo je da postoji tako značajna razlika u međusektorskim</a:t>
          </a:r>
          <a:r>
            <a:rPr lang="vi-VN" sz="1300" kern="1200" dirty="0">
              <a:latin typeface="Arial Bold"/>
            </a:rPr>
            <a:t>/međuinstitucijskim</a:t>
          </a:r>
          <a:r>
            <a:rPr lang="vi-VN" sz="1300" kern="1200" dirty="0"/>
            <a:t> pitanjima poput rodno osjetljivog planiranja proračuna (</a:t>
          </a:r>
          <a:r>
            <a:rPr lang="vi-VN" sz="1300" kern="1200" dirty="0">
              <a:latin typeface="Arial Bold"/>
            </a:rPr>
            <a:t>prikaz</a:t>
          </a:r>
          <a:r>
            <a:rPr lang="vi-VN" sz="1300" kern="1200" dirty="0"/>
            <a:t> 11.).</a:t>
          </a:r>
          <a:endParaRPr lang="hr-HR" sz="1300" kern="1200" dirty="0"/>
        </a:p>
        <a:p>
          <a:pPr marL="0" lvl="0" indent="0" algn="l" defTabSz="577850">
            <a:lnSpc>
              <a:spcPct val="90000"/>
            </a:lnSpc>
            <a:spcBef>
              <a:spcPct val="0"/>
            </a:spcBef>
            <a:spcAft>
              <a:spcPct val="35000"/>
            </a:spcAft>
            <a:buNone/>
          </a:pPr>
          <a:r>
            <a:rPr lang="vi-VN" sz="1300" kern="1200" dirty="0"/>
            <a:t>Također činjenica da se e-vlada češće pojavljuje u zemljama članicama PEMPAL-a nego u zemljama OECD-a.</a:t>
          </a:r>
          <a:endParaRPr lang="en-US" sz="1300" kern="1200" dirty="0"/>
        </a:p>
      </dsp:txBody>
      <dsp:txXfrm>
        <a:off x="37589" y="1959487"/>
        <a:ext cx="8402072" cy="694828"/>
      </dsp:txXfrm>
    </dsp:sp>
    <dsp:sp modelId="{2251B67F-2ABD-4B6E-9809-B752F8292CB1}">
      <dsp:nvSpPr>
        <dsp:cNvPr id="0" name=""/>
        <dsp:cNvSpPr/>
      </dsp:nvSpPr>
      <dsp:spPr>
        <a:xfrm>
          <a:off x="0" y="2729345"/>
          <a:ext cx="8477250" cy="77000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vi-VN" sz="1300" kern="1200" dirty="0"/>
            <a:t>Čini se da u zemljama članicama PEMPAL-a općenito postoji veći jaz između očekivanja i realizacije, uglavnom u odnosu na poboljšani nadzor i kulturu planiranja prema učincima</a:t>
          </a:r>
          <a:r>
            <a:rPr lang="hr-HR" sz="1300" kern="1200" dirty="0"/>
            <a:t> (</a:t>
          </a:r>
          <a:r>
            <a:rPr lang="hr-HR" sz="1300" kern="1200" dirty="0">
              <a:latin typeface="Arial Bold"/>
            </a:rPr>
            <a:t>prikaz</a:t>
          </a:r>
          <a:r>
            <a:rPr lang="hr-HR" sz="1300" kern="1200" dirty="0"/>
            <a:t> 13.).</a:t>
          </a:r>
          <a:endParaRPr lang="en-US" sz="1300" kern="1200" dirty="0"/>
        </a:p>
      </dsp:txBody>
      <dsp:txXfrm>
        <a:off x="37589" y="2766934"/>
        <a:ext cx="8402072" cy="694828"/>
      </dsp:txXfrm>
    </dsp:sp>
    <dsp:sp modelId="{84229439-1CBD-4D32-B7C1-A9CDD7D30CBB}">
      <dsp:nvSpPr>
        <dsp:cNvPr id="0" name=""/>
        <dsp:cNvSpPr/>
      </dsp:nvSpPr>
      <dsp:spPr>
        <a:xfrm>
          <a:off x="0" y="3536791"/>
          <a:ext cx="8477250" cy="770006"/>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hr-HR" sz="1300" kern="1200" dirty="0"/>
            <a:t>Ključni izazovi; Potrebno je uzeti u obzir da je proračun</a:t>
          </a:r>
          <a:r>
            <a:rPr lang="hr-HR" sz="1300" kern="1200" dirty="0">
              <a:latin typeface="Arial Bold"/>
            </a:rPr>
            <a:t> fundamentalno politički dokument</a:t>
          </a:r>
          <a:r>
            <a:rPr lang="hr-HR" sz="1300" kern="1200" dirty="0"/>
            <a:t>, stoga će politički razlozi obično imati prednost pred razlozima tehničke učinkovitosti ili učinka.</a:t>
          </a:r>
          <a:endParaRPr lang="en-US" sz="1300" kern="1200" dirty="0"/>
        </a:p>
      </dsp:txBody>
      <dsp:txXfrm>
        <a:off x="37589" y="3574380"/>
        <a:ext cx="8402072" cy="6948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9CB0C-793B-47C5-BFAF-851A712D9515}">
      <dsp:nvSpPr>
        <dsp:cNvPr id="0" name=""/>
        <dsp:cNvSpPr/>
      </dsp:nvSpPr>
      <dsp:spPr>
        <a:xfrm>
          <a:off x="0" y="2401"/>
          <a:ext cx="847725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469520-23D3-45A3-A7D7-7E2A5922616E}">
      <dsp:nvSpPr>
        <dsp:cNvPr id="0" name=""/>
        <dsp:cNvSpPr/>
      </dsp:nvSpPr>
      <dsp:spPr>
        <a:xfrm>
          <a:off x="0" y="2401"/>
          <a:ext cx="8477250" cy="1038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hr-HR" sz="1100" kern="1200" dirty="0"/>
            <a:t>Preporuka 1.</a:t>
          </a:r>
        </a:p>
        <a:p>
          <a:pPr marL="0" lvl="0" indent="0" algn="l" defTabSz="488950">
            <a:lnSpc>
              <a:spcPct val="90000"/>
            </a:lnSpc>
            <a:spcBef>
              <a:spcPct val="0"/>
            </a:spcBef>
            <a:spcAft>
              <a:spcPct val="35000"/>
            </a:spcAft>
            <a:buNone/>
          </a:pPr>
          <a:r>
            <a:rPr lang="hr-HR" sz="1100" kern="1200" dirty="0"/>
            <a:t>„</a:t>
          </a:r>
          <a:r>
            <a:rPr lang="hr-HR" sz="1100" b="1" kern="1200" dirty="0"/>
            <a:t>Još jedan važan aspekt ove dobre prakse predstavlja potreba da politički čelnici podrže planiranje proračuna prema učincima, uz potporu visokih dužnosnika</a:t>
          </a:r>
          <a:r>
            <a:rPr lang="hr-HR" sz="1100" kern="1200" dirty="0"/>
            <a:t>.”</a:t>
          </a:r>
        </a:p>
        <a:p>
          <a:pPr marL="0" lvl="0" indent="0" algn="l" defTabSz="488950" rtl="0">
            <a:lnSpc>
              <a:spcPct val="90000"/>
            </a:lnSpc>
            <a:spcBef>
              <a:spcPct val="0"/>
            </a:spcBef>
            <a:spcAft>
              <a:spcPct val="35000"/>
            </a:spcAft>
            <a:buNone/>
          </a:pPr>
          <a:r>
            <a:rPr lang="vi-VN" sz="1100" i="1" kern="1200" dirty="0"/>
            <a:t>Druga mogućnost</a:t>
          </a:r>
          <a:r>
            <a:rPr lang="vi-VN" sz="1100" i="1" kern="1200" dirty="0">
              <a:latin typeface="Arial Bold"/>
            </a:rPr>
            <a:t> </a:t>
          </a:r>
          <a:r>
            <a:rPr lang="vi-VN" sz="1100" i="1" kern="1200" dirty="0"/>
            <a:t> – prilagodba očekivanja, tempa uvođenja reforme, na temelju političke podrške.</a:t>
          </a:r>
          <a:endParaRPr lang="en-US" sz="1100" i="1" kern="1200" dirty="0"/>
        </a:p>
      </dsp:txBody>
      <dsp:txXfrm>
        <a:off x="0" y="2401"/>
        <a:ext cx="8477250" cy="1038431"/>
      </dsp:txXfrm>
    </dsp:sp>
    <dsp:sp modelId="{E26690B4-3213-4A04-9248-A9C5F6889CD6}">
      <dsp:nvSpPr>
        <dsp:cNvPr id="0" name=""/>
        <dsp:cNvSpPr/>
      </dsp:nvSpPr>
      <dsp:spPr>
        <a:xfrm>
          <a:off x="0" y="1040833"/>
          <a:ext cx="847725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E4CAF8-E274-4EF6-8FDA-EC8D6603F9D3}">
      <dsp:nvSpPr>
        <dsp:cNvPr id="0" name=""/>
        <dsp:cNvSpPr/>
      </dsp:nvSpPr>
      <dsp:spPr>
        <a:xfrm>
          <a:off x="0" y="1040833"/>
          <a:ext cx="8477250" cy="1038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22275">
            <a:lnSpc>
              <a:spcPct val="90000"/>
            </a:lnSpc>
            <a:spcBef>
              <a:spcPct val="0"/>
            </a:spcBef>
            <a:spcAft>
              <a:spcPct val="35000"/>
            </a:spcAft>
            <a:buNone/>
          </a:pPr>
          <a:r>
            <a:rPr lang="hr-HR" sz="950" kern="1200" dirty="0"/>
            <a:t>Preporuka 4.</a:t>
          </a:r>
        </a:p>
        <a:p>
          <a:pPr marL="0" lvl="0" indent="0" algn="l" defTabSz="422275">
            <a:lnSpc>
              <a:spcPct val="90000"/>
            </a:lnSpc>
            <a:spcBef>
              <a:spcPct val="0"/>
            </a:spcBef>
            <a:spcAft>
              <a:spcPct val="35000"/>
            </a:spcAft>
            <a:buNone/>
          </a:pPr>
          <a:r>
            <a:rPr lang="hr-HR" sz="950" kern="1200" dirty="0"/>
            <a:t>„</a:t>
          </a:r>
          <a:r>
            <a:rPr lang="hr-HR" sz="950" b="1" kern="1200" dirty="0"/>
            <a:t>Svaku inicijativu povezanu s prioritetnim planiranjem proračuna za odabrane prioritete vlade na visokoj razini (na primjer rodno osjetljivo planiranje proračuna, ekološko planiranje proračuna, proračun blagostanja ili planiranje proračuna prema SDG-ovima) trebalo bi pažljivo osmisliti kako bi se osigurala potpuna integracija u okviru procesa planiranja proračuna prema programima i učincima te kako bi se izbjegli usporedni posebni procesi</a:t>
          </a:r>
          <a:r>
            <a:rPr lang="hr-HR" sz="950" kern="1200" dirty="0"/>
            <a:t>.”</a:t>
          </a:r>
        </a:p>
        <a:p>
          <a:pPr marL="0" lvl="0" indent="0" algn="l" defTabSz="422275">
            <a:lnSpc>
              <a:spcPct val="90000"/>
            </a:lnSpc>
            <a:spcBef>
              <a:spcPct val="0"/>
            </a:spcBef>
            <a:spcAft>
              <a:spcPct val="35000"/>
            </a:spcAft>
            <a:buNone/>
          </a:pPr>
          <a:r>
            <a:rPr lang="vi-VN" sz="950" i="1" kern="1200" dirty="0"/>
            <a:t>Preporuka se može preusmjeriti na objašnjavanje da međusektorski ciljevi već dugo predstavljaju problem u planiranju proračuna prema učinkovitosti te da to u kontekstu proračuna znači da međusektorski ciljevi za učinkovitost moraju biti sastavni dijelovi pojedinih programa.</a:t>
          </a:r>
          <a:endParaRPr lang="en-US" sz="950" b="1" i="1" kern="1200" dirty="0"/>
        </a:p>
      </dsp:txBody>
      <dsp:txXfrm>
        <a:off x="0" y="1040833"/>
        <a:ext cx="8477250" cy="1038431"/>
      </dsp:txXfrm>
    </dsp:sp>
    <dsp:sp modelId="{D9E3FDFA-6C4D-4899-A551-FA1C8A13E7FE}">
      <dsp:nvSpPr>
        <dsp:cNvPr id="0" name=""/>
        <dsp:cNvSpPr/>
      </dsp:nvSpPr>
      <dsp:spPr>
        <a:xfrm>
          <a:off x="0" y="2079265"/>
          <a:ext cx="847725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D382BE-26CF-4A77-A47A-EC823ADD24A2}">
      <dsp:nvSpPr>
        <dsp:cNvPr id="0" name=""/>
        <dsp:cNvSpPr/>
      </dsp:nvSpPr>
      <dsp:spPr>
        <a:xfrm>
          <a:off x="0" y="2079265"/>
          <a:ext cx="8477250" cy="851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hr-HR" sz="1100" kern="1200" dirty="0"/>
            <a:t>Preporuka 6.</a:t>
          </a:r>
        </a:p>
        <a:p>
          <a:pPr marL="0" lvl="0" indent="0" algn="l" defTabSz="488950">
            <a:lnSpc>
              <a:spcPct val="90000"/>
            </a:lnSpc>
            <a:spcBef>
              <a:spcPct val="0"/>
            </a:spcBef>
            <a:spcAft>
              <a:spcPct val="35000"/>
            </a:spcAft>
            <a:buNone/>
          </a:pPr>
          <a:r>
            <a:rPr lang="hr-HR" sz="1100" kern="1200" dirty="0"/>
            <a:t>„</a:t>
          </a:r>
          <a:r>
            <a:rPr lang="hr-HR" sz="1100" b="1" kern="1200" dirty="0"/>
            <a:t>Zemlje članice PEMPAL-a trebale bi obratiti dodatnu pozornost na unakrsne ciljeve unutar cijele vlade</a:t>
          </a:r>
          <a:r>
            <a:rPr lang="hr-HR" sz="1100" kern="1200" dirty="0"/>
            <a:t>.”</a:t>
          </a:r>
        </a:p>
        <a:p>
          <a:pPr marL="0" lvl="0" indent="0" algn="l" defTabSz="488950">
            <a:lnSpc>
              <a:spcPct val="90000"/>
            </a:lnSpc>
            <a:spcBef>
              <a:spcPct val="0"/>
            </a:spcBef>
            <a:spcAft>
              <a:spcPct val="35000"/>
            </a:spcAft>
            <a:buNone/>
          </a:pPr>
          <a:r>
            <a:rPr lang="vi-VN" sz="1100" i="1" kern="1200" dirty="0"/>
            <a:t>Prijedlog spajanja s preporukom 4. s obzirom na to da ne postoji stvarna razlika između tih ciljeva i koncepta „prioritetnog planiranja proračuna</a:t>
          </a:r>
          <a:r>
            <a:rPr lang="vi-VN" sz="1100" kern="1200" dirty="0"/>
            <a:t>”.</a:t>
          </a:r>
          <a:endParaRPr lang="en-US" sz="1100" kern="1200" dirty="0"/>
        </a:p>
      </dsp:txBody>
      <dsp:txXfrm>
        <a:off x="0" y="2079265"/>
        <a:ext cx="8477250" cy="851752"/>
      </dsp:txXfrm>
    </dsp:sp>
    <dsp:sp modelId="{2868B5C4-A423-419C-833F-18BF4B8AF72D}">
      <dsp:nvSpPr>
        <dsp:cNvPr id="0" name=""/>
        <dsp:cNvSpPr/>
      </dsp:nvSpPr>
      <dsp:spPr>
        <a:xfrm>
          <a:off x="0" y="2931018"/>
          <a:ext cx="847725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FA37BA-09BA-4337-8BA8-800DB0C5B2A3}">
      <dsp:nvSpPr>
        <dsp:cNvPr id="0" name=""/>
        <dsp:cNvSpPr/>
      </dsp:nvSpPr>
      <dsp:spPr>
        <a:xfrm>
          <a:off x="0" y="2931018"/>
          <a:ext cx="8477250" cy="1038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22275">
            <a:lnSpc>
              <a:spcPct val="90000"/>
            </a:lnSpc>
            <a:spcBef>
              <a:spcPct val="0"/>
            </a:spcBef>
            <a:spcAft>
              <a:spcPct val="35000"/>
            </a:spcAft>
            <a:buNone/>
          </a:pPr>
          <a:r>
            <a:rPr lang="hr-HR" sz="950" kern="1200" dirty="0"/>
            <a:t>Preporuka 19.</a:t>
          </a:r>
        </a:p>
        <a:p>
          <a:pPr marL="0" lvl="0" indent="0" algn="l" defTabSz="422275">
            <a:lnSpc>
              <a:spcPct val="90000"/>
            </a:lnSpc>
            <a:spcBef>
              <a:spcPct val="0"/>
            </a:spcBef>
            <a:spcAft>
              <a:spcPct val="35000"/>
            </a:spcAft>
            <a:buNone/>
          </a:pPr>
          <a:r>
            <a:rPr lang="vi-VN" sz="950" kern="1200" dirty="0"/>
            <a:t>„</a:t>
          </a:r>
          <a:r>
            <a:rPr lang="vi-VN" sz="950" b="1" kern="1200" dirty="0"/>
            <a:t>Dizajn dubinskih analiza rashoda trebalo bi dobro razmotriti u odnosu na određene gospodarske, političke i institucionalne kontekste svake zemlje</a:t>
          </a:r>
          <a:r>
            <a:rPr lang="vi-VN" sz="950" kern="1200" dirty="0"/>
            <a:t>.”</a:t>
          </a:r>
          <a:endParaRPr lang="hr-HR" sz="950" kern="1200" dirty="0"/>
        </a:p>
        <a:p>
          <a:pPr marL="0" lvl="0" indent="0" algn="l" defTabSz="422275">
            <a:lnSpc>
              <a:spcPct val="90000"/>
            </a:lnSpc>
            <a:spcBef>
              <a:spcPct val="0"/>
            </a:spcBef>
            <a:spcAft>
              <a:spcPct val="35000"/>
            </a:spcAft>
            <a:buNone/>
          </a:pPr>
          <a:r>
            <a:rPr lang="hr-HR" sz="950" i="1" kern="1200" dirty="0"/>
            <a:t>Slažem se, uz napomenu da planiranje proračuna prema učincima nije nužno preduvjet za dubinsku analizu rashoda, premda je u svakom slučaju korisno.</a:t>
          </a:r>
        </a:p>
        <a:p>
          <a:pPr marL="0" lvl="0" indent="0" algn="l" defTabSz="422275">
            <a:lnSpc>
              <a:spcPct val="90000"/>
            </a:lnSpc>
            <a:spcBef>
              <a:spcPct val="0"/>
            </a:spcBef>
            <a:spcAft>
              <a:spcPct val="35000"/>
            </a:spcAft>
            <a:buNone/>
          </a:pPr>
          <a:r>
            <a:rPr lang="vi-VN" sz="950" i="1" kern="1200" dirty="0"/>
            <a:t>To također podrazumijeva da će izjava „moglo bi biti preporučljivo najprije provesti širu analizu u okviru koje se razmatraju pitanja više razine povezana s ukupnim fiskalnim položajem” također ovisiti o okolnostima</a:t>
          </a:r>
          <a:r>
            <a:rPr lang="vi-VN" sz="950" kern="1200" dirty="0"/>
            <a:t>.</a:t>
          </a:r>
          <a:endParaRPr lang="en-US" sz="950" b="0" i="1" kern="1200" dirty="0"/>
        </a:p>
      </dsp:txBody>
      <dsp:txXfrm>
        <a:off x="0" y="2931018"/>
        <a:ext cx="8477250" cy="1038431"/>
      </dsp:txXfrm>
    </dsp:sp>
    <dsp:sp modelId="{A38AB016-A7D7-4158-A6CF-C869B3A15BE2}">
      <dsp:nvSpPr>
        <dsp:cNvPr id="0" name=""/>
        <dsp:cNvSpPr/>
      </dsp:nvSpPr>
      <dsp:spPr>
        <a:xfrm>
          <a:off x="0" y="3969450"/>
          <a:ext cx="847725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4A7B2E-0936-446B-8C44-9AFD84843DD8}">
      <dsp:nvSpPr>
        <dsp:cNvPr id="0" name=""/>
        <dsp:cNvSpPr/>
      </dsp:nvSpPr>
      <dsp:spPr>
        <a:xfrm>
          <a:off x="0" y="3969450"/>
          <a:ext cx="8477250" cy="785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66725">
            <a:lnSpc>
              <a:spcPct val="90000"/>
            </a:lnSpc>
            <a:spcBef>
              <a:spcPct val="0"/>
            </a:spcBef>
            <a:spcAft>
              <a:spcPct val="35000"/>
            </a:spcAft>
            <a:buNone/>
          </a:pPr>
          <a:r>
            <a:rPr lang="hr-HR" sz="1050" kern="1200" dirty="0"/>
            <a:t>Preporuka 21.</a:t>
          </a:r>
        </a:p>
        <a:p>
          <a:pPr marL="0" lvl="0" indent="0" algn="l" defTabSz="466725">
            <a:lnSpc>
              <a:spcPct val="90000"/>
            </a:lnSpc>
            <a:spcBef>
              <a:spcPct val="0"/>
            </a:spcBef>
            <a:spcAft>
              <a:spcPct val="35000"/>
            </a:spcAft>
            <a:buNone/>
          </a:pPr>
          <a:r>
            <a:rPr lang="hr-HR" sz="1050" kern="1200" dirty="0"/>
            <a:t>„</a:t>
          </a:r>
          <a:r>
            <a:rPr lang="hr-HR" sz="1050" b="1" kern="1200" dirty="0"/>
            <a:t>Trebale bi se razmotriti moguće uloge unutarnje revizije u pogledu doprinosa aktivnostima planiranja proračuna prema učincima</a:t>
          </a:r>
          <a:r>
            <a:rPr lang="hr-HR" sz="1050" kern="1200" dirty="0"/>
            <a:t>.”</a:t>
          </a:r>
        </a:p>
        <a:p>
          <a:pPr marL="0" lvl="0" indent="0" algn="l" defTabSz="466725">
            <a:lnSpc>
              <a:spcPct val="90000"/>
            </a:lnSpc>
            <a:spcBef>
              <a:spcPct val="0"/>
            </a:spcBef>
            <a:spcAft>
              <a:spcPct val="35000"/>
            </a:spcAft>
            <a:buNone/>
          </a:pPr>
          <a:r>
            <a:rPr lang="hr-HR" sz="1050" i="1" kern="1200" dirty="0"/>
            <a:t>Je li unutarnja revizija odigrala značajnu ulogu u planiranju proračuna prema učincima u zemljama članicama PEMPAL-a?</a:t>
          </a:r>
        </a:p>
        <a:p>
          <a:pPr marL="0" lvl="0" indent="0" algn="l" defTabSz="466725">
            <a:lnSpc>
              <a:spcPct val="90000"/>
            </a:lnSpc>
            <a:spcBef>
              <a:spcPct val="0"/>
            </a:spcBef>
            <a:spcAft>
              <a:spcPct val="35000"/>
            </a:spcAft>
            <a:buNone/>
          </a:pPr>
          <a:r>
            <a:rPr lang="hr-HR" sz="1050" i="1" kern="1200" dirty="0"/>
            <a:t>U zemljama OECD-a nije odigrala značajnu ulogu, u usporedbi s vanjskom revizijom</a:t>
          </a:r>
          <a:r>
            <a:rPr lang="hr-HR" sz="1050" kern="1200" dirty="0"/>
            <a:t>.</a:t>
          </a:r>
          <a:endParaRPr lang="en-US" sz="1050" kern="1200" dirty="0"/>
        </a:p>
      </dsp:txBody>
      <dsp:txXfrm>
        <a:off x="0" y="3969450"/>
        <a:ext cx="8477250" cy="7858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5BDB55-1A46-4246-900D-50A8BE280AE3}">
      <dsp:nvSpPr>
        <dsp:cNvPr id="0" name=""/>
        <dsp:cNvSpPr/>
      </dsp:nvSpPr>
      <dsp:spPr>
        <a:xfrm>
          <a:off x="0" y="0"/>
          <a:ext cx="8477250" cy="954720"/>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hr-HR" sz="3200" kern="1200" dirty="0"/>
            <a:t>Kratkoročne</a:t>
          </a:r>
          <a:r>
            <a:rPr lang="en-US" sz="3200" kern="1200" dirty="0"/>
            <a:t> </a:t>
          </a:r>
        </a:p>
      </dsp:txBody>
      <dsp:txXfrm>
        <a:off x="46606" y="46606"/>
        <a:ext cx="8384038" cy="861508"/>
      </dsp:txXfrm>
    </dsp:sp>
    <dsp:sp modelId="{876B8834-67AB-4382-A1D8-707217E2D5C5}">
      <dsp:nvSpPr>
        <dsp:cNvPr id="0" name=""/>
        <dsp:cNvSpPr/>
      </dsp:nvSpPr>
      <dsp:spPr>
        <a:xfrm>
          <a:off x="0" y="960884"/>
          <a:ext cx="8477250"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153"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hr-HR" sz="1800" kern="1200" dirty="0"/>
            <a:t>naglasak </a:t>
          </a:r>
          <a:r>
            <a:rPr lang="hr-HR" sz="1800" kern="1200" dirty="0">
              <a:latin typeface="Arial Bold"/>
            </a:rPr>
            <a:t>na</a:t>
          </a:r>
          <a:r>
            <a:rPr lang="hr-HR" sz="1800" kern="1200" dirty="0"/>
            <a:t> </a:t>
          </a:r>
          <a:r>
            <a:rPr lang="hr-HR" sz="1800" kern="1200" dirty="0">
              <a:latin typeface="Arial Bold"/>
            </a:rPr>
            <a:t>dubinske</a:t>
          </a:r>
          <a:r>
            <a:rPr lang="hr-HR" sz="1800" kern="1200" dirty="0"/>
            <a:t> </a:t>
          </a:r>
          <a:r>
            <a:rPr lang="hr-HR" sz="1800" kern="1200" dirty="0">
              <a:latin typeface="Arial Bold"/>
            </a:rPr>
            <a:t>analize</a:t>
          </a:r>
          <a:r>
            <a:rPr lang="hr-HR" sz="1800" kern="1200" dirty="0"/>
            <a:t> </a:t>
          </a:r>
          <a:r>
            <a:rPr lang="hr-HR" sz="1800" kern="1200" dirty="0">
              <a:latin typeface="Arial Bold"/>
            </a:rPr>
            <a:t>rashoda u cilju re-prioritizacije</a:t>
          </a:r>
          <a:r>
            <a:rPr lang="hr-HR" sz="1800" kern="1200" dirty="0"/>
            <a:t> rashoda</a:t>
          </a:r>
          <a:endParaRPr lang="en-US" sz="1800" kern="1200" dirty="0"/>
        </a:p>
        <a:p>
          <a:pPr marL="171450" lvl="1" indent="-171450" algn="l" defTabSz="800100" rtl="0">
            <a:lnSpc>
              <a:spcPct val="90000"/>
            </a:lnSpc>
            <a:spcBef>
              <a:spcPct val="0"/>
            </a:spcBef>
            <a:spcAft>
              <a:spcPct val="20000"/>
            </a:spcAft>
            <a:buChar char="•"/>
          </a:pPr>
          <a:r>
            <a:rPr lang="vi-VN" sz="1800" kern="1200" dirty="0">
              <a:latin typeface="Arial Bold"/>
            </a:rPr>
            <a:t> </a:t>
          </a:r>
          <a:r>
            <a:rPr lang="vi-VN" sz="1800" kern="1200" dirty="0" err="1">
              <a:latin typeface="Arial Bold"/>
            </a:rPr>
            <a:t>zastoj</a:t>
          </a:r>
          <a:r>
            <a:rPr lang="vi-VN" sz="1800" kern="1200" dirty="0">
              <a:latin typeface="Arial Bold"/>
            </a:rPr>
            <a:t> u </a:t>
          </a:r>
          <a:r>
            <a:rPr lang="vi-VN" sz="1800" kern="1200" dirty="0" err="1">
              <a:latin typeface="Arial Bold"/>
            </a:rPr>
            <a:t>naporima</a:t>
          </a:r>
          <a:r>
            <a:rPr lang="vi-VN" sz="1800" kern="1200" dirty="0">
              <a:latin typeface="Arial Bold"/>
            </a:rPr>
            <a:t> </a:t>
          </a:r>
          <a:r>
            <a:rPr lang="vi-VN" sz="1800" kern="1200" dirty="0" err="1">
              <a:latin typeface="Arial Bold"/>
            </a:rPr>
            <a:t>proračunskih</a:t>
          </a:r>
          <a:r>
            <a:rPr lang="vi-VN" sz="1800" kern="1200" dirty="0">
              <a:latin typeface="Arial Bold"/>
            </a:rPr>
            <a:t> </a:t>
          </a:r>
          <a:r>
            <a:rPr lang="vi-VN" sz="1800" kern="1200" dirty="0" err="1">
              <a:latin typeface="Arial Bold"/>
            </a:rPr>
            <a:t>reformi</a:t>
          </a:r>
          <a:r>
            <a:rPr lang="vi-VN" sz="1800" kern="1200" dirty="0">
              <a:latin typeface="Arial Bold"/>
            </a:rPr>
            <a:t>, </a:t>
          </a:r>
          <a:r>
            <a:rPr lang="vi-VN" sz="1800" kern="1200" dirty="0"/>
            <a:t> </a:t>
          </a:r>
          <a:r>
            <a:rPr lang="vi-VN" sz="1800" kern="1200" dirty="0" err="1"/>
            <a:t>planiranje</a:t>
          </a:r>
          <a:r>
            <a:rPr lang="vi-VN" sz="1800" kern="1200" dirty="0"/>
            <a:t> proračuna prema učinkovitosti</a:t>
          </a:r>
          <a:endParaRPr lang="hr-HR" sz="1800" kern="1200" dirty="0"/>
        </a:p>
      </dsp:txBody>
      <dsp:txXfrm>
        <a:off x="0" y="960884"/>
        <a:ext cx="8477250" cy="844560"/>
      </dsp:txXfrm>
    </dsp:sp>
    <dsp:sp modelId="{7BE13202-88FF-4948-B4C9-890B61EC8D27}">
      <dsp:nvSpPr>
        <dsp:cNvPr id="0" name=""/>
        <dsp:cNvSpPr/>
      </dsp:nvSpPr>
      <dsp:spPr>
        <a:xfrm>
          <a:off x="0" y="1776457"/>
          <a:ext cx="8477250" cy="954720"/>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hr-HR" sz="3200" kern="1200" dirty="0"/>
            <a:t>Dugoročne</a:t>
          </a:r>
          <a:endParaRPr lang="en-US" sz="3200" kern="1200" dirty="0"/>
        </a:p>
      </dsp:txBody>
      <dsp:txXfrm>
        <a:off x="46606" y="1823063"/>
        <a:ext cx="8384038" cy="861508"/>
      </dsp:txXfrm>
    </dsp:sp>
    <dsp:sp modelId="{BB9833AE-503F-4F89-9204-AD640B31AAFE}">
      <dsp:nvSpPr>
        <dsp:cNvPr id="0" name=""/>
        <dsp:cNvSpPr/>
      </dsp:nvSpPr>
      <dsp:spPr>
        <a:xfrm>
          <a:off x="0" y="2760164"/>
          <a:ext cx="8477250" cy="1847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153"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hr-HR" sz="1800" kern="1200" dirty="0">
              <a:latin typeface="Arial Bold"/>
            </a:rPr>
            <a:t> Učinci i vrijednost za uloženi novac još važniji </a:t>
          </a:r>
          <a:r>
            <a:rPr lang="hr-HR" sz="1800" kern="1200" dirty="0"/>
            <a:t>nakon koronavirusne bolesti (COVID-19) </a:t>
          </a:r>
          <a:endParaRPr lang="en-US" sz="1800" kern="1200" dirty="0">
            <a:latin typeface="Arial Bold"/>
          </a:endParaRPr>
        </a:p>
        <a:p>
          <a:pPr marL="171450" lvl="1" indent="-171450" algn="l" defTabSz="800100">
            <a:lnSpc>
              <a:spcPct val="90000"/>
            </a:lnSpc>
            <a:spcBef>
              <a:spcPct val="0"/>
            </a:spcBef>
            <a:spcAft>
              <a:spcPct val="20000"/>
            </a:spcAft>
            <a:buChar char="•"/>
          </a:pPr>
          <a:r>
            <a:rPr lang="hr-HR" sz="1800" kern="1200" dirty="0"/>
            <a:t>U pogledu mjera fiskalne pomoći važne su odgovornost i transparentnost, pogotovo za podršku poslovanju</a:t>
          </a:r>
          <a:endParaRPr lang="en-US" kern="1200" dirty="0"/>
        </a:p>
        <a:p>
          <a:pPr marL="171450" lvl="1" indent="-171450" algn="l" defTabSz="800100">
            <a:lnSpc>
              <a:spcPct val="90000"/>
            </a:lnSpc>
            <a:spcBef>
              <a:spcPct val="0"/>
            </a:spcBef>
            <a:spcAft>
              <a:spcPct val="20000"/>
            </a:spcAft>
            <a:buChar char="•"/>
          </a:pPr>
          <a:r>
            <a:rPr lang="vi-VN" sz="1800" kern="1200" dirty="0"/>
            <a:t>Posvećivanje veće pozornosti međusektorskim problemima – društvenoj uključivosti, sigurnosnim mrežama, izgradnji otpornosti, upravljanju vanjskim rizicima kao što su pandemije i klimatske promjene</a:t>
          </a:r>
          <a:endParaRPr lang="hr-HR" sz="1800" kern="1200" dirty="0"/>
        </a:p>
      </dsp:txBody>
      <dsp:txXfrm>
        <a:off x="0" y="2760164"/>
        <a:ext cx="8477250" cy="184747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66" name="Header Placeholder 1"/>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Times New Roman" pitchFamily="18" charset="0"/>
              </a:defRPr>
            </a:lvl1pPr>
          </a:lstStyle>
          <a:p>
            <a:endParaRPr lang="sr-Latn-RS" altLang="sr-Latn-RS"/>
          </a:p>
        </p:txBody>
      </p:sp>
      <p:sp>
        <p:nvSpPr>
          <p:cNvPr id="22867" name="Date Placeholder 2"/>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Times New Roman" pitchFamily="18" charset="0"/>
              </a:defRPr>
            </a:lvl1pPr>
          </a:lstStyle>
          <a:p>
            <a:fld id="{89B11ED6-94D3-4BC3-815B-912C989B49AF}" type="datetime1">
              <a:rPr lang="en-US" altLang="sr-Latn-RS"/>
              <a:pPr/>
              <a:t>5/26/2020</a:t>
            </a:fld>
            <a:endParaRPr lang="en-US" altLang="sr-Latn-RS"/>
          </a:p>
        </p:txBody>
      </p:sp>
      <p:sp>
        <p:nvSpPr>
          <p:cNvPr id="22868" name="Footer Placeholder 3"/>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Times New Roman" pitchFamily="18" charset="0"/>
              </a:defRPr>
            </a:lvl1pPr>
          </a:lstStyle>
          <a:p>
            <a:endParaRPr lang="sr-Latn-RS" altLang="sr-Latn-RS"/>
          </a:p>
        </p:txBody>
      </p:sp>
      <p:sp>
        <p:nvSpPr>
          <p:cNvPr id="22869" name="Slide Number Placeholder 4"/>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Times New Roman" pitchFamily="18" charset="0"/>
              </a:defRPr>
            </a:lvl1pPr>
          </a:lstStyle>
          <a:p>
            <a:fld id="{60BF14DE-9C1C-42F8-AF1B-6687C4854B49}" type="slidenum">
              <a:rPr lang="en-US" altLang="en-US"/>
              <a:pPr/>
              <a:t>‹#›</a:t>
            </a:fld>
            <a:endParaRPr lang="en-US" altLang="en-US"/>
          </a:p>
        </p:txBody>
      </p:sp>
    </p:spTree>
    <p:extLst>
      <p:ext uri="{BB962C8B-B14F-4D97-AF65-F5344CB8AC3E}">
        <p14:creationId xmlns:p14="http://schemas.microsoft.com/office/powerpoint/2010/main" val="157857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834" name="Header Placeholder 1"/>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cs typeface="Times New Roman" pitchFamily="18" charset="0"/>
              </a:defRPr>
            </a:lvl1pPr>
          </a:lstStyle>
          <a:p>
            <a:endParaRPr lang="sr-Latn-RS" altLang="sr-Latn-RS"/>
          </a:p>
        </p:txBody>
      </p:sp>
      <p:sp>
        <p:nvSpPr>
          <p:cNvPr id="21835" name="Date Placeholder 2"/>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cs typeface="Times New Roman" pitchFamily="18" charset="0"/>
              </a:defRPr>
            </a:lvl1pPr>
          </a:lstStyle>
          <a:p>
            <a:fld id="{DB4E7A54-5D54-48CF-B872-4D0352B58B0D}" type="datetime1">
              <a:rPr lang="en-US" altLang="sr-Latn-RS"/>
              <a:pPr/>
              <a:t>5/26/2020</a:t>
            </a:fld>
            <a:endParaRPr lang="en-US" altLang="sr-Latn-RS"/>
          </a:p>
        </p:txBody>
      </p:sp>
      <p:sp>
        <p:nvSpPr>
          <p:cNvPr id="21836" name="Slide Image Placeholder 3"/>
          <p:cNvSpPr>
            <a:spLocks noGrp="1" noRot="1" noChangeAspect="1" noChangeArrowheads="1"/>
          </p:cNvSpPr>
          <p:nvPr>
            <p:ph type="sldImg" idx="2"/>
          </p:nvPr>
        </p:nvSpPr>
        <p:spPr bwMode="auto">
          <a:xfrm>
            <a:off x="1181100" y="696913"/>
            <a:ext cx="4648200" cy="3486150"/>
          </a:xfrm>
          <a:prstGeom prst="rect">
            <a:avLst/>
          </a:prstGeom>
          <a:noFill/>
          <a:ln w="12700" cap="flat" algn="ctr">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21837" name="Notes Placeholder 4"/>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21838" name="Footer Placeholder 5"/>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cs typeface="Times New Roman" pitchFamily="18" charset="0"/>
              </a:defRPr>
            </a:lvl1pPr>
          </a:lstStyle>
          <a:p>
            <a:endParaRPr lang="sr-Latn-RS" altLang="sr-Latn-RS"/>
          </a:p>
        </p:txBody>
      </p:sp>
      <p:sp>
        <p:nvSpPr>
          <p:cNvPr id="21839" name="Slide Number Placeholder 6"/>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Arial" charset="0"/>
                <a:cs typeface="Times New Roman" pitchFamily="18" charset="0"/>
              </a:defRPr>
            </a:lvl1pPr>
          </a:lstStyle>
          <a:p>
            <a:fld id="{97E77305-547B-46D0-9DDE-221B2B0F7533}" type="slidenum">
              <a:rPr lang="en-US" altLang="en-US"/>
              <a:pPr/>
              <a:t>‹#›</a:t>
            </a:fld>
            <a:endParaRPr lang="en-US" altLang="en-US"/>
          </a:p>
        </p:txBody>
      </p:sp>
    </p:spTree>
    <p:extLst>
      <p:ext uri="{BB962C8B-B14F-4D97-AF65-F5344CB8AC3E}">
        <p14:creationId xmlns:p14="http://schemas.microsoft.com/office/powerpoint/2010/main" val="110017975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sr-Latn-RS"/>
              <a:t>this a bit since you can’t manufacture  political leadership and commitment.  Obviously you wan’t it and should encourage it but if it’s only lukewarm you might want to adjust expectations downwards and put some building blocks in place like a program structure.</a:t>
            </a:r>
          </a:p>
          <a:p>
            <a:endParaRPr lang="en-US" altLang="sr-Latn-RS"/>
          </a:p>
          <a:p>
            <a:r>
              <a:rPr lang="en-US" altLang="sr-Latn-RS"/>
              <a:t>3 to accommodate cross-cutting objectives or address “wicked issues” such as child poverty or mental health which are multi-dimensional.  This requires mechanisms for coordinating actions across different parts of government. In budgetary terms this means that cross-cutting performance objectives should flow through to individual programs. These need to demonstrate that they are responding.  In a case like gender this might flow through to all programs.  In other cases,  programs in multiple agencies will contribute towards higher level policy objectives (e.g. mental health) and there will be cross-government coordination mechanisms (e.g. cabinet level committee, a czar, a Delivery Unit) to ensure that programs work together.  </a:t>
            </a:r>
          </a:p>
          <a:p>
            <a:endParaRPr lang="en-US" altLang="sr-Latn-RS"/>
          </a:p>
        </p:txBody>
      </p:sp>
      <p:sp>
        <p:nvSpPr>
          <p:cNvPr id="194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b="1">
                <a:solidFill>
                  <a:schemeClr val="tx1"/>
                </a:solidFill>
                <a:latin typeface="Trebuchet MS" pitchFamily="34" charset="0"/>
                <a:ea typeface="MS PGothic" pitchFamily="34" charset="-128"/>
              </a:defRPr>
            </a:lvl1pPr>
            <a:lvl2pPr marL="742950" indent="-285750">
              <a:defRPr sz="1600" b="1">
                <a:solidFill>
                  <a:schemeClr val="tx1"/>
                </a:solidFill>
                <a:latin typeface="Trebuchet MS" pitchFamily="34" charset="0"/>
                <a:ea typeface="MS PGothic" pitchFamily="34" charset="-128"/>
              </a:defRPr>
            </a:lvl2pPr>
            <a:lvl3pPr marL="1143000" indent="-228600">
              <a:defRPr sz="1600" b="1">
                <a:solidFill>
                  <a:schemeClr val="tx1"/>
                </a:solidFill>
                <a:latin typeface="Trebuchet MS" pitchFamily="34" charset="0"/>
                <a:ea typeface="MS PGothic" pitchFamily="34" charset="-128"/>
              </a:defRPr>
            </a:lvl3pPr>
            <a:lvl4pPr marL="1600200" indent="-228600">
              <a:defRPr sz="1600" b="1">
                <a:solidFill>
                  <a:schemeClr val="tx1"/>
                </a:solidFill>
                <a:latin typeface="Trebuchet MS" pitchFamily="34" charset="0"/>
                <a:ea typeface="MS PGothic" pitchFamily="34" charset="-128"/>
              </a:defRPr>
            </a:lvl4pPr>
            <a:lvl5pPr marL="2057400" indent="-22860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fld id="{84E17DB2-B383-45DE-99CD-527583E47281}" type="slidenum">
              <a:rPr lang="en-US" altLang="en-US" sz="1200">
                <a:solidFill>
                  <a:prstClr val="black"/>
                </a:solidFill>
              </a:rPr>
              <a:pPr/>
              <a:t>4</a:t>
            </a:fld>
            <a:endParaRPr lang="en-US" alt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Date Placeholder 4"/>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294579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Date Placeholder 4"/>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129503234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Tree>
    <p:extLst>
      <p:ext uri="{BB962C8B-B14F-4D97-AF65-F5344CB8AC3E}">
        <p14:creationId xmlns:p14="http://schemas.microsoft.com/office/powerpoint/2010/main" val="150882543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Tree>
    <p:extLst>
      <p:ext uri="{BB962C8B-B14F-4D97-AF65-F5344CB8AC3E}">
        <p14:creationId xmlns:p14="http://schemas.microsoft.com/office/powerpoint/2010/main" val="45796844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97184522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357188" y="1697038"/>
            <a:ext cx="4162425"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72013" y="1697038"/>
            <a:ext cx="41640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Tree>
    <p:extLst>
      <p:ext uri="{BB962C8B-B14F-4D97-AF65-F5344CB8AC3E}">
        <p14:creationId xmlns:p14="http://schemas.microsoft.com/office/powerpoint/2010/main" val="35252365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Tree>
    <p:extLst>
      <p:ext uri="{BB962C8B-B14F-4D97-AF65-F5344CB8AC3E}">
        <p14:creationId xmlns:p14="http://schemas.microsoft.com/office/powerpoint/2010/main" val="360177365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Tree>
    <p:extLst>
      <p:ext uri="{BB962C8B-B14F-4D97-AF65-F5344CB8AC3E}">
        <p14:creationId xmlns:p14="http://schemas.microsoft.com/office/powerpoint/2010/main" val="393117318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111917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3388352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8429896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Tree>
    <p:extLst>
      <p:ext uri="{BB962C8B-B14F-4D97-AF65-F5344CB8AC3E}">
        <p14:creationId xmlns:p14="http://schemas.microsoft.com/office/powerpoint/2010/main" val="132749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71538"/>
            <a:ext cx="1943100" cy="5224462"/>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685800" y="871538"/>
            <a:ext cx="5676900" cy="5224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Date Placeholder 4"/>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301828188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301625"/>
            <a:ext cx="2119312" cy="5784850"/>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357188" y="301625"/>
            <a:ext cx="620712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Tree>
    <p:extLst>
      <p:ext uri="{BB962C8B-B14F-4D97-AF65-F5344CB8AC3E}">
        <p14:creationId xmlns:p14="http://schemas.microsoft.com/office/powerpoint/2010/main" val="323082810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Tree>
    <p:extLst>
      <p:ext uri="{BB962C8B-B14F-4D97-AF65-F5344CB8AC3E}">
        <p14:creationId xmlns:p14="http://schemas.microsoft.com/office/powerpoint/2010/main" val="195801116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Tree>
    <p:extLst>
      <p:ext uri="{BB962C8B-B14F-4D97-AF65-F5344CB8AC3E}">
        <p14:creationId xmlns:p14="http://schemas.microsoft.com/office/powerpoint/2010/main" val="264132145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9260006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357188" y="1697038"/>
            <a:ext cx="4162425"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72013" y="1697038"/>
            <a:ext cx="41640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Tree>
    <p:extLst>
      <p:ext uri="{BB962C8B-B14F-4D97-AF65-F5344CB8AC3E}">
        <p14:creationId xmlns:p14="http://schemas.microsoft.com/office/powerpoint/2010/main" val="129534107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Tree>
    <p:extLst>
      <p:ext uri="{BB962C8B-B14F-4D97-AF65-F5344CB8AC3E}">
        <p14:creationId xmlns:p14="http://schemas.microsoft.com/office/powerpoint/2010/main" val="324849232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Tree>
    <p:extLst>
      <p:ext uri="{BB962C8B-B14F-4D97-AF65-F5344CB8AC3E}">
        <p14:creationId xmlns:p14="http://schemas.microsoft.com/office/powerpoint/2010/main" val="277041774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54443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872821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51443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
        <p:nvSpPr>
          <p:cNvPr id="4" name="Slide Number Placeholder 3"/>
          <p:cNvSpPr>
            <a:spLocks noGrp="1"/>
          </p:cNvSpPr>
          <p:nvPr>
            <p:ph type="sldNum" sz="quarter" idx="10"/>
          </p:nvPr>
        </p:nvSpPr>
        <p:spPr/>
        <p:txBody>
          <a:bodyPr/>
          <a:lstStyle>
            <a:lvl1pPr>
              <a:defRPr/>
            </a:lvl1pPr>
          </a:lstStyle>
          <a:p>
            <a:fld id="{1D598822-6474-470A-9EDC-998A7830FFEC}"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413355262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Tree>
    <p:extLst>
      <p:ext uri="{BB962C8B-B14F-4D97-AF65-F5344CB8AC3E}">
        <p14:creationId xmlns:p14="http://schemas.microsoft.com/office/powerpoint/2010/main" val="159319541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301625"/>
            <a:ext cx="2119312" cy="5784850"/>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357188" y="301625"/>
            <a:ext cx="620712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Tree>
    <p:extLst>
      <p:ext uri="{BB962C8B-B14F-4D97-AF65-F5344CB8AC3E}">
        <p14:creationId xmlns:p14="http://schemas.microsoft.com/office/powerpoint/2010/main" val="403602236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402C18-C1A7-4666-9708-21B6A65F7EB5}"/>
              </a:ext>
            </a:extLst>
          </p:cNvPr>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prstClr val="white"/>
              </a:solidFill>
            </a:endParaRPr>
          </a:p>
        </p:txBody>
      </p:sp>
      <p:sp>
        <p:nvSpPr>
          <p:cNvPr id="2" name="Title 1"/>
          <p:cNvSpPr>
            <a:spLocks noGrp="1"/>
          </p:cNvSpPr>
          <p:nvPr>
            <p:ph type="title"/>
          </p:nvPr>
        </p:nvSpPr>
        <p:spPr>
          <a:xfrm>
            <a:off x="356934" y="301626"/>
            <a:ext cx="8462029" cy="756707"/>
          </a:xfrm>
        </p:spPr>
        <p:txBody>
          <a:bodyPr/>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p:txBody>
      </p:sp>
      <p:sp>
        <p:nvSpPr>
          <p:cNvPr id="5" name="Footer Placeholder 5">
            <a:extLst>
              <a:ext uri="{FF2B5EF4-FFF2-40B4-BE49-F238E27FC236}">
                <a16:creationId xmlns:a16="http://schemas.microsoft.com/office/drawing/2014/main" id="{DDDD25BC-CA39-4179-8B44-F0119FB566F7}"/>
              </a:ext>
            </a:extLst>
          </p:cNvPr>
          <p:cNvSpPr>
            <a:spLocks noGrp="1"/>
          </p:cNvSpPr>
          <p:nvPr>
            <p:ph type="ftr" sz="quarter" idx="14"/>
          </p:nvPr>
        </p:nvSpPr>
        <p:spPr/>
        <p:txBody>
          <a:bodyPr/>
          <a:lstStyle>
            <a:lvl1pPr>
              <a:defRPr/>
            </a:lvl1pPr>
          </a:lstStyle>
          <a:p>
            <a:pPr>
              <a:defRPr/>
            </a:pPr>
            <a:r>
              <a:rPr lang="en-US">
                <a:solidFill>
                  <a:srgbClr val="000000">
                    <a:lumMod val="65000"/>
                    <a:lumOff val="35000"/>
                  </a:srgbClr>
                </a:solidFill>
              </a:rPr>
              <a:t>Presentation Title</a:t>
            </a:r>
          </a:p>
        </p:txBody>
      </p:sp>
      <p:sp>
        <p:nvSpPr>
          <p:cNvPr id="6" name="Slide Number Placeholder 7">
            <a:extLst>
              <a:ext uri="{FF2B5EF4-FFF2-40B4-BE49-F238E27FC236}">
                <a16:creationId xmlns:a16="http://schemas.microsoft.com/office/drawing/2014/main" id="{6A478720-AAE5-4B11-A3FA-3BA140F8F870}"/>
              </a:ext>
            </a:extLst>
          </p:cNvPr>
          <p:cNvSpPr>
            <a:spLocks noGrp="1"/>
          </p:cNvSpPr>
          <p:nvPr>
            <p:ph type="sldNum" sz="quarter" idx="15"/>
          </p:nvPr>
        </p:nvSpPr>
        <p:spPr/>
        <p:txBody>
          <a:bodyPr/>
          <a:lstStyle>
            <a:lvl1pPr>
              <a:defRPr/>
            </a:lvl1pPr>
          </a:lstStyle>
          <a:p>
            <a:fld id="{DE952575-A092-47CF-91B1-F0449FAB433E}" type="slidenum">
              <a:rPr lang="en-US" altLang="en-US"/>
              <a:pPr/>
              <a:t>‹#›</a:t>
            </a:fld>
            <a:endParaRPr lang="en-US" altLang="en-US"/>
          </a:p>
        </p:txBody>
      </p:sp>
    </p:spTree>
    <p:extLst>
      <p:ext uri="{BB962C8B-B14F-4D97-AF65-F5344CB8AC3E}">
        <p14:creationId xmlns:p14="http://schemas.microsoft.com/office/powerpoint/2010/main" val="154315994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5"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 name="Rectangle 1088">
            <a:extLst>
              <a:ext uri="{FF2B5EF4-FFF2-40B4-BE49-F238E27FC236}">
                <a16:creationId xmlns:a16="http://schemas.microsoft.com/office/drawing/2014/main" id="{A3103773-71F8-44BE-BAD3-DC4A4CB997DA}"/>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9" name="Rectangle 1089">
            <a:extLst>
              <a:ext uri="{FF2B5EF4-FFF2-40B4-BE49-F238E27FC236}">
                <a16:creationId xmlns:a16="http://schemas.microsoft.com/office/drawing/2014/main" id="{06A371EC-D21F-4DE2-87E9-BED015FE4777}"/>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0"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3"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4"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5"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6"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7"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8"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9"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0"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1"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2"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3"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7"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8"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9" name="Rectangle 1215">
            <a:extLst>
              <a:ext uri="{FF2B5EF4-FFF2-40B4-BE49-F238E27FC236}">
                <a16:creationId xmlns:a16="http://schemas.microsoft.com/office/drawing/2014/main" id="{13DBBD4F-6524-4678-B9C6-8609D1E72153}"/>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2"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6"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7"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8"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9"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0"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1"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2" name="Rectangle 1256">
            <a:extLst>
              <a:ext uri="{FF2B5EF4-FFF2-40B4-BE49-F238E27FC236}">
                <a16:creationId xmlns:a16="http://schemas.microsoft.com/office/drawing/2014/main" id="{31B81877-2E4D-4DA9-A5BF-1E1868877C4C}"/>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5"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8" name="Rectangle 1272">
            <a:extLst>
              <a:ext uri="{FF2B5EF4-FFF2-40B4-BE49-F238E27FC236}">
                <a16:creationId xmlns:a16="http://schemas.microsoft.com/office/drawing/2014/main" id="{99A868CB-7338-42E3-BF1A-5A8716D38F52}"/>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9" name="Rectangle 1273">
            <a:extLst>
              <a:ext uri="{FF2B5EF4-FFF2-40B4-BE49-F238E27FC236}">
                <a16:creationId xmlns:a16="http://schemas.microsoft.com/office/drawing/2014/main" id="{D07DAED4-413F-4BD6-8D11-4D54C0697040}"/>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2"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3"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4"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5" name="Rectangle 1335">
            <a:extLst>
              <a:ext uri="{FF2B5EF4-FFF2-40B4-BE49-F238E27FC236}">
                <a16:creationId xmlns:a16="http://schemas.microsoft.com/office/drawing/2014/main" id="{8071FFBD-4BD8-41E0-9E0B-81335D25875B}"/>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6" name="Rectangle 1336">
            <a:extLst>
              <a:ext uri="{FF2B5EF4-FFF2-40B4-BE49-F238E27FC236}">
                <a16:creationId xmlns:a16="http://schemas.microsoft.com/office/drawing/2014/main" id="{BBEC7EC6-40A1-4A38-A5F3-7883CCFBB342}"/>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7" name="Rectangle 1337">
            <a:extLst>
              <a:ext uri="{FF2B5EF4-FFF2-40B4-BE49-F238E27FC236}">
                <a16:creationId xmlns:a16="http://schemas.microsoft.com/office/drawing/2014/main" id="{0BF41C26-AFFB-4376-ACAD-590832D0B910}"/>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8" name="Rectangle 1340">
            <a:extLst>
              <a:ext uri="{FF2B5EF4-FFF2-40B4-BE49-F238E27FC236}">
                <a16:creationId xmlns:a16="http://schemas.microsoft.com/office/drawing/2014/main" id="{10BA6311-1805-4DEF-BC3B-3EB0282FE4F9}"/>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9" name="Rectangle 1341">
            <a:extLst>
              <a:ext uri="{FF2B5EF4-FFF2-40B4-BE49-F238E27FC236}">
                <a16:creationId xmlns:a16="http://schemas.microsoft.com/office/drawing/2014/main" id="{822CF9FE-AED4-4E94-B2F9-3C15D4EB787F}"/>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0" name="Rectangle 1342">
            <a:extLst>
              <a:ext uri="{FF2B5EF4-FFF2-40B4-BE49-F238E27FC236}">
                <a16:creationId xmlns:a16="http://schemas.microsoft.com/office/drawing/2014/main" id="{1ACD1946-51AB-44ED-A35C-460DDDAC6CDA}"/>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1" name="Rectangle 1343">
            <a:extLst>
              <a:ext uri="{FF2B5EF4-FFF2-40B4-BE49-F238E27FC236}">
                <a16:creationId xmlns:a16="http://schemas.microsoft.com/office/drawing/2014/main" id="{C93621BC-F841-4CD5-A335-BC5239FF3D0F}"/>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2" name="Rectangle 1344">
            <a:extLst>
              <a:ext uri="{FF2B5EF4-FFF2-40B4-BE49-F238E27FC236}">
                <a16:creationId xmlns:a16="http://schemas.microsoft.com/office/drawing/2014/main" id="{5C25AE1B-0D4E-4B63-BB52-F971375BF4AB}"/>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 name="Footer Placeholder 8">
            <a:extLst>
              <a:ext uri="{FF2B5EF4-FFF2-40B4-BE49-F238E27FC236}">
                <a16:creationId xmlns:a16="http://schemas.microsoft.com/office/drawing/2014/main" id="{E54717CF-DF63-4BDE-9224-4C26AEFF26F2}"/>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
        <p:nvSpPr>
          <p:cNvPr id="64" name="Slide Number Placeholder 9">
            <a:extLst>
              <a:ext uri="{FF2B5EF4-FFF2-40B4-BE49-F238E27FC236}">
                <a16:creationId xmlns:a16="http://schemas.microsoft.com/office/drawing/2014/main" id="{229F4FDA-9698-42D4-86E3-911C06EB7EB7}"/>
              </a:ext>
            </a:extLst>
          </p:cNvPr>
          <p:cNvSpPr>
            <a:spLocks noGrp="1"/>
          </p:cNvSpPr>
          <p:nvPr>
            <p:ph type="sldNum" sz="quarter" idx="12"/>
          </p:nvPr>
        </p:nvSpPr>
        <p:spPr/>
        <p:txBody>
          <a:bodyPr/>
          <a:lstStyle>
            <a:lvl1pPr>
              <a:defRPr/>
            </a:lvl1pPr>
          </a:lstStyle>
          <a:p>
            <a:fld id="{1C04B382-6B06-4B44-887B-67267D6C50EC}" type="slidenum">
              <a:rPr lang="en-US" altLang="en-US"/>
              <a:pPr/>
              <a:t>‹#›</a:t>
            </a:fld>
            <a:endParaRPr lang="en-US" altLang="en-US"/>
          </a:p>
        </p:txBody>
      </p:sp>
    </p:spTree>
    <p:extLst>
      <p:ext uri="{BB962C8B-B14F-4D97-AF65-F5344CB8AC3E}">
        <p14:creationId xmlns:p14="http://schemas.microsoft.com/office/powerpoint/2010/main" val="408015836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7"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a:t>Click to edit Master text styles</a:t>
            </a:r>
          </a:p>
        </p:txBody>
      </p:sp>
      <p:sp>
        <p:nvSpPr>
          <p:cNvPr id="8" name="Footer Placeholder 1">
            <a:extLst>
              <a:ext uri="{FF2B5EF4-FFF2-40B4-BE49-F238E27FC236}">
                <a16:creationId xmlns:a16="http://schemas.microsoft.com/office/drawing/2014/main" id="{53E440CD-3B7F-4EE8-88F2-E3F9983006E6}"/>
              </a:ext>
            </a:extLst>
          </p:cNvPr>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Presentation Title</a:t>
            </a:r>
          </a:p>
        </p:txBody>
      </p:sp>
      <p:sp>
        <p:nvSpPr>
          <p:cNvPr id="9" name="Slide Number Placeholder 2">
            <a:extLst>
              <a:ext uri="{FF2B5EF4-FFF2-40B4-BE49-F238E27FC236}">
                <a16:creationId xmlns:a16="http://schemas.microsoft.com/office/drawing/2014/main" id="{0AC56657-EC89-47CC-8B39-9C747993FFAE}"/>
              </a:ext>
            </a:extLst>
          </p:cNvPr>
          <p:cNvSpPr>
            <a:spLocks noGrp="1"/>
          </p:cNvSpPr>
          <p:nvPr>
            <p:ph type="sldNum" sz="quarter" idx="16"/>
          </p:nvPr>
        </p:nvSpPr>
        <p:spPr/>
        <p:txBody>
          <a:bodyPr/>
          <a:lstStyle>
            <a:lvl1pPr>
              <a:defRPr/>
            </a:lvl1pPr>
          </a:lstStyle>
          <a:p>
            <a:fld id="{E95DD9E6-D7A2-46D8-8D48-B9AEE3158A78}" type="slidenum">
              <a:rPr lang="en-US" altLang="en-US"/>
              <a:pPr/>
              <a:t>‹#›</a:t>
            </a:fld>
            <a:endParaRPr lang="en-US" altLang="en-US"/>
          </a:p>
        </p:txBody>
      </p:sp>
    </p:spTree>
    <p:extLst>
      <p:ext uri="{BB962C8B-B14F-4D97-AF65-F5344CB8AC3E}">
        <p14:creationId xmlns:p14="http://schemas.microsoft.com/office/powerpoint/2010/main" val="148147243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306742"/>
            <a:ext cx="3010890" cy="5616076"/>
          </a:xfrm>
        </p:spPr>
        <p:txBody>
          <a:bodyPr anchor="ctr"/>
          <a:lstStyle>
            <a:lvl1pPr algn="l">
              <a:defRPr sz="2400" b="0" i="0" cap="all" baseline="0">
                <a:solidFill>
                  <a:schemeClr val="tx1"/>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3683000" y="295615"/>
            <a:ext cx="5207000" cy="5592567"/>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09025574-002A-4667-B03D-AF2584E409A7}"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20674980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765ABD90-7950-42A2-A8E1-5F2706979956}"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73325340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lstStyle>
            <a:lvl1pPr>
              <a:defRPr sz="2200" b="0" i="0" cap="none"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a:t>Click to edit Master text styles</a:t>
            </a:r>
          </a:p>
        </p:txBody>
      </p:sp>
      <p:sp>
        <p:nvSpPr>
          <p:cNvPr id="7" name="Slide Number Placeholder 3">
            <a:extLst>
              <a:ext uri="{FF2B5EF4-FFF2-40B4-BE49-F238E27FC236}">
                <a16:creationId xmlns:a16="http://schemas.microsoft.com/office/drawing/2014/main" id="{BD848FB2-8AA3-4B8C-8342-17F8B6870656}"/>
              </a:ext>
            </a:extLst>
          </p:cNvPr>
          <p:cNvSpPr>
            <a:spLocks noGrp="1"/>
          </p:cNvSpPr>
          <p:nvPr>
            <p:ph type="sldNum" sz="quarter" idx="15"/>
          </p:nvPr>
        </p:nvSpPr>
        <p:spPr/>
        <p:txBody>
          <a:bodyPr/>
          <a:lstStyle>
            <a:lvl1pPr>
              <a:defRPr/>
            </a:lvl1pPr>
          </a:lstStyle>
          <a:p>
            <a:fld id="{AF7F6B22-1E4B-4B14-98C1-69D3023C8005}" type="slidenum">
              <a:rPr lang="en-US" altLang="en-US"/>
              <a:pPr/>
              <a:t>‹#›</a:t>
            </a:fld>
            <a:endParaRPr lang="en-US" altLang="en-US"/>
          </a:p>
        </p:txBody>
      </p:sp>
      <p:sp>
        <p:nvSpPr>
          <p:cNvPr id="8" name="Footer Placeholder 4">
            <a:extLst>
              <a:ext uri="{FF2B5EF4-FFF2-40B4-BE49-F238E27FC236}">
                <a16:creationId xmlns:a16="http://schemas.microsoft.com/office/drawing/2014/main" id="{16E576D0-37C1-47CE-91D9-82B1BA2BF196}"/>
              </a:ext>
            </a:extLst>
          </p:cNvPr>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37255193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9" name="Slide Number Placeholder 3">
            <a:extLst>
              <a:ext uri="{FF2B5EF4-FFF2-40B4-BE49-F238E27FC236}">
                <a16:creationId xmlns:a16="http://schemas.microsoft.com/office/drawing/2014/main" id="{BD848FB2-8AA3-4B8C-8342-17F8B6870656}"/>
              </a:ext>
            </a:extLst>
          </p:cNvPr>
          <p:cNvSpPr>
            <a:spLocks noGrp="1"/>
          </p:cNvSpPr>
          <p:nvPr>
            <p:ph type="sldNum" sz="quarter" idx="15"/>
          </p:nvPr>
        </p:nvSpPr>
        <p:spPr/>
        <p:txBody>
          <a:bodyPr/>
          <a:lstStyle>
            <a:lvl1pPr>
              <a:defRPr/>
            </a:lvl1pPr>
          </a:lstStyle>
          <a:p>
            <a:fld id="{8F09CF02-4B57-4D90-8AB4-10AFE9E24423}" type="slidenum">
              <a:rPr lang="en-US" altLang="en-US"/>
              <a:pPr/>
              <a:t>‹#›</a:t>
            </a:fld>
            <a:endParaRPr lang="en-US" altLang="en-US"/>
          </a:p>
        </p:txBody>
      </p:sp>
      <p:sp>
        <p:nvSpPr>
          <p:cNvPr id="10" name="Footer Placeholder 4">
            <a:extLst>
              <a:ext uri="{FF2B5EF4-FFF2-40B4-BE49-F238E27FC236}">
                <a16:creationId xmlns:a16="http://schemas.microsoft.com/office/drawing/2014/main" id="{16E576D0-37C1-47CE-91D9-82B1BA2BF196}"/>
              </a:ext>
            </a:extLst>
          </p:cNvPr>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93748386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9F96A64A-C65C-48F5-9CD0-6B09F8618660}"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764587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Slide Number Placeholder 3"/>
          <p:cNvSpPr>
            <a:spLocks noGrp="1"/>
          </p:cNvSpPr>
          <p:nvPr>
            <p:ph type="sldNum" sz="quarter" idx="10"/>
          </p:nvPr>
        </p:nvSpPr>
        <p:spPr/>
        <p:txBody>
          <a:bodyPr/>
          <a:lstStyle>
            <a:lvl1pPr>
              <a:defRPr/>
            </a:lvl1pPr>
          </a:lstStyle>
          <a:p>
            <a:fld id="{DF6D922A-7CB3-4355-8C2B-4BBB0E8572DD}"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399670242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38212376-3170-4778-AB2C-3EB62FC1C186}"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421228244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6" name="Rectangle 1088">
            <a:extLst>
              <a:ext uri="{FF2B5EF4-FFF2-40B4-BE49-F238E27FC236}">
                <a16:creationId xmlns:a16="http://schemas.microsoft.com/office/drawing/2014/main" id="{E268DD9E-71A9-4714-94A7-8AC5A5C51032}"/>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7" name="Rectangle 1089">
            <a:extLst>
              <a:ext uri="{FF2B5EF4-FFF2-40B4-BE49-F238E27FC236}">
                <a16:creationId xmlns:a16="http://schemas.microsoft.com/office/drawing/2014/main" id="{4976D49A-29BC-4779-B9A9-83DB528D145B}"/>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8"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9"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0"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1"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2"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3"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4"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5"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6"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7"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8"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9"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0"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1"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5"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6"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7" name="Rectangle 1215">
            <a:extLst>
              <a:ext uri="{FF2B5EF4-FFF2-40B4-BE49-F238E27FC236}">
                <a16:creationId xmlns:a16="http://schemas.microsoft.com/office/drawing/2014/main" id="{FEE66926-7D70-4A8A-8165-1088AF2588E1}"/>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0"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4"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5"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6"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7"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8"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9"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0" name="Rectangle 1256">
            <a:extLst>
              <a:ext uri="{FF2B5EF4-FFF2-40B4-BE49-F238E27FC236}">
                <a16:creationId xmlns:a16="http://schemas.microsoft.com/office/drawing/2014/main" id="{98C61479-9026-4A04-82E6-2DD9344CBD15}"/>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3"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6" name="Rectangle 1272">
            <a:extLst>
              <a:ext uri="{FF2B5EF4-FFF2-40B4-BE49-F238E27FC236}">
                <a16:creationId xmlns:a16="http://schemas.microsoft.com/office/drawing/2014/main" id="{BAD71745-81AB-401C-8975-31812C106988}"/>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7" name="Rectangle 1273">
            <a:extLst>
              <a:ext uri="{FF2B5EF4-FFF2-40B4-BE49-F238E27FC236}">
                <a16:creationId xmlns:a16="http://schemas.microsoft.com/office/drawing/2014/main" id="{AD540E3C-5CCB-4C3A-BF70-83E6B72E62BC}"/>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0"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1"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2"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3" name="Rectangle 1335">
            <a:extLst>
              <a:ext uri="{FF2B5EF4-FFF2-40B4-BE49-F238E27FC236}">
                <a16:creationId xmlns:a16="http://schemas.microsoft.com/office/drawing/2014/main" id="{63DF48C2-C9C8-420B-80F0-56DF947DE05F}"/>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4" name="Rectangle 1336">
            <a:extLst>
              <a:ext uri="{FF2B5EF4-FFF2-40B4-BE49-F238E27FC236}">
                <a16:creationId xmlns:a16="http://schemas.microsoft.com/office/drawing/2014/main" id="{38A6DD2C-B738-4819-B847-CBD49CCD23A4}"/>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5" name="Rectangle 1337">
            <a:extLst>
              <a:ext uri="{FF2B5EF4-FFF2-40B4-BE49-F238E27FC236}">
                <a16:creationId xmlns:a16="http://schemas.microsoft.com/office/drawing/2014/main" id="{E4B346FF-F3E9-4528-9F4E-C4B344DA8583}"/>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6" name="Rectangle 1340">
            <a:extLst>
              <a:ext uri="{FF2B5EF4-FFF2-40B4-BE49-F238E27FC236}">
                <a16:creationId xmlns:a16="http://schemas.microsoft.com/office/drawing/2014/main" id="{D3210D86-093A-4C95-B557-D61A9F14ED65}"/>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7" name="Rectangle 1341">
            <a:extLst>
              <a:ext uri="{FF2B5EF4-FFF2-40B4-BE49-F238E27FC236}">
                <a16:creationId xmlns:a16="http://schemas.microsoft.com/office/drawing/2014/main" id="{FEA1F04F-6E9E-46DE-A888-1697AE6B175B}"/>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8" name="Rectangle 1342">
            <a:extLst>
              <a:ext uri="{FF2B5EF4-FFF2-40B4-BE49-F238E27FC236}">
                <a16:creationId xmlns:a16="http://schemas.microsoft.com/office/drawing/2014/main" id="{5732DA83-C07D-4D76-8613-5ADA7122059B}"/>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9" name="Rectangle 1343">
            <a:extLst>
              <a:ext uri="{FF2B5EF4-FFF2-40B4-BE49-F238E27FC236}">
                <a16:creationId xmlns:a16="http://schemas.microsoft.com/office/drawing/2014/main" id="{E0B0C7AB-AD15-4DD5-98BA-523D817A4C94}"/>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30" name="Rectangle 1344">
            <a:extLst>
              <a:ext uri="{FF2B5EF4-FFF2-40B4-BE49-F238E27FC236}">
                <a16:creationId xmlns:a16="http://schemas.microsoft.com/office/drawing/2014/main" id="{592F1D3C-A0FB-4F40-B7F4-4F7363D31328}"/>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324" name="Title 323"/>
          <p:cNvSpPr>
            <a:spLocks noGrp="1"/>
          </p:cNvSpPr>
          <p:nvPr>
            <p:ph type="title"/>
          </p:nvPr>
        </p:nvSpPr>
        <p:spPr>
          <a:xfrm>
            <a:off x="343401" y="301625"/>
            <a:ext cx="8439652" cy="668193"/>
          </a:xfrm>
        </p:spPr>
        <p:txBody>
          <a:bodyPr/>
          <a:lstStyle>
            <a:lvl1pPr>
              <a:defRPr b="0" i="0">
                <a:solidFill>
                  <a:schemeClr val="bg2"/>
                </a:solidFill>
                <a:latin typeface="+mn-lt"/>
                <a:cs typeface="Andes ExtraLight"/>
              </a:defRPr>
            </a:lvl1pPr>
          </a:lstStyle>
          <a:p>
            <a:r>
              <a:rPr lang="en-US"/>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31" name="Footer Placeholder 1">
            <a:extLst>
              <a:ext uri="{FF2B5EF4-FFF2-40B4-BE49-F238E27FC236}">
                <a16:creationId xmlns:a16="http://schemas.microsoft.com/office/drawing/2014/main" id="{C1BE7452-993E-49D6-9FD4-07734D0EA65E}"/>
              </a:ext>
            </a:extLst>
          </p:cNvPr>
          <p:cNvSpPr>
            <a:spLocks noGrp="1"/>
          </p:cNvSpPr>
          <p:nvPr>
            <p:ph type="ftr" sz="quarter" idx="119"/>
          </p:nvPr>
        </p:nvSpPr>
        <p:spPr/>
        <p:txBody>
          <a:bodyPr/>
          <a:lstStyle>
            <a:lvl1pPr>
              <a:defRPr/>
            </a:lvl1pPr>
          </a:lstStyle>
          <a:p>
            <a:pPr>
              <a:defRPr/>
            </a:pPr>
            <a:r>
              <a:rPr lang="en-US">
                <a:solidFill>
                  <a:srgbClr val="000000">
                    <a:lumMod val="65000"/>
                    <a:lumOff val="35000"/>
                  </a:srgbClr>
                </a:solidFill>
              </a:rPr>
              <a:t>Presentation Title</a:t>
            </a:r>
          </a:p>
        </p:txBody>
      </p:sp>
      <p:sp>
        <p:nvSpPr>
          <p:cNvPr id="132" name="Slide Number Placeholder 2">
            <a:extLst>
              <a:ext uri="{FF2B5EF4-FFF2-40B4-BE49-F238E27FC236}">
                <a16:creationId xmlns:a16="http://schemas.microsoft.com/office/drawing/2014/main" id="{CBF9F3FE-4260-47EA-A92B-7B0F2E85EB66}"/>
              </a:ext>
            </a:extLst>
          </p:cNvPr>
          <p:cNvSpPr>
            <a:spLocks noGrp="1"/>
          </p:cNvSpPr>
          <p:nvPr>
            <p:ph type="sldNum" sz="quarter" idx="120"/>
          </p:nvPr>
        </p:nvSpPr>
        <p:spPr/>
        <p:txBody>
          <a:bodyPr/>
          <a:lstStyle>
            <a:lvl1pPr>
              <a:defRPr/>
            </a:lvl1pPr>
          </a:lstStyle>
          <a:p>
            <a:fld id="{49575BF5-CB28-423A-9EF7-080E28EDB871}" type="slidenum">
              <a:rPr lang="en-US" altLang="en-US"/>
              <a:pPr/>
              <a:t>‹#›</a:t>
            </a:fld>
            <a:endParaRPr lang="en-US" altLang="en-US"/>
          </a:p>
        </p:txBody>
      </p:sp>
    </p:spTree>
    <p:extLst>
      <p:ext uri="{BB962C8B-B14F-4D97-AF65-F5344CB8AC3E}">
        <p14:creationId xmlns:p14="http://schemas.microsoft.com/office/powerpoint/2010/main" val="125970236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4064001"/>
            <a:ext cx="3978929" cy="1751263"/>
          </a:xfrm>
        </p:spPr>
        <p:txBody>
          <a:bodyPr/>
          <a:lstStyle>
            <a:lvl1pPr>
              <a:defRPr sz="3000" b="0" i="0">
                <a:solidFill>
                  <a:schemeClr val="tx1"/>
                </a:solidFill>
                <a:effectLst/>
                <a:latin typeface="Arial"/>
                <a:cs typeface="Arial"/>
              </a:defRPr>
            </a:lvl1pPr>
          </a:lstStyle>
          <a:p>
            <a:r>
              <a:rPr lang="en-US"/>
              <a:t>Click to edit Master title style</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1"/>
          </p:nvPr>
        </p:nvSpPr>
        <p:spPr/>
        <p:txBody>
          <a:bodyPr/>
          <a:lstStyle>
            <a:lvl1pPr>
              <a:defRPr/>
            </a:lvl1pPr>
          </a:lstStyle>
          <a:p>
            <a:fld id="{E86BF71D-F475-463C-ABE9-344ED7FB8780}"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2"/>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6239471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D46B142-6A11-4F75-AE7B-C27946283DFB}"/>
              </a:ext>
            </a:extLst>
          </p:cNvPr>
          <p:cNvSpPr>
            <a:spLocks noChangeArrowheads="1"/>
          </p:cNvSpPr>
          <p:nvPr/>
        </p:nvSpPr>
        <p:spPr bwMode="auto">
          <a:xfrm>
            <a:off x="3846513"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3075216"/>
            <a:ext cx="3978929" cy="1950356"/>
          </a:xfrm>
        </p:spPr>
        <p:txBody>
          <a:bodyPr/>
          <a:lstStyle>
            <a:lvl1pPr>
              <a:defRPr sz="3000" b="0" i="0" baseline="0">
                <a:solidFill>
                  <a:schemeClr val="tx1"/>
                </a:solidFill>
                <a:effectLst/>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540111515"/>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19"/>
          </p:nvPr>
        </p:nvSpPr>
        <p:spPr/>
        <p:txBody>
          <a:bodyPr/>
          <a:lstStyle>
            <a:lvl1pPr>
              <a:defRPr/>
            </a:lvl1pPr>
          </a:lstStyle>
          <a:p>
            <a:fld id="{135BCD0C-20E9-42B4-AFD3-9E5A424DCF82}"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20"/>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8242869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a:p>
        </p:txBody>
      </p:sp>
      <p:sp>
        <p:nvSpPr>
          <p:cNvPr id="6" name="Slide Number Placeholder 3">
            <a:extLst>
              <a:ext uri="{FF2B5EF4-FFF2-40B4-BE49-F238E27FC236}">
                <a16:creationId xmlns:a16="http://schemas.microsoft.com/office/drawing/2014/main" id="{BD848FB2-8AA3-4B8C-8342-17F8B6870656}"/>
              </a:ext>
            </a:extLst>
          </p:cNvPr>
          <p:cNvSpPr>
            <a:spLocks noGrp="1"/>
          </p:cNvSpPr>
          <p:nvPr>
            <p:ph type="sldNum" sz="quarter" idx="20"/>
          </p:nvPr>
        </p:nvSpPr>
        <p:spPr/>
        <p:txBody>
          <a:bodyPr/>
          <a:lstStyle>
            <a:lvl1pPr>
              <a:defRPr/>
            </a:lvl1pPr>
          </a:lstStyle>
          <a:p>
            <a:fld id="{53B1F2C7-42E8-4BB8-9863-BBF9F98DA6DF}" type="slidenum">
              <a:rPr lang="en-US" altLang="en-US"/>
              <a:pPr/>
              <a:t>‹#›</a:t>
            </a:fld>
            <a:endParaRPr lang="en-US" altLang="en-US"/>
          </a:p>
        </p:txBody>
      </p:sp>
      <p:sp>
        <p:nvSpPr>
          <p:cNvPr id="7" name="Footer Placeholder 4">
            <a:extLst>
              <a:ext uri="{FF2B5EF4-FFF2-40B4-BE49-F238E27FC236}">
                <a16:creationId xmlns:a16="http://schemas.microsoft.com/office/drawing/2014/main" id="{16E576D0-37C1-47CE-91D9-82B1BA2BF196}"/>
              </a:ext>
            </a:extLst>
          </p:cNvPr>
          <p:cNvSpPr>
            <a:spLocks noGrp="1"/>
          </p:cNvSpPr>
          <p:nvPr>
            <p:ph type="ftr" sz="quarter" idx="2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66206145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Slide Number Placeholder 3">
            <a:extLst>
              <a:ext uri="{FF2B5EF4-FFF2-40B4-BE49-F238E27FC236}">
                <a16:creationId xmlns:a16="http://schemas.microsoft.com/office/drawing/2014/main" id="{BD848FB2-8AA3-4B8C-8342-17F8B6870656}"/>
              </a:ext>
            </a:extLst>
          </p:cNvPr>
          <p:cNvSpPr>
            <a:spLocks noGrp="1"/>
          </p:cNvSpPr>
          <p:nvPr>
            <p:ph type="sldNum" sz="quarter" idx="21"/>
          </p:nvPr>
        </p:nvSpPr>
        <p:spPr/>
        <p:txBody>
          <a:bodyPr/>
          <a:lstStyle>
            <a:lvl1pPr>
              <a:defRPr/>
            </a:lvl1pPr>
          </a:lstStyle>
          <a:p>
            <a:fld id="{6FCFC7C9-838E-4F29-96F9-888FEFEA914F}" type="slidenum">
              <a:rPr lang="en-US" altLang="en-US"/>
              <a:pPr/>
              <a:t>‹#›</a:t>
            </a:fld>
            <a:endParaRPr lang="en-US" altLang="en-US"/>
          </a:p>
        </p:txBody>
      </p:sp>
      <p:sp>
        <p:nvSpPr>
          <p:cNvPr id="7" name="Footer Placeholder 4">
            <a:extLst>
              <a:ext uri="{FF2B5EF4-FFF2-40B4-BE49-F238E27FC236}">
                <a16:creationId xmlns:a16="http://schemas.microsoft.com/office/drawing/2014/main" id="{16E576D0-37C1-47CE-91D9-82B1BA2BF196}"/>
              </a:ext>
            </a:extLst>
          </p:cNvPr>
          <p:cNvSpPr>
            <a:spLocks noGrp="1"/>
          </p:cNvSpPr>
          <p:nvPr>
            <p:ph type="ftr" sz="quarter" idx="22"/>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67412947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Slide Number Placeholder 3">
            <a:extLst>
              <a:ext uri="{FF2B5EF4-FFF2-40B4-BE49-F238E27FC236}">
                <a16:creationId xmlns:a16="http://schemas.microsoft.com/office/drawing/2014/main" id="{BD848FB2-8AA3-4B8C-8342-17F8B6870656}"/>
              </a:ext>
            </a:extLst>
          </p:cNvPr>
          <p:cNvSpPr>
            <a:spLocks noGrp="1"/>
          </p:cNvSpPr>
          <p:nvPr>
            <p:ph type="sldNum" sz="quarter" idx="23"/>
          </p:nvPr>
        </p:nvSpPr>
        <p:spPr/>
        <p:txBody>
          <a:bodyPr/>
          <a:lstStyle>
            <a:lvl1pPr>
              <a:defRPr/>
            </a:lvl1pPr>
          </a:lstStyle>
          <a:p>
            <a:fld id="{6B801F69-F35C-498C-9DA3-97A0B0A00EB9}" type="slidenum">
              <a:rPr lang="en-US" altLang="en-US"/>
              <a:pPr/>
              <a:t>‹#›</a:t>
            </a:fld>
            <a:endParaRPr lang="en-US" altLang="en-US"/>
          </a:p>
        </p:txBody>
      </p:sp>
      <p:sp>
        <p:nvSpPr>
          <p:cNvPr id="10" name="Footer Placeholder 4">
            <a:extLst>
              <a:ext uri="{FF2B5EF4-FFF2-40B4-BE49-F238E27FC236}">
                <a16:creationId xmlns:a16="http://schemas.microsoft.com/office/drawing/2014/main" id="{16E576D0-37C1-47CE-91D9-82B1BA2BF196}"/>
              </a:ext>
            </a:extLst>
          </p:cNvPr>
          <p:cNvSpPr>
            <a:spLocks noGrp="1"/>
          </p:cNvSpPr>
          <p:nvPr>
            <p:ph type="ftr" sz="quarter" idx="24"/>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46107077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6" name="Rectangle 1088">
            <a:extLst>
              <a:ext uri="{FF2B5EF4-FFF2-40B4-BE49-F238E27FC236}">
                <a16:creationId xmlns:a16="http://schemas.microsoft.com/office/drawing/2014/main" id="{DD64495B-D366-4390-B9A8-955DF13D99C1}"/>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 name="Rectangle 1089">
            <a:extLst>
              <a:ext uri="{FF2B5EF4-FFF2-40B4-BE49-F238E27FC236}">
                <a16:creationId xmlns:a16="http://schemas.microsoft.com/office/drawing/2014/main" id="{9B2BB134-738A-4321-B2BA-913F14CC4C38}"/>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8"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3"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4"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5"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6"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7"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8"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9"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0"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1"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5"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6"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7" name="Rectangle 1215">
            <a:extLst>
              <a:ext uri="{FF2B5EF4-FFF2-40B4-BE49-F238E27FC236}">
                <a16:creationId xmlns:a16="http://schemas.microsoft.com/office/drawing/2014/main" id="{201ED984-1F20-42A3-BC1B-D568AE0D4997}"/>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0"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4"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5"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6"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7"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8"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9"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0" name="Rectangle 1256">
            <a:extLst>
              <a:ext uri="{FF2B5EF4-FFF2-40B4-BE49-F238E27FC236}">
                <a16:creationId xmlns:a16="http://schemas.microsoft.com/office/drawing/2014/main" id="{5E12350E-3E40-423E-B29B-C97E1BB9D544}"/>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3"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6" name="Rectangle 1272">
            <a:extLst>
              <a:ext uri="{FF2B5EF4-FFF2-40B4-BE49-F238E27FC236}">
                <a16:creationId xmlns:a16="http://schemas.microsoft.com/office/drawing/2014/main" id="{8D0706DE-17F9-491F-8C6E-9FFCC7532241}"/>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7" name="Rectangle 1273">
            <a:extLst>
              <a:ext uri="{FF2B5EF4-FFF2-40B4-BE49-F238E27FC236}">
                <a16:creationId xmlns:a16="http://schemas.microsoft.com/office/drawing/2014/main" id="{FE348BE1-A2F6-4FED-A7EB-A0077E1067F2}"/>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0"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1"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2"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3" name="Rectangle 1335">
            <a:extLst>
              <a:ext uri="{FF2B5EF4-FFF2-40B4-BE49-F238E27FC236}">
                <a16:creationId xmlns:a16="http://schemas.microsoft.com/office/drawing/2014/main" id="{AEE26465-9F78-4E5B-9CA2-A6BC589EC2EE}"/>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4" name="Rectangle 1336">
            <a:extLst>
              <a:ext uri="{FF2B5EF4-FFF2-40B4-BE49-F238E27FC236}">
                <a16:creationId xmlns:a16="http://schemas.microsoft.com/office/drawing/2014/main" id="{1488B6E8-C0CE-4F08-8387-B65A2BC3395D}"/>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5" name="Rectangle 1337">
            <a:extLst>
              <a:ext uri="{FF2B5EF4-FFF2-40B4-BE49-F238E27FC236}">
                <a16:creationId xmlns:a16="http://schemas.microsoft.com/office/drawing/2014/main" id="{5A97406D-0937-4CC7-84A4-55FC900F4E21}"/>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6" name="Rectangle 1340">
            <a:extLst>
              <a:ext uri="{FF2B5EF4-FFF2-40B4-BE49-F238E27FC236}">
                <a16:creationId xmlns:a16="http://schemas.microsoft.com/office/drawing/2014/main" id="{774162F8-F164-4597-A5A7-D622F8693E17}"/>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7" name="Rectangle 1341">
            <a:extLst>
              <a:ext uri="{FF2B5EF4-FFF2-40B4-BE49-F238E27FC236}">
                <a16:creationId xmlns:a16="http://schemas.microsoft.com/office/drawing/2014/main" id="{B7549B0C-4292-47E2-8705-803E2253180E}"/>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8" name="Rectangle 1342">
            <a:extLst>
              <a:ext uri="{FF2B5EF4-FFF2-40B4-BE49-F238E27FC236}">
                <a16:creationId xmlns:a16="http://schemas.microsoft.com/office/drawing/2014/main" id="{8D1D64FE-AB7E-4A83-8791-18843CB5CFF4}"/>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9" name="Rectangle 1343">
            <a:extLst>
              <a:ext uri="{FF2B5EF4-FFF2-40B4-BE49-F238E27FC236}">
                <a16:creationId xmlns:a16="http://schemas.microsoft.com/office/drawing/2014/main" id="{F4FB2726-DDE4-4BC4-98DD-5CC2697CDF79}"/>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0" name="Rectangle 1344">
            <a:extLst>
              <a:ext uri="{FF2B5EF4-FFF2-40B4-BE49-F238E27FC236}">
                <a16:creationId xmlns:a16="http://schemas.microsoft.com/office/drawing/2014/main" id="{1F00C51A-E28E-477A-97F1-1514C48B3F9E}"/>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1" name="Rectangle 60">
            <a:extLst>
              <a:ext uri="{FF2B5EF4-FFF2-40B4-BE49-F238E27FC236}">
                <a16:creationId xmlns:a16="http://schemas.microsoft.com/office/drawing/2014/main" id="{10B499E5-8FEF-4E80-A4B3-B79CBBDD01C8}"/>
              </a:ext>
            </a:extLst>
          </p:cNvPr>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prstClr val="white"/>
              </a:solidFill>
            </a:endParaRPr>
          </a:p>
        </p:txBody>
      </p:sp>
      <p:sp>
        <p:nvSpPr>
          <p:cNvPr id="330" name="Title 329"/>
          <p:cNvSpPr>
            <a:spLocks noGrp="1"/>
          </p:cNvSpPr>
          <p:nvPr>
            <p:ph type="title"/>
          </p:nvPr>
        </p:nvSpPr>
        <p:spPr>
          <a:xfrm>
            <a:off x="865910" y="1306550"/>
            <a:ext cx="7296726" cy="1450437"/>
          </a:xfrm>
        </p:spPr>
        <p:txBody>
          <a:bodyPr/>
          <a:lstStyle>
            <a:lvl1pPr>
              <a:defRPr sz="3800" b="1" cap="none" baseline="0">
                <a:solidFill>
                  <a:schemeClr val="bg2"/>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Tree>
    <p:extLst>
      <p:ext uri="{BB962C8B-B14F-4D97-AF65-F5344CB8AC3E}">
        <p14:creationId xmlns:p14="http://schemas.microsoft.com/office/powerpoint/2010/main" val="21098056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chemeClr val="tx1"/>
                </a:solidFill>
                <a:latin typeface="+mn-lt"/>
                <a:cs typeface="Andes ExtraLight"/>
              </a:defRPr>
            </a:lvl1pPr>
          </a:lstStyle>
          <a:p>
            <a:r>
              <a:rPr lang="en-US"/>
              <a:t>Click to edit Master title style</a:t>
            </a:r>
            <a:endParaRPr lang="en-US" dirty="0"/>
          </a:p>
        </p:txBody>
      </p:sp>
      <p:sp>
        <p:nvSpPr>
          <p:cNvPr id="6" name="Table Placeholder 5"/>
          <p:cNvSpPr>
            <a:spLocks noGrp="1"/>
          </p:cNvSpPr>
          <p:nvPr>
            <p:ph type="tbl" sz="quarter" idx="13"/>
          </p:nvPr>
        </p:nvSpPr>
        <p:spPr>
          <a:xfrm>
            <a:off x="349779" y="968964"/>
            <a:ext cx="8529637" cy="5249906"/>
          </a:xfrm>
        </p:spPr>
        <p:txBody>
          <a:bodyPr>
            <a:normAutofit/>
          </a:bodyPr>
          <a:lstStyle>
            <a:lvl1pPr>
              <a:lnSpc>
                <a:spcPct val="100000"/>
              </a:lnSpc>
              <a:spcBef>
                <a:spcPts val="0"/>
              </a:spcBef>
              <a:defRPr sz="1200"/>
            </a:lvl1pPr>
          </a:lstStyle>
          <a:p>
            <a:pPr lvl="0"/>
            <a:endParaRPr lang="en-US" noProof="0" dirty="0"/>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14"/>
          </p:nvPr>
        </p:nvSpPr>
        <p:spPr/>
        <p:txBody>
          <a:bodyPr/>
          <a:lstStyle>
            <a:lvl1pPr>
              <a:defRPr/>
            </a:lvl1pPr>
          </a:lstStyle>
          <a:p>
            <a:fld id="{826C7842-2698-44CB-932A-F447E866604E}" type="slidenum">
              <a:rPr lang="en-US" altLang="en-US"/>
              <a:pPr/>
              <a:t>‹#›</a:t>
            </a:fld>
            <a:endParaRPr lang="en-US" altLang="en-US"/>
          </a:p>
        </p:txBody>
      </p:sp>
      <p:sp>
        <p:nvSpPr>
          <p:cNvPr id="5" name="Footer Placeholder 4">
            <a:extLst>
              <a:ext uri="{FF2B5EF4-FFF2-40B4-BE49-F238E27FC236}">
                <a16:creationId xmlns:a16="http://schemas.microsoft.com/office/drawing/2014/main" id="{16E576D0-37C1-47CE-91D9-82B1BA2BF196}"/>
              </a:ext>
            </a:extLst>
          </p:cNvPr>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674677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8590E75E-BF49-457B-8978-DAE8CC458987}"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405979834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402C18-C1A7-4666-9708-21B6A65F7EB5}"/>
              </a:ext>
            </a:extLst>
          </p:cNvPr>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prstClr val="white"/>
              </a:solidFill>
            </a:endParaRPr>
          </a:p>
        </p:txBody>
      </p:sp>
      <p:sp>
        <p:nvSpPr>
          <p:cNvPr id="2" name="Title 1"/>
          <p:cNvSpPr>
            <a:spLocks noGrp="1"/>
          </p:cNvSpPr>
          <p:nvPr>
            <p:ph type="title"/>
          </p:nvPr>
        </p:nvSpPr>
        <p:spPr>
          <a:xfrm>
            <a:off x="356934" y="301626"/>
            <a:ext cx="8462029" cy="756707"/>
          </a:xfrm>
        </p:spPr>
        <p:txBody>
          <a:bodyPr/>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p:txBody>
      </p:sp>
      <p:sp>
        <p:nvSpPr>
          <p:cNvPr id="5" name="Footer Placeholder 5">
            <a:extLst>
              <a:ext uri="{FF2B5EF4-FFF2-40B4-BE49-F238E27FC236}">
                <a16:creationId xmlns:a16="http://schemas.microsoft.com/office/drawing/2014/main" id="{DDDD25BC-CA39-4179-8B44-F0119FB566F7}"/>
              </a:ext>
            </a:extLst>
          </p:cNvPr>
          <p:cNvSpPr>
            <a:spLocks noGrp="1"/>
          </p:cNvSpPr>
          <p:nvPr>
            <p:ph type="ftr" sz="quarter" idx="14"/>
          </p:nvPr>
        </p:nvSpPr>
        <p:spPr/>
        <p:txBody>
          <a:bodyPr/>
          <a:lstStyle>
            <a:lvl1pPr>
              <a:defRPr/>
            </a:lvl1pPr>
          </a:lstStyle>
          <a:p>
            <a:pPr>
              <a:defRPr/>
            </a:pPr>
            <a:r>
              <a:rPr lang="en-US">
                <a:solidFill>
                  <a:srgbClr val="000000">
                    <a:lumMod val="65000"/>
                    <a:lumOff val="35000"/>
                  </a:srgbClr>
                </a:solidFill>
              </a:rPr>
              <a:t>Presentation Title</a:t>
            </a:r>
          </a:p>
        </p:txBody>
      </p:sp>
      <p:sp>
        <p:nvSpPr>
          <p:cNvPr id="6" name="Slide Number Placeholder 7">
            <a:extLst>
              <a:ext uri="{FF2B5EF4-FFF2-40B4-BE49-F238E27FC236}">
                <a16:creationId xmlns:a16="http://schemas.microsoft.com/office/drawing/2014/main" id="{6A478720-AAE5-4B11-A3FA-3BA140F8F870}"/>
              </a:ext>
            </a:extLst>
          </p:cNvPr>
          <p:cNvSpPr>
            <a:spLocks noGrp="1"/>
          </p:cNvSpPr>
          <p:nvPr>
            <p:ph type="sldNum" sz="quarter" idx="15"/>
          </p:nvPr>
        </p:nvSpPr>
        <p:spPr/>
        <p:txBody>
          <a:bodyPr/>
          <a:lstStyle>
            <a:lvl1pPr>
              <a:defRPr/>
            </a:lvl1pPr>
          </a:lstStyle>
          <a:p>
            <a:fld id="{DE952575-A092-47CF-91B1-F0449FAB433E}" type="slidenum">
              <a:rPr lang="en-US" altLang="en-US"/>
              <a:pPr/>
              <a:t>‹#›</a:t>
            </a:fld>
            <a:endParaRPr lang="en-US" altLang="en-US"/>
          </a:p>
        </p:txBody>
      </p:sp>
    </p:spTree>
    <p:extLst>
      <p:ext uri="{BB962C8B-B14F-4D97-AF65-F5344CB8AC3E}">
        <p14:creationId xmlns:p14="http://schemas.microsoft.com/office/powerpoint/2010/main" val="414271020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5"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 name="Rectangle 1088">
            <a:extLst>
              <a:ext uri="{FF2B5EF4-FFF2-40B4-BE49-F238E27FC236}">
                <a16:creationId xmlns:a16="http://schemas.microsoft.com/office/drawing/2014/main" id="{A3103773-71F8-44BE-BAD3-DC4A4CB997DA}"/>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9" name="Rectangle 1089">
            <a:extLst>
              <a:ext uri="{FF2B5EF4-FFF2-40B4-BE49-F238E27FC236}">
                <a16:creationId xmlns:a16="http://schemas.microsoft.com/office/drawing/2014/main" id="{06A371EC-D21F-4DE2-87E9-BED015FE4777}"/>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0"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3"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4"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5"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6"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7"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8"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9"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0"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1"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2"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3"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7"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8"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9" name="Rectangle 1215">
            <a:extLst>
              <a:ext uri="{FF2B5EF4-FFF2-40B4-BE49-F238E27FC236}">
                <a16:creationId xmlns:a16="http://schemas.microsoft.com/office/drawing/2014/main" id="{13DBBD4F-6524-4678-B9C6-8609D1E72153}"/>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2"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6"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7"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8"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9"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0"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1"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2" name="Rectangle 1256">
            <a:extLst>
              <a:ext uri="{FF2B5EF4-FFF2-40B4-BE49-F238E27FC236}">
                <a16:creationId xmlns:a16="http://schemas.microsoft.com/office/drawing/2014/main" id="{31B81877-2E4D-4DA9-A5BF-1E1868877C4C}"/>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5"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8" name="Rectangle 1272">
            <a:extLst>
              <a:ext uri="{FF2B5EF4-FFF2-40B4-BE49-F238E27FC236}">
                <a16:creationId xmlns:a16="http://schemas.microsoft.com/office/drawing/2014/main" id="{99A868CB-7338-42E3-BF1A-5A8716D38F52}"/>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9" name="Rectangle 1273">
            <a:extLst>
              <a:ext uri="{FF2B5EF4-FFF2-40B4-BE49-F238E27FC236}">
                <a16:creationId xmlns:a16="http://schemas.microsoft.com/office/drawing/2014/main" id="{D07DAED4-413F-4BD6-8D11-4D54C0697040}"/>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2"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3"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4"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5" name="Rectangle 1335">
            <a:extLst>
              <a:ext uri="{FF2B5EF4-FFF2-40B4-BE49-F238E27FC236}">
                <a16:creationId xmlns:a16="http://schemas.microsoft.com/office/drawing/2014/main" id="{8071FFBD-4BD8-41E0-9E0B-81335D25875B}"/>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6" name="Rectangle 1336">
            <a:extLst>
              <a:ext uri="{FF2B5EF4-FFF2-40B4-BE49-F238E27FC236}">
                <a16:creationId xmlns:a16="http://schemas.microsoft.com/office/drawing/2014/main" id="{BBEC7EC6-40A1-4A38-A5F3-7883CCFBB342}"/>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7" name="Rectangle 1337">
            <a:extLst>
              <a:ext uri="{FF2B5EF4-FFF2-40B4-BE49-F238E27FC236}">
                <a16:creationId xmlns:a16="http://schemas.microsoft.com/office/drawing/2014/main" id="{0BF41C26-AFFB-4376-ACAD-590832D0B910}"/>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8" name="Rectangle 1340">
            <a:extLst>
              <a:ext uri="{FF2B5EF4-FFF2-40B4-BE49-F238E27FC236}">
                <a16:creationId xmlns:a16="http://schemas.microsoft.com/office/drawing/2014/main" id="{10BA6311-1805-4DEF-BC3B-3EB0282FE4F9}"/>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9" name="Rectangle 1341">
            <a:extLst>
              <a:ext uri="{FF2B5EF4-FFF2-40B4-BE49-F238E27FC236}">
                <a16:creationId xmlns:a16="http://schemas.microsoft.com/office/drawing/2014/main" id="{822CF9FE-AED4-4E94-B2F9-3C15D4EB787F}"/>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0" name="Rectangle 1342">
            <a:extLst>
              <a:ext uri="{FF2B5EF4-FFF2-40B4-BE49-F238E27FC236}">
                <a16:creationId xmlns:a16="http://schemas.microsoft.com/office/drawing/2014/main" id="{1ACD1946-51AB-44ED-A35C-460DDDAC6CDA}"/>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1" name="Rectangle 1343">
            <a:extLst>
              <a:ext uri="{FF2B5EF4-FFF2-40B4-BE49-F238E27FC236}">
                <a16:creationId xmlns:a16="http://schemas.microsoft.com/office/drawing/2014/main" id="{C93621BC-F841-4CD5-A335-BC5239FF3D0F}"/>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2" name="Rectangle 1344">
            <a:extLst>
              <a:ext uri="{FF2B5EF4-FFF2-40B4-BE49-F238E27FC236}">
                <a16:creationId xmlns:a16="http://schemas.microsoft.com/office/drawing/2014/main" id="{5C25AE1B-0D4E-4B63-BB52-F971375BF4AB}"/>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 name="Footer Placeholder 8">
            <a:extLst>
              <a:ext uri="{FF2B5EF4-FFF2-40B4-BE49-F238E27FC236}">
                <a16:creationId xmlns:a16="http://schemas.microsoft.com/office/drawing/2014/main" id="{E54717CF-DF63-4BDE-9224-4C26AEFF26F2}"/>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
        <p:nvSpPr>
          <p:cNvPr id="64" name="Slide Number Placeholder 9">
            <a:extLst>
              <a:ext uri="{FF2B5EF4-FFF2-40B4-BE49-F238E27FC236}">
                <a16:creationId xmlns:a16="http://schemas.microsoft.com/office/drawing/2014/main" id="{229F4FDA-9698-42D4-86E3-911C06EB7EB7}"/>
              </a:ext>
            </a:extLst>
          </p:cNvPr>
          <p:cNvSpPr>
            <a:spLocks noGrp="1"/>
          </p:cNvSpPr>
          <p:nvPr>
            <p:ph type="sldNum" sz="quarter" idx="12"/>
          </p:nvPr>
        </p:nvSpPr>
        <p:spPr/>
        <p:txBody>
          <a:bodyPr/>
          <a:lstStyle>
            <a:lvl1pPr>
              <a:defRPr/>
            </a:lvl1pPr>
          </a:lstStyle>
          <a:p>
            <a:fld id="{1C04B382-6B06-4B44-887B-67267D6C50EC}" type="slidenum">
              <a:rPr lang="en-US" altLang="en-US"/>
              <a:pPr/>
              <a:t>‹#›</a:t>
            </a:fld>
            <a:endParaRPr lang="en-US" altLang="en-US"/>
          </a:p>
        </p:txBody>
      </p:sp>
    </p:spTree>
    <p:extLst>
      <p:ext uri="{BB962C8B-B14F-4D97-AF65-F5344CB8AC3E}">
        <p14:creationId xmlns:p14="http://schemas.microsoft.com/office/powerpoint/2010/main" val="192561096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7"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a:t>Click to edit Master text styles</a:t>
            </a:r>
          </a:p>
        </p:txBody>
      </p:sp>
      <p:sp>
        <p:nvSpPr>
          <p:cNvPr id="8" name="Footer Placeholder 1">
            <a:extLst>
              <a:ext uri="{FF2B5EF4-FFF2-40B4-BE49-F238E27FC236}">
                <a16:creationId xmlns:a16="http://schemas.microsoft.com/office/drawing/2014/main" id="{53E440CD-3B7F-4EE8-88F2-E3F9983006E6}"/>
              </a:ext>
            </a:extLst>
          </p:cNvPr>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Presentation Title</a:t>
            </a:r>
          </a:p>
        </p:txBody>
      </p:sp>
      <p:sp>
        <p:nvSpPr>
          <p:cNvPr id="9" name="Slide Number Placeholder 2">
            <a:extLst>
              <a:ext uri="{FF2B5EF4-FFF2-40B4-BE49-F238E27FC236}">
                <a16:creationId xmlns:a16="http://schemas.microsoft.com/office/drawing/2014/main" id="{0AC56657-EC89-47CC-8B39-9C747993FFAE}"/>
              </a:ext>
            </a:extLst>
          </p:cNvPr>
          <p:cNvSpPr>
            <a:spLocks noGrp="1"/>
          </p:cNvSpPr>
          <p:nvPr>
            <p:ph type="sldNum" sz="quarter" idx="16"/>
          </p:nvPr>
        </p:nvSpPr>
        <p:spPr/>
        <p:txBody>
          <a:bodyPr/>
          <a:lstStyle>
            <a:lvl1pPr>
              <a:defRPr/>
            </a:lvl1pPr>
          </a:lstStyle>
          <a:p>
            <a:fld id="{E95DD9E6-D7A2-46D8-8D48-B9AEE3158A78}" type="slidenum">
              <a:rPr lang="en-US" altLang="en-US"/>
              <a:pPr/>
              <a:t>‹#›</a:t>
            </a:fld>
            <a:endParaRPr lang="en-US" altLang="en-US"/>
          </a:p>
        </p:txBody>
      </p:sp>
    </p:spTree>
    <p:extLst>
      <p:ext uri="{BB962C8B-B14F-4D97-AF65-F5344CB8AC3E}">
        <p14:creationId xmlns:p14="http://schemas.microsoft.com/office/powerpoint/2010/main" val="140831003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306742"/>
            <a:ext cx="3010890" cy="5616076"/>
          </a:xfrm>
        </p:spPr>
        <p:txBody>
          <a:bodyPr anchor="ctr"/>
          <a:lstStyle>
            <a:lvl1pPr algn="l">
              <a:defRPr sz="2400" b="0" i="0" cap="all" baseline="0">
                <a:solidFill>
                  <a:schemeClr val="tx1"/>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3683000" y="295615"/>
            <a:ext cx="5207000" cy="5592567"/>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09025574-002A-4667-B03D-AF2584E409A7}"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417428645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765ABD90-7950-42A2-A8E1-5F2706979956}"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89309927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lstStyle>
            <a:lvl1pPr>
              <a:defRPr sz="2200" b="0" i="0" cap="none"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a:t>Click to edit Master text styles</a:t>
            </a:r>
          </a:p>
        </p:txBody>
      </p:sp>
      <p:sp>
        <p:nvSpPr>
          <p:cNvPr id="7" name="Slide Number Placeholder 3">
            <a:extLst>
              <a:ext uri="{FF2B5EF4-FFF2-40B4-BE49-F238E27FC236}">
                <a16:creationId xmlns:a16="http://schemas.microsoft.com/office/drawing/2014/main" id="{BD848FB2-8AA3-4B8C-8342-17F8B6870656}"/>
              </a:ext>
            </a:extLst>
          </p:cNvPr>
          <p:cNvSpPr>
            <a:spLocks noGrp="1"/>
          </p:cNvSpPr>
          <p:nvPr>
            <p:ph type="sldNum" sz="quarter" idx="15"/>
          </p:nvPr>
        </p:nvSpPr>
        <p:spPr/>
        <p:txBody>
          <a:bodyPr/>
          <a:lstStyle>
            <a:lvl1pPr>
              <a:defRPr/>
            </a:lvl1pPr>
          </a:lstStyle>
          <a:p>
            <a:fld id="{AF7F6B22-1E4B-4B14-98C1-69D3023C8005}" type="slidenum">
              <a:rPr lang="en-US" altLang="en-US"/>
              <a:pPr/>
              <a:t>‹#›</a:t>
            </a:fld>
            <a:endParaRPr lang="en-US" altLang="en-US"/>
          </a:p>
        </p:txBody>
      </p:sp>
      <p:sp>
        <p:nvSpPr>
          <p:cNvPr id="8" name="Footer Placeholder 4">
            <a:extLst>
              <a:ext uri="{FF2B5EF4-FFF2-40B4-BE49-F238E27FC236}">
                <a16:creationId xmlns:a16="http://schemas.microsoft.com/office/drawing/2014/main" id="{16E576D0-37C1-47CE-91D9-82B1BA2BF196}"/>
              </a:ext>
            </a:extLst>
          </p:cNvPr>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76521375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9" name="Slide Number Placeholder 3">
            <a:extLst>
              <a:ext uri="{FF2B5EF4-FFF2-40B4-BE49-F238E27FC236}">
                <a16:creationId xmlns:a16="http://schemas.microsoft.com/office/drawing/2014/main" id="{BD848FB2-8AA3-4B8C-8342-17F8B6870656}"/>
              </a:ext>
            </a:extLst>
          </p:cNvPr>
          <p:cNvSpPr>
            <a:spLocks noGrp="1"/>
          </p:cNvSpPr>
          <p:nvPr>
            <p:ph type="sldNum" sz="quarter" idx="15"/>
          </p:nvPr>
        </p:nvSpPr>
        <p:spPr/>
        <p:txBody>
          <a:bodyPr/>
          <a:lstStyle>
            <a:lvl1pPr>
              <a:defRPr/>
            </a:lvl1pPr>
          </a:lstStyle>
          <a:p>
            <a:fld id="{8F09CF02-4B57-4D90-8AB4-10AFE9E24423}" type="slidenum">
              <a:rPr lang="en-US" altLang="en-US"/>
              <a:pPr/>
              <a:t>‹#›</a:t>
            </a:fld>
            <a:endParaRPr lang="en-US" altLang="en-US"/>
          </a:p>
        </p:txBody>
      </p:sp>
      <p:sp>
        <p:nvSpPr>
          <p:cNvPr id="10" name="Footer Placeholder 4">
            <a:extLst>
              <a:ext uri="{FF2B5EF4-FFF2-40B4-BE49-F238E27FC236}">
                <a16:creationId xmlns:a16="http://schemas.microsoft.com/office/drawing/2014/main" id="{16E576D0-37C1-47CE-91D9-82B1BA2BF196}"/>
              </a:ext>
            </a:extLst>
          </p:cNvPr>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49471141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9F96A64A-C65C-48F5-9CD0-6B09F8618660}"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0053162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38212376-3170-4778-AB2C-3EB62FC1C186}"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63715315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6" name="Rectangle 1088">
            <a:extLst>
              <a:ext uri="{FF2B5EF4-FFF2-40B4-BE49-F238E27FC236}">
                <a16:creationId xmlns:a16="http://schemas.microsoft.com/office/drawing/2014/main" id="{E268DD9E-71A9-4714-94A7-8AC5A5C51032}"/>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7" name="Rectangle 1089">
            <a:extLst>
              <a:ext uri="{FF2B5EF4-FFF2-40B4-BE49-F238E27FC236}">
                <a16:creationId xmlns:a16="http://schemas.microsoft.com/office/drawing/2014/main" id="{4976D49A-29BC-4779-B9A9-83DB528D145B}"/>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8"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9"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0"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1"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2"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3"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4"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5"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6"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7"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8"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9"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0"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1"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5"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6"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7" name="Rectangle 1215">
            <a:extLst>
              <a:ext uri="{FF2B5EF4-FFF2-40B4-BE49-F238E27FC236}">
                <a16:creationId xmlns:a16="http://schemas.microsoft.com/office/drawing/2014/main" id="{FEE66926-7D70-4A8A-8165-1088AF2588E1}"/>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0"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4"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5"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6"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7"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8"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9"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0" name="Rectangle 1256">
            <a:extLst>
              <a:ext uri="{FF2B5EF4-FFF2-40B4-BE49-F238E27FC236}">
                <a16:creationId xmlns:a16="http://schemas.microsoft.com/office/drawing/2014/main" id="{98C61479-9026-4A04-82E6-2DD9344CBD15}"/>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3"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6" name="Rectangle 1272">
            <a:extLst>
              <a:ext uri="{FF2B5EF4-FFF2-40B4-BE49-F238E27FC236}">
                <a16:creationId xmlns:a16="http://schemas.microsoft.com/office/drawing/2014/main" id="{BAD71745-81AB-401C-8975-31812C106988}"/>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7" name="Rectangle 1273">
            <a:extLst>
              <a:ext uri="{FF2B5EF4-FFF2-40B4-BE49-F238E27FC236}">
                <a16:creationId xmlns:a16="http://schemas.microsoft.com/office/drawing/2014/main" id="{AD540E3C-5CCB-4C3A-BF70-83E6B72E62BC}"/>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0"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1"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2"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3" name="Rectangle 1335">
            <a:extLst>
              <a:ext uri="{FF2B5EF4-FFF2-40B4-BE49-F238E27FC236}">
                <a16:creationId xmlns:a16="http://schemas.microsoft.com/office/drawing/2014/main" id="{63DF48C2-C9C8-420B-80F0-56DF947DE05F}"/>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4" name="Rectangle 1336">
            <a:extLst>
              <a:ext uri="{FF2B5EF4-FFF2-40B4-BE49-F238E27FC236}">
                <a16:creationId xmlns:a16="http://schemas.microsoft.com/office/drawing/2014/main" id="{38A6DD2C-B738-4819-B847-CBD49CCD23A4}"/>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5" name="Rectangle 1337">
            <a:extLst>
              <a:ext uri="{FF2B5EF4-FFF2-40B4-BE49-F238E27FC236}">
                <a16:creationId xmlns:a16="http://schemas.microsoft.com/office/drawing/2014/main" id="{E4B346FF-F3E9-4528-9F4E-C4B344DA8583}"/>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6" name="Rectangle 1340">
            <a:extLst>
              <a:ext uri="{FF2B5EF4-FFF2-40B4-BE49-F238E27FC236}">
                <a16:creationId xmlns:a16="http://schemas.microsoft.com/office/drawing/2014/main" id="{D3210D86-093A-4C95-B557-D61A9F14ED65}"/>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7" name="Rectangle 1341">
            <a:extLst>
              <a:ext uri="{FF2B5EF4-FFF2-40B4-BE49-F238E27FC236}">
                <a16:creationId xmlns:a16="http://schemas.microsoft.com/office/drawing/2014/main" id="{FEA1F04F-6E9E-46DE-A888-1697AE6B175B}"/>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8" name="Rectangle 1342">
            <a:extLst>
              <a:ext uri="{FF2B5EF4-FFF2-40B4-BE49-F238E27FC236}">
                <a16:creationId xmlns:a16="http://schemas.microsoft.com/office/drawing/2014/main" id="{5732DA83-C07D-4D76-8613-5ADA7122059B}"/>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9" name="Rectangle 1343">
            <a:extLst>
              <a:ext uri="{FF2B5EF4-FFF2-40B4-BE49-F238E27FC236}">
                <a16:creationId xmlns:a16="http://schemas.microsoft.com/office/drawing/2014/main" id="{E0B0C7AB-AD15-4DD5-98BA-523D817A4C94}"/>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30" name="Rectangle 1344">
            <a:extLst>
              <a:ext uri="{FF2B5EF4-FFF2-40B4-BE49-F238E27FC236}">
                <a16:creationId xmlns:a16="http://schemas.microsoft.com/office/drawing/2014/main" id="{592F1D3C-A0FB-4F40-B7F4-4F7363D31328}"/>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324" name="Title 323"/>
          <p:cNvSpPr>
            <a:spLocks noGrp="1"/>
          </p:cNvSpPr>
          <p:nvPr>
            <p:ph type="title"/>
          </p:nvPr>
        </p:nvSpPr>
        <p:spPr>
          <a:xfrm>
            <a:off x="343401" y="301625"/>
            <a:ext cx="8439652" cy="668193"/>
          </a:xfrm>
        </p:spPr>
        <p:txBody>
          <a:bodyPr/>
          <a:lstStyle>
            <a:lvl1pPr>
              <a:defRPr b="0" i="0">
                <a:solidFill>
                  <a:schemeClr val="bg2"/>
                </a:solidFill>
                <a:latin typeface="+mn-lt"/>
                <a:cs typeface="Andes ExtraLight"/>
              </a:defRPr>
            </a:lvl1pPr>
          </a:lstStyle>
          <a:p>
            <a:r>
              <a:rPr lang="en-US"/>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31" name="Footer Placeholder 1">
            <a:extLst>
              <a:ext uri="{FF2B5EF4-FFF2-40B4-BE49-F238E27FC236}">
                <a16:creationId xmlns:a16="http://schemas.microsoft.com/office/drawing/2014/main" id="{C1BE7452-993E-49D6-9FD4-07734D0EA65E}"/>
              </a:ext>
            </a:extLst>
          </p:cNvPr>
          <p:cNvSpPr>
            <a:spLocks noGrp="1"/>
          </p:cNvSpPr>
          <p:nvPr>
            <p:ph type="ftr" sz="quarter" idx="119"/>
          </p:nvPr>
        </p:nvSpPr>
        <p:spPr/>
        <p:txBody>
          <a:bodyPr/>
          <a:lstStyle>
            <a:lvl1pPr>
              <a:defRPr/>
            </a:lvl1pPr>
          </a:lstStyle>
          <a:p>
            <a:pPr>
              <a:defRPr/>
            </a:pPr>
            <a:r>
              <a:rPr lang="en-US">
                <a:solidFill>
                  <a:srgbClr val="000000">
                    <a:lumMod val="65000"/>
                    <a:lumOff val="35000"/>
                  </a:srgbClr>
                </a:solidFill>
              </a:rPr>
              <a:t>Presentation Title</a:t>
            </a:r>
          </a:p>
        </p:txBody>
      </p:sp>
      <p:sp>
        <p:nvSpPr>
          <p:cNvPr id="132" name="Slide Number Placeholder 2">
            <a:extLst>
              <a:ext uri="{FF2B5EF4-FFF2-40B4-BE49-F238E27FC236}">
                <a16:creationId xmlns:a16="http://schemas.microsoft.com/office/drawing/2014/main" id="{CBF9F3FE-4260-47EA-A92B-7B0F2E85EB66}"/>
              </a:ext>
            </a:extLst>
          </p:cNvPr>
          <p:cNvSpPr>
            <a:spLocks noGrp="1"/>
          </p:cNvSpPr>
          <p:nvPr>
            <p:ph type="sldNum" sz="quarter" idx="120"/>
          </p:nvPr>
        </p:nvSpPr>
        <p:spPr/>
        <p:txBody>
          <a:bodyPr/>
          <a:lstStyle>
            <a:lvl1pPr>
              <a:defRPr/>
            </a:lvl1pPr>
          </a:lstStyle>
          <a:p>
            <a:fld id="{49575BF5-CB28-423A-9EF7-080E28EDB871}" type="slidenum">
              <a:rPr lang="en-US" altLang="en-US"/>
              <a:pPr/>
              <a:t>‹#›</a:t>
            </a:fld>
            <a:endParaRPr lang="en-US" altLang="en-US"/>
          </a:p>
        </p:txBody>
      </p:sp>
    </p:spTree>
    <p:extLst>
      <p:ext uri="{BB962C8B-B14F-4D97-AF65-F5344CB8AC3E}">
        <p14:creationId xmlns:p14="http://schemas.microsoft.com/office/powerpoint/2010/main" val="844773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357188" y="1697038"/>
            <a:ext cx="4162425"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72013" y="1697038"/>
            <a:ext cx="41640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Slide Number Placeholder 4"/>
          <p:cNvSpPr>
            <a:spLocks noGrp="1"/>
          </p:cNvSpPr>
          <p:nvPr>
            <p:ph type="sldNum" sz="quarter" idx="10"/>
          </p:nvPr>
        </p:nvSpPr>
        <p:spPr/>
        <p:txBody>
          <a:bodyPr/>
          <a:lstStyle>
            <a:lvl1pPr>
              <a:defRPr/>
            </a:lvl1pPr>
          </a:lstStyle>
          <a:p>
            <a:fld id="{B1BF97DD-A67E-4CA6-8E0F-BF732ACA2EF6}" type="slidenum">
              <a:rPr lang="en-US" altLang="en-US"/>
              <a:pPr/>
              <a:t>‹#›</a:t>
            </a:fld>
            <a:endParaRPr lang="en-US" altLang="en-US"/>
          </a:p>
        </p:txBody>
      </p:sp>
      <p:sp>
        <p:nvSpPr>
          <p:cNvPr id="6" name="Footer Placeholder 5"/>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4157885755"/>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4064001"/>
            <a:ext cx="3978929" cy="1751263"/>
          </a:xfrm>
        </p:spPr>
        <p:txBody>
          <a:bodyPr/>
          <a:lstStyle>
            <a:lvl1pPr>
              <a:defRPr sz="3000" b="0" i="0">
                <a:solidFill>
                  <a:schemeClr val="tx1"/>
                </a:solidFill>
                <a:effectLst/>
                <a:latin typeface="Arial"/>
                <a:cs typeface="Arial"/>
              </a:defRPr>
            </a:lvl1pPr>
          </a:lstStyle>
          <a:p>
            <a:r>
              <a:rPr lang="en-US"/>
              <a:t>Click to edit Master title style</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1"/>
          </p:nvPr>
        </p:nvSpPr>
        <p:spPr/>
        <p:txBody>
          <a:bodyPr/>
          <a:lstStyle>
            <a:lvl1pPr>
              <a:defRPr/>
            </a:lvl1pPr>
          </a:lstStyle>
          <a:p>
            <a:fld id="{E86BF71D-F475-463C-ABE9-344ED7FB8780}"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2"/>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9944911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D46B142-6A11-4F75-AE7B-C27946283DFB}"/>
              </a:ext>
            </a:extLst>
          </p:cNvPr>
          <p:cNvSpPr>
            <a:spLocks noChangeArrowheads="1"/>
          </p:cNvSpPr>
          <p:nvPr/>
        </p:nvSpPr>
        <p:spPr bwMode="auto">
          <a:xfrm>
            <a:off x="3846513"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3075216"/>
            <a:ext cx="3978929" cy="1950356"/>
          </a:xfrm>
        </p:spPr>
        <p:txBody>
          <a:bodyPr/>
          <a:lstStyle>
            <a:lvl1pPr>
              <a:defRPr sz="3000" b="0" i="0" baseline="0">
                <a:solidFill>
                  <a:schemeClr val="tx1"/>
                </a:solidFill>
                <a:effectLst/>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627241908"/>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19"/>
          </p:nvPr>
        </p:nvSpPr>
        <p:spPr/>
        <p:txBody>
          <a:bodyPr/>
          <a:lstStyle>
            <a:lvl1pPr>
              <a:defRPr/>
            </a:lvl1pPr>
          </a:lstStyle>
          <a:p>
            <a:fld id="{135BCD0C-20E9-42B4-AFD3-9E5A424DCF82}"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20"/>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72056730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a:p>
        </p:txBody>
      </p:sp>
      <p:sp>
        <p:nvSpPr>
          <p:cNvPr id="6" name="Slide Number Placeholder 3">
            <a:extLst>
              <a:ext uri="{FF2B5EF4-FFF2-40B4-BE49-F238E27FC236}">
                <a16:creationId xmlns:a16="http://schemas.microsoft.com/office/drawing/2014/main" id="{BD848FB2-8AA3-4B8C-8342-17F8B6870656}"/>
              </a:ext>
            </a:extLst>
          </p:cNvPr>
          <p:cNvSpPr>
            <a:spLocks noGrp="1"/>
          </p:cNvSpPr>
          <p:nvPr>
            <p:ph type="sldNum" sz="quarter" idx="20"/>
          </p:nvPr>
        </p:nvSpPr>
        <p:spPr/>
        <p:txBody>
          <a:bodyPr/>
          <a:lstStyle>
            <a:lvl1pPr>
              <a:defRPr/>
            </a:lvl1pPr>
          </a:lstStyle>
          <a:p>
            <a:fld id="{53B1F2C7-42E8-4BB8-9863-BBF9F98DA6DF}" type="slidenum">
              <a:rPr lang="en-US" altLang="en-US"/>
              <a:pPr/>
              <a:t>‹#›</a:t>
            </a:fld>
            <a:endParaRPr lang="en-US" altLang="en-US"/>
          </a:p>
        </p:txBody>
      </p:sp>
      <p:sp>
        <p:nvSpPr>
          <p:cNvPr id="7" name="Footer Placeholder 4">
            <a:extLst>
              <a:ext uri="{FF2B5EF4-FFF2-40B4-BE49-F238E27FC236}">
                <a16:creationId xmlns:a16="http://schemas.microsoft.com/office/drawing/2014/main" id="{16E576D0-37C1-47CE-91D9-82B1BA2BF196}"/>
              </a:ext>
            </a:extLst>
          </p:cNvPr>
          <p:cNvSpPr>
            <a:spLocks noGrp="1"/>
          </p:cNvSpPr>
          <p:nvPr>
            <p:ph type="ftr" sz="quarter" idx="2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22455734"/>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Slide Number Placeholder 3">
            <a:extLst>
              <a:ext uri="{FF2B5EF4-FFF2-40B4-BE49-F238E27FC236}">
                <a16:creationId xmlns:a16="http://schemas.microsoft.com/office/drawing/2014/main" id="{BD848FB2-8AA3-4B8C-8342-17F8B6870656}"/>
              </a:ext>
            </a:extLst>
          </p:cNvPr>
          <p:cNvSpPr>
            <a:spLocks noGrp="1"/>
          </p:cNvSpPr>
          <p:nvPr>
            <p:ph type="sldNum" sz="quarter" idx="21"/>
          </p:nvPr>
        </p:nvSpPr>
        <p:spPr/>
        <p:txBody>
          <a:bodyPr/>
          <a:lstStyle>
            <a:lvl1pPr>
              <a:defRPr/>
            </a:lvl1pPr>
          </a:lstStyle>
          <a:p>
            <a:fld id="{6FCFC7C9-838E-4F29-96F9-888FEFEA914F}" type="slidenum">
              <a:rPr lang="en-US" altLang="en-US"/>
              <a:pPr/>
              <a:t>‹#›</a:t>
            </a:fld>
            <a:endParaRPr lang="en-US" altLang="en-US"/>
          </a:p>
        </p:txBody>
      </p:sp>
      <p:sp>
        <p:nvSpPr>
          <p:cNvPr id="7" name="Footer Placeholder 4">
            <a:extLst>
              <a:ext uri="{FF2B5EF4-FFF2-40B4-BE49-F238E27FC236}">
                <a16:creationId xmlns:a16="http://schemas.microsoft.com/office/drawing/2014/main" id="{16E576D0-37C1-47CE-91D9-82B1BA2BF196}"/>
              </a:ext>
            </a:extLst>
          </p:cNvPr>
          <p:cNvSpPr>
            <a:spLocks noGrp="1"/>
          </p:cNvSpPr>
          <p:nvPr>
            <p:ph type="ftr" sz="quarter" idx="22"/>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06474984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Slide Number Placeholder 3">
            <a:extLst>
              <a:ext uri="{FF2B5EF4-FFF2-40B4-BE49-F238E27FC236}">
                <a16:creationId xmlns:a16="http://schemas.microsoft.com/office/drawing/2014/main" id="{BD848FB2-8AA3-4B8C-8342-17F8B6870656}"/>
              </a:ext>
            </a:extLst>
          </p:cNvPr>
          <p:cNvSpPr>
            <a:spLocks noGrp="1"/>
          </p:cNvSpPr>
          <p:nvPr>
            <p:ph type="sldNum" sz="quarter" idx="23"/>
          </p:nvPr>
        </p:nvSpPr>
        <p:spPr/>
        <p:txBody>
          <a:bodyPr/>
          <a:lstStyle>
            <a:lvl1pPr>
              <a:defRPr/>
            </a:lvl1pPr>
          </a:lstStyle>
          <a:p>
            <a:fld id="{6B801F69-F35C-498C-9DA3-97A0B0A00EB9}" type="slidenum">
              <a:rPr lang="en-US" altLang="en-US"/>
              <a:pPr/>
              <a:t>‹#›</a:t>
            </a:fld>
            <a:endParaRPr lang="en-US" altLang="en-US"/>
          </a:p>
        </p:txBody>
      </p:sp>
      <p:sp>
        <p:nvSpPr>
          <p:cNvPr id="10" name="Footer Placeholder 4">
            <a:extLst>
              <a:ext uri="{FF2B5EF4-FFF2-40B4-BE49-F238E27FC236}">
                <a16:creationId xmlns:a16="http://schemas.microsoft.com/office/drawing/2014/main" id="{16E576D0-37C1-47CE-91D9-82B1BA2BF196}"/>
              </a:ext>
            </a:extLst>
          </p:cNvPr>
          <p:cNvSpPr>
            <a:spLocks noGrp="1"/>
          </p:cNvSpPr>
          <p:nvPr>
            <p:ph type="ftr" sz="quarter" idx="24"/>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37700534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6" name="Rectangle 1088">
            <a:extLst>
              <a:ext uri="{FF2B5EF4-FFF2-40B4-BE49-F238E27FC236}">
                <a16:creationId xmlns:a16="http://schemas.microsoft.com/office/drawing/2014/main" id="{DD64495B-D366-4390-B9A8-955DF13D99C1}"/>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 name="Rectangle 1089">
            <a:extLst>
              <a:ext uri="{FF2B5EF4-FFF2-40B4-BE49-F238E27FC236}">
                <a16:creationId xmlns:a16="http://schemas.microsoft.com/office/drawing/2014/main" id="{9B2BB134-738A-4321-B2BA-913F14CC4C38}"/>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8"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3"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4"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5"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6"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7"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8"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9"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0"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1"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5"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6"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7" name="Rectangle 1215">
            <a:extLst>
              <a:ext uri="{FF2B5EF4-FFF2-40B4-BE49-F238E27FC236}">
                <a16:creationId xmlns:a16="http://schemas.microsoft.com/office/drawing/2014/main" id="{201ED984-1F20-42A3-BC1B-D568AE0D4997}"/>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0"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4"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5"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6"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7"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8"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9"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0" name="Rectangle 1256">
            <a:extLst>
              <a:ext uri="{FF2B5EF4-FFF2-40B4-BE49-F238E27FC236}">
                <a16:creationId xmlns:a16="http://schemas.microsoft.com/office/drawing/2014/main" id="{5E12350E-3E40-423E-B29B-C97E1BB9D544}"/>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3"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6" name="Rectangle 1272">
            <a:extLst>
              <a:ext uri="{FF2B5EF4-FFF2-40B4-BE49-F238E27FC236}">
                <a16:creationId xmlns:a16="http://schemas.microsoft.com/office/drawing/2014/main" id="{8D0706DE-17F9-491F-8C6E-9FFCC7532241}"/>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7" name="Rectangle 1273">
            <a:extLst>
              <a:ext uri="{FF2B5EF4-FFF2-40B4-BE49-F238E27FC236}">
                <a16:creationId xmlns:a16="http://schemas.microsoft.com/office/drawing/2014/main" id="{FE348BE1-A2F6-4FED-A7EB-A0077E1067F2}"/>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0"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1"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2"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3" name="Rectangle 1335">
            <a:extLst>
              <a:ext uri="{FF2B5EF4-FFF2-40B4-BE49-F238E27FC236}">
                <a16:creationId xmlns:a16="http://schemas.microsoft.com/office/drawing/2014/main" id="{AEE26465-9F78-4E5B-9CA2-A6BC589EC2EE}"/>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4" name="Rectangle 1336">
            <a:extLst>
              <a:ext uri="{FF2B5EF4-FFF2-40B4-BE49-F238E27FC236}">
                <a16:creationId xmlns:a16="http://schemas.microsoft.com/office/drawing/2014/main" id="{1488B6E8-C0CE-4F08-8387-B65A2BC3395D}"/>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5" name="Rectangle 1337">
            <a:extLst>
              <a:ext uri="{FF2B5EF4-FFF2-40B4-BE49-F238E27FC236}">
                <a16:creationId xmlns:a16="http://schemas.microsoft.com/office/drawing/2014/main" id="{5A97406D-0937-4CC7-84A4-55FC900F4E21}"/>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6" name="Rectangle 1340">
            <a:extLst>
              <a:ext uri="{FF2B5EF4-FFF2-40B4-BE49-F238E27FC236}">
                <a16:creationId xmlns:a16="http://schemas.microsoft.com/office/drawing/2014/main" id="{774162F8-F164-4597-A5A7-D622F8693E17}"/>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7" name="Rectangle 1341">
            <a:extLst>
              <a:ext uri="{FF2B5EF4-FFF2-40B4-BE49-F238E27FC236}">
                <a16:creationId xmlns:a16="http://schemas.microsoft.com/office/drawing/2014/main" id="{B7549B0C-4292-47E2-8705-803E2253180E}"/>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8" name="Rectangle 1342">
            <a:extLst>
              <a:ext uri="{FF2B5EF4-FFF2-40B4-BE49-F238E27FC236}">
                <a16:creationId xmlns:a16="http://schemas.microsoft.com/office/drawing/2014/main" id="{8D1D64FE-AB7E-4A83-8791-18843CB5CFF4}"/>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9" name="Rectangle 1343">
            <a:extLst>
              <a:ext uri="{FF2B5EF4-FFF2-40B4-BE49-F238E27FC236}">
                <a16:creationId xmlns:a16="http://schemas.microsoft.com/office/drawing/2014/main" id="{F4FB2726-DDE4-4BC4-98DD-5CC2697CDF79}"/>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0" name="Rectangle 1344">
            <a:extLst>
              <a:ext uri="{FF2B5EF4-FFF2-40B4-BE49-F238E27FC236}">
                <a16:creationId xmlns:a16="http://schemas.microsoft.com/office/drawing/2014/main" id="{1F00C51A-E28E-477A-97F1-1514C48B3F9E}"/>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1" name="Rectangle 60">
            <a:extLst>
              <a:ext uri="{FF2B5EF4-FFF2-40B4-BE49-F238E27FC236}">
                <a16:creationId xmlns:a16="http://schemas.microsoft.com/office/drawing/2014/main" id="{10B499E5-8FEF-4E80-A4B3-B79CBBDD01C8}"/>
              </a:ext>
            </a:extLst>
          </p:cNvPr>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prstClr val="white"/>
              </a:solidFill>
            </a:endParaRPr>
          </a:p>
        </p:txBody>
      </p:sp>
      <p:sp>
        <p:nvSpPr>
          <p:cNvPr id="330" name="Title 329"/>
          <p:cNvSpPr>
            <a:spLocks noGrp="1"/>
          </p:cNvSpPr>
          <p:nvPr>
            <p:ph type="title"/>
          </p:nvPr>
        </p:nvSpPr>
        <p:spPr>
          <a:xfrm>
            <a:off x="865910" y="1306550"/>
            <a:ext cx="7296726" cy="1450437"/>
          </a:xfrm>
        </p:spPr>
        <p:txBody>
          <a:bodyPr/>
          <a:lstStyle>
            <a:lvl1pPr>
              <a:defRPr sz="3800" b="1" cap="none" baseline="0">
                <a:solidFill>
                  <a:schemeClr val="bg2"/>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Tree>
    <p:extLst>
      <p:ext uri="{BB962C8B-B14F-4D97-AF65-F5344CB8AC3E}">
        <p14:creationId xmlns:p14="http://schemas.microsoft.com/office/powerpoint/2010/main" val="1876113585"/>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chemeClr val="tx1"/>
                </a:solidFill>
                <a:latin typeface="+mn-lt"/>
                <a:cs typeface="Andes ExtraLight"/>
              </a:defRPr>
            </a:lvl1pPr>
          </a:lstStyle>
          <a:p>
            <a:r>
              <a:rPr lang="en-US"/>
              <a:t>Click to edit Master title style</a:t>
            </a:r>
            <a:endParaRPr lang="en-US" dirty="0"/>
          </a:p>
        </p:txBody>
      </p:sp>
      <p:sp>
        <p:nvSpPr>
          <p:cNvPr id="6" name="Table Placeholder 5"/>
          <p:cNvSpPr>
            <a:spLocks noGrp="1"/>
          </p:cNvSpPr>
          <p:nvPr>
            <p:ph type="tbl" sz="quarter" idx="13"/>
          </p:nvPr>
        </p:nvSpPr>
        <p:spPr>
          <a:xfrm>
            <a:off x="349779" y="968964"/>
            <a:ext cx="8529637" cy="5249906"/>
          </a:xfrm>
        </p:spPr>
        <p:txBody>
          <a:bodyPr>
            <a:normAutofit/>
          </a:bodyPr>
          <a:lstStyle>
            <a:lvl1pPr>
              <a:lnSpc>
                <a:spcPct val="100000"/>
              </a:lnSpc>
              <a:spcBef>
                <a:spcPts val="0"/>
              </a:spcBef>
              <a:defRPr sz="1200"/>
            </a:lvl1pPr>
          </a:lstStyle>
          <a:p>
            <a:pPr lvl="0"/>
            <a:endParaRPr lang="en-US" noProof="0" dirty="0"/>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14"/>
          </p:nvPr>
        </p:nvSpPr>
        <p:spPr/>
        <p:txBody>
          <a:bodyPr/>
          <a:lstStyle>
            <a:lvl1pPr>
              <a:defRPr/>
            </a:lvl1pPr>
          </a:lstStyle>
          <a:p>
            <a:fld id="{826C7842-2698-44CB-932A-F447E866604E}" type="slidenum">
              <a:rPr lang="en-US" altLang="en-US"/>
              <a:pPr/>
              <a:t>‹#›</a:t>
            </a:fld>
            <a:endParaRPr lang="en-US" altLang="en-US"/>
          </a:p>
        </p:txBody>
      </p:sp>
      <p:sp>
        <p:nvSpPr>
          <p:cNvPr id="5" name="Footer Placeholder 4">
            <a:extLst>
              <a:ext uri="{FF2B5EF4-FFF2-40B4-BE49-F238E27FC236}">
                <a16:creationId xmlns:a16="http://schemas.microsoft.com/office/drawing/2014/main" id="{16E576D0-37C1-47CE-91D9-82B1BA2BF196}"/>
              </a:ext>
            </a:extLst>
          </p:cNvPr>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809471737"/>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402C18-C1A7-4666-9708-21B6A65F7EB5}"/>
              </a:ext>
            </a:extLst>
          </p:cNvPr>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prstClr val="white"/>
              </a:solidFill>
            </a:endParaRPr>
          </a:p>
        </p:txBody>
      </p:sp>
      <p:sp>
        <p:nvSpPr>
          <p:cNvPr id="2" name="Title 1"/>
          <p:cNvSpPr>
            <a:spLocks noGrp="1"/>
          </p:cNvSpPr>
          <p:nvPr>
            <p:ph type="title"/>
          </p:nvPr>
        </p:nvSpPr>
        <p:spPr>
          <a:xfrm>
            <a:off x="356934" y="301626"/>
            <a:ext cx="8462029" cy="756707"/>
          </a:xfrm>
        </p:spPr>
        <p:txBody>
          <a:bodyPr/>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p:txBody>
      </p:sp>
      <p:sp>
        <p:nvSpPr>
          <p:cNvPr id="5" name="Footer Placeholder 5">
            <a:extLst>
              <a:ext uri="{FF2B5EF4-FFF2-40B4-BE49-F238E27FC236}">
                <a16:creationId xmlns:a16="http://schemas.microsoft.com/office/drawing/2014/main" id="{DDDD25BC-CA39-4179-8B44-F0119FB566F7}"/>
              </a:ext>
            </a:extLst>
          </p:cNvPr>
          <p:cNvSpPr>
            <a:spLocks noGrp="1"/>
          </p:cNvSpPr>
          <p:nvPr>
            <p:ph type="ftr" sz="quarter" idx="14"/>
          </p:nvPr>
        </p:nvSpPr>
        <p:spPr/>
        <p:txBody>
          <a:bodyPr/>
          <a:lstStyle>
            <a:lvl1pPr>
              <a:defRPr/>
            </a:lvl1pPr>
          </a:lstStyle>
          <a:p>
            <a:pPr>
              <a:defRPr/>
            </a:pPr>
            <a:r>
              <a:rPr lang="en-US">
                <a:solidFill>
                  <a:srgbClr val="000000">
                    <a:lumMod val="65000"/>
                    <a:lumOff val="35000"/>
                  </a:srgbClr>
                </a:solidFill>
              </a:rPr>
              <a:t>Presentation Title</a:t>
            </a:r>
          </a:p>
        </p:txBody>
      </p:sp>
      <p:sp>
        <p:nvSpPr>
          <p:cNvPr id="6" name="Slide Number Placeholder 7">
            <a:extLst>
              <a:ext uri="{FF2B5EF4-FFF2-40B4-BE49-F238E27FC236}">
                <a16:creationId xmlns:a16="http://schemas.microsoft.com/office/drawing/2014/main" id="{6A478720-AAE5-4B11-A3FA-3BA140F8F870}"/>
              </a:ext>
            </a:extLst>
          </p:cNvPr>
          <p:cNvSpPr>
            <a:spLocks noGrp="1"/>
          </p:cNvSpPr>
          <p:nvPr>
            <p:ph type="sldNum" sz="quarter" idx="15"/>
          </p:nvPr>
        </p:nvSpPr>
        <p:spPr/>
        <p:txBody>
          <a:bodyPr/>
          <a:lstStyle>
            <a:lvl1pPr>
              <a:defRPr/>
            </a:lvl1pPr>
          </a:lstStyle>
          <a:p>
            <a:fld id="{DE952575-A092-47CF-91B1-F0449FAB433E}" type="slidenum">
              <a:rPr lang="en-US" altLang="en-US"/>
              <a:pPr/>
              <a:t>‹#›</a:t>
            </a:fld>
            <a:endParaRPr lang="en-US" altLang="en-US"/>
          </a:p>
        </p:txBody>
      </p:sp>
    </p:spTree>
    <p:extLst>
      <p:ext uri="{BB962C8B-B14F-4D97-AF65-F5344CB8AC3E}">
        <p14:creationId xmlns:p14="http://schemas.microsoft.com/office/powerpoint/2010/main" val="1215877192"/>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5"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 name="Rectangle 1088">
            <a:extLst>
              <a:ext uri="{FF2B5EF4-FFF2-40B4-BE49-F238E27FC236}">
                <a16:creationId xmlns:a16="http://schemas.microsoft.com/office/drawing/2014/main" id="{A3103773-71F8-44BE-BAD3-DC4A4CB997DA}"/>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9" name="Rectangle 1089">
            <a:extLst>
              <a:ext uri="{FF2B5EF4-FFF2-40B4-BE49-F238E27FC236}">
                <a16:creationId xmlns:a16="http://schemas.microsoft.com/office/drawing/2014/main" id="{06A371EC-D21F-4DE2-87E9-BED015FE4777}"/>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0"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3"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4"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5"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6"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7"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8"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9"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0"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1"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2"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3"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7"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8"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9" name="Rectangle 1215">
            <a:extLst>
              <a:ext uri="{FF2B5EF4-FFF2-40B4-BE49-F238E27FC236}">
                <a16:creationId xmlns:a16="http://schemas.microsoft.com/office/drawing/2014/main" id="{13DBBD4F-6524-4678-B9C6-8609D1E72153}"/>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2"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6"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7"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8"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9"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0"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1"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2" name="Rectangle 1256">
            <a:extLst>
              <a:ext uri="{FF2B5EF4-FFF2-40B4-BE49-F238E27FC236}">
                <a16:creationId xmlns:a16="http://schemas.microsoft.com/office/drawing/2014/main" id="{31B81877-2E4D-4DA9-A5BF-1E1868877C4C}"/>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5"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8" name="Rectangle 1272">
            <a:extLst>
              <a:ext uri="{FF2B5EF4-FFF2-40B4-BE49-F238E27FC236}">
                <a16:creationId xmlns:a16="http://schemas.microsoft.com/office/drawing/2014/main" id="{99A868CB-7338-42E3-BF1A-5A8716D38F52}"/>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9" name="Rectangle 1273">
            <a:extLst>
              <a:ext uri="{FF2B5EF4-FFF2-40B4-BE49-F238E27FC236}">
                <a16:creationId xmlns:a16="http://schemas.microsoft.com/office/drawing/2014/main" id="{D07DAED4-413F-4BD6-8D11-4D54C0697040}"/>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2"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3"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4"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5" name="Rectangle 1335">
            <a:extLst>
              <a:ext uri="{FF2B5EF4-FFF2-40B4-BE49-F238E27FC236}">
                <a16:creationId xmlns:a16="http://schemas.microsoft.com/office/drawing/2014/main" id="{8071FFBD-4BD8-41E0-9E0B-81335D25875B}"/>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6" name="Rectangle 1336">
            <a:extLst>
              <a:ext uri="{FF2B5EF4-FFF2-40B4-BE49-F238E27FC236}">
                <a16:creationId xmlns:a16="http://schemas.microsoft.com/office/drawing/2014/main" id="{BBEC7EC6-40A1-4A38-A5F3-7883CCFBB342}"/>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7" name="Rectangle 1337">
            <a:extLst>
              <a:ext uri="{FF2B5EF4-FFF2-40B4-BE49-F238E27FC236}">
                <a16:creationId xmlns:a16="http://schemas.microsoft.com/office/drawing/2014/main" id="{0BF41C26-AFFB-4376-ACAD-590832D0B910}"/>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8" name="Rectangle 1340">
            <a:extLst>
              <a:ext uri="{FF2B5EF4-FFF2-40B4-BE49-F238E27FC236}">
                <a16:creationId xmlns:a16="http://schemas.microsoft.com/office/drawing/2014/main" id="{10BA6311-1805-4DEF-BC3B-3EB0282FE4F9}"/>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9" name="Rectangle 1341">
            <a:extLst>
              <a:ext uri="{FF2B5EF4-FFF2-40B4-BE49-F238E27FC236}">
                <a16:creationId xmlns:a16="http://schemas.microsoft.com/office/drawing/2014/main" id="{822CF9FE-AED4-4E94-B2F9-3C15D4EB787F}"/>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0" name="Rectangle 1342">
            <a:extLst>
              <a:ext uri="{FF2B5EF4-FFF2-40B4-BE49-F238E27FC236}">
                <a16:creationId xmlns:a16="http://schemas.microsoft.com/office/drawing/2014/main" id="{1ACD1946-51AB-44ED-A35C-460DDDAC6CDA}"/>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1" name="Rectangle 1343">
            <a:extLst>
              <a:ext uri="{FF2B5EF4-FFF2-40B4-BE49-F238E27FC236}">
                <a16:creationId xmlns:a16="http://schemas.microsoft.com/office/drawing/2014/main" id="{C93621BC-F841-4CD5-A335-BC5239FF3D0F}"/>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2" name="Rectangle 1344">
            <a:extLst>
              <a:ext uri="{FF2B5EF4-FFF2-40B4-BE49-F238E27FC236}">
                <a16:creationId xmlns:a16="http://schemas.microsoft.com/office/drawing/2014/main" id="{5C25AE1B-0D4E-4B63-BB52-F971375BF4AB}"/>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 name="Footer Placeholder 8">
            <a:extLst>
              <a:ext uri="{FF2B5EF4-FFF2-40B4-BE49-F238E27FC236}">
                <a16:creationId xmlns:a16="http://schemas.microsoft.com/office/drawing/2014/main" id="{E54717CF-DF63-4BDE-9224-4C26AEFF26F2}"/>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
        <p:nvSpPr>
          <p:cNvPr id="64" name="Slide Number Placeholder 9">
            <a:extLst>
              <a:ext uri="{FF2B5EF4-FFF2-40B4-BE49-F238E27FC236}">
                <a16:creationId xmlns:a16="http://schemas.microsoft.com/office/drawing/2014/main" id="{229F4FDA-9698-42D4-86E3-911C06EB7EB7}"/>
              </a:ext>
            </a:extLst>
          </p:cNvPr>
          <p:cNvSpPr>
            <a:spLocks noGrp="1"/>
          </p:cNvSpPr>
          <p:nvPr>
            <p:ph type="sldNum" sz="quarter" idx="12"/>
          </p:nvPr>
        </p:nvSpPr>
        <p:spPr/>
        <p:txBody>
          <a:bodyPr/>
          <a:lstStyle>
            <a:lvl1pPr>
              <a:defRPr/>
            </a:lvl1pPr>
          </a:lstStyle>
          <a:p>
            <a:fld id="{1C04B382-6B06-4B44-887B-67267D6C50EC}" type="slidenum">
              <a:rPr lang="en-US" altLang="en-US"/>
              <a:pPr/>
              <a:t>‹#›</a:t>
            </a:fld>
            <a:endParaRPr lang="en-US" altLang="en-US"/>
          </a:p>
        </p:txBody>
      </p:sp>
    </p:spTree>
    <p:extLst>
      <p:ext uri="{BB962C8B-B14F-4D97-AF65-F5344CB8AC3E}">
        <p14:creationId xmlns:p14="http://schemas.microsoft.com/office/powerpoint/2010/main" val="2012201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Slide Number Placeholder 6"/>
          <p:cNvSpPr>
            <a:spLocks noGrp="1"/>
          </p:cNvSpPr>
          <p:nvPr>
            <p:ph type="sldNum" sz="quarter" idx="10"/>
          </p:nvPr>
        </p:nvSpPr>
        <p:spPr/>
        <p:txBody>
          <a:bodyPr/>
          <a:lstStyle>
            <a:lvl1pPr>
              <a:defRPr/>
            </a:lvl1pPr>
          </a:lstStyle>
          <a:p>
            <a:fld id="{54DA77EE-C14E-4E38-ACC0-AF0A2ED2C647}" type="slidenum">
              <a:rPr lang="en-US" altLang="en-US"/>
              <a:pPr/>
              <a:t>‹#›</a:t>
            </a:fld>
            <a:endParaRPr lang="en-US" altLang="en-US"/>
          </a:p>
        </p:txBody>
      </p:sp>
      <p:sp>
        <p:nvSpPr>
          <p:cNvPr id="8" name="Footer Placeholder 7"/>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1428910404"/>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7"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a:t>Click to edit Master text styles</a:t>
            </a:r>
          </a:p>
        </p:txBody>
      </p:sp>
      <p:sp>
        <p:nvSpPr>
          <p:cNvPr id="8" name="Footer Placeholder 1">
            <a:extLst>
              <a:ext uri="{FF2B5EF4-FFF2-40B4-BE49-F238E27FC236}">
                <a16:creationId xmlns:a16="http://schemas.microsoft.com/office/drawing/2014/main" id="{53E440CD-3B7F-4EE8-88F2-E3F9983006E6}"/>
              </a:ext>
            </a:extLst>
          </p:cNvPr>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Presentation Title</a:t>
            </a:r>
          </a:p>
        </p:txBody>
      </p:sp>
      <p:sp>
        <p:nvSpPr>
          <p:cNvPr id="9" name="Slide Number Placeholder 2">
            <a:extLst>
              <a:ext uri="{FF2B5EF4-FFF2-40B4-BE49-F238E27FC236}">
                <a16:creationId xmlns:a16="http://schemas.microsoft.com/office/drawing/2014/main" id="{0AC56657-EC89-47CC-8B39-9C747993FFAE}"/>
              </a:ext>
            </a:extLst>
          </p:cNvPr>
          <p:cNvSpPr>
            <a:spLocks noGrp="1"/>
          </p:cNvSpPr>
          <p:nvPr>
            <p:ph type="sldNum" sz="quarter" idx="16"/>
          </p:nvPr>
        </p:nvSpPr>
        <p:spPr/>
        <p:txBody>
          <a:bodyPr/>
          <a:lstStyle>
            <a:lvl1pPr>
              <a:defRPr/>
            </a:lvl1pPr>
          </a:lstStyle>
          <a:p>
            <a:fld id="{E95DD9E6-D7A2-46D8-8D48-B9AEE3158A78}" type="slidenum">
              <a:rPr lang="en-US" altLang="en-US"/>
              <a:pPr/>
              <a:t>‹#›</a:t>
            </a:fld>
            <a:endParaRPr lang="en-US" altLang="en-US"/>
          </a:p>
        </p:txBody>
      </p:sp>
    </p:spTree>
    <p:extLst>
      <p:ext uri="{BB962C8B-B14F-4D97-AF65-F5344CB8AC3E}">
        <p14:creationId xmlns:p14="http://schemas.microsoft.com/office/powerpoint/2010/main" val="380936412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306742"/>
            <a:ext cx="3010890" cy="5616076"/>
          </a:xfrm>
        </p:spPr>
        <p:txBody>
          <a:bodyPr anchor="ctr"/>
          <a:lstStyle>
            <a:lvl1pPr algn="l">
              <a:defRPr sz="2400" b="0" i="0" cap="all" baseline="0">
                <a:solidFill>
                  <a:schemeClr val="tx1"/>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3683000" y="295615"/>
            <a:ext cx="5207000" cy="5592567"/>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09025574-002A-4667-B03D-AF2584E409A7}"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21998459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765ABD90-7950-42A2-A8E1-5F2706979956}"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351429634"/>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lstStyle>
            <a:lvl1pPr>
              <a:defRPr sz="2200" b="0" i="0" cap="none"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a:t>Click to edit Master text styles</a:t>
            </a:r>
          </a:p>
        </p:txBody>
      </p:sp>
      <p:sp>
        <p:nvSpPr>
          <p:cNvPr id="7" name="Slide Number Placeholder 3">
            <a:extLst>
              <a:ext uri="{FF2B5EF4-FFF2-40B4-BE49-F238E27FC236}">
                <a16:creationId xmlns:a16="http://schemas.microsoft.com/office/drawing/2014/main" id="{BD848FB2-8AA3-4B8C-8342-17F8B6870656}"/>
              </a:ext>
            </a:extLst>
          </p:cNvPr>
          <p:cNvSpPr>
            <a:spLocks noGrp="1"/>
          </p:cNvSpPr>
          <p:nvPr>
            <p:ph type="sldNum" sz="quarter" idx="15"/>
          </p:nvPr>
        </p:nvSpPr>
        <p:spPr/>
        <p:txBody>
          <a:bodyPr/>
          <a:lstStyle>
            <a:lvl1pPr>
              <a:defRPr/>
            </a:lvl1pPr>
          </a:lstStyle>
          <a:p>
            <a:fld id="{AF7F6B22-1E4B-4B14-98C1-69D3023C8005}" type="slidenum">
              <a:rPr lang="en-US" altLang="en-US"/>
              <a:pPr/>
              <a:t>‹#›</a:t>
            </a:fld>
            <a:endParaRPr lang="en-US" altLang="en-US"/>
          </a:p>
        </p:txBody>
      </p:sp>
      <p:sp>
        <p:nvSpPr>
          <p:cNvPr id="8" name="Footer Placeholder 4">
            <a:extLst>
              <a:ext uri="{FF2B5EF4-FFF2-40B4-BE49-F238E27FC236}">
                <a16:creationId xmlns:a16="http://schemas.microsoft.com/office/drawing/2014/main" id="{16E576D0-37C1-47CE-91D9-82B1BA2BF196}"/>
              </a:ext>
            </a:extLst>
          </p:cNvPr>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51058173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9" name="Slide Number Placeholder 3">
            <a:extLst>
              <a:ext uri="{FF2B5EF4-FFF2-40B4-BE49-F238E27FC236}">
                <a16:creationId xmlns:a16="http://schemas.microsoft.com/office/drawing/2014/main" id="{BD848FB2-8AA3-4B8C-8342-17F8B6870656}"/>
              </a:ext>
            </a:extLst>
          </p:cNvPr>
          <p:cNvSpPr>
            <a:spLocks noGrp="1"/>
          </p:cNvSpPr>
          <p:nvPr>
            <p:ph type="sldNum" sz="quarter" idx="15"/>
          </p:nvPr>
        </p:nvSpPr>
        <p:spPr/>
        <p:txBody>
          <a:bodyPr/>
          <a:lstStyle>
            <a:lvl1pPr>
              <a:defRPr/>
            </a:lvl1pPr>
          </a:lstStyle>
          <a:p>
            <a:fld id="{8F09CF02-4B57-4D90-8AB4-10AFE9E24423}" type="slidenum">
              <a:rPr lang="en-US" altLang="en-US"/>
              <a:pPr/>
              <a:t>‹#›</a:t>
            </a:fld>
            <a:endParaRPr lang="en-US" altLang="en-US"/>
          </a:p>
        </p:txBody>
      </p:sp>
      <p:sp>
        <p:nvSpPr>
          <p:cNvPr id="10" name="Footer Placeholder 4">
            <a:extLst>
              <a:ext uri="{FF2B5EF4-FFF2-40B4-BE49-F238E27FC236}">
                <a16:creationId xmlns:a16="http://schemas.microsoft.com/office/drawing/2014/main" id="{16E576D0-37C1-47CE-91D9-82B1BA2BF196}"/>
              </a:ext>
            </a:extLst>
          </p:cNvPr>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82832470"/>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9F96A64A-C65C-48F5-9CD0-6B09F8618660}"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616134005"/>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38212376-3170-4778-AB2C-3EB62FC1C186}"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23556971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6" name="Rectangle 1088">
            <a:extLst>
              <a:ext uri="{FF2B5EF4-FFF2-40B4-BE49-F238E27FC236}">
                <a16:creationId xmlns:a16="http://schemas.microsoft.com/office/drawing/2014/main" id="{E268DD9E-71A9-4714-94A7-8AC5A5C51032}"/>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7" name="Rectangle 1089">
            <a:extLst>
              <a:ext uri="{FF2B5EF4-FFF2-40B4-BE49-F238E27FC236}">
                <a16:creationId xmlns:a16="http://schemas.microsoft.com/office/drawing/2014/main" id="{4976D49A-29BC-4779-B9A9-83DB528D145B}"/>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8"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9"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0"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1"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2"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3"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4"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5"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6"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7"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8"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9"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0"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1"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5"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6"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7" name="Rectangle 1215">
            <a:extLst>
              <a:ext uri="{FF2B5EF4-FFF2-40B4-BE49-F238E27FC236}">
                <a16:creationId xmlns:a16="http://schemas.microsoft.com/office/drawing/2014/main" id="{FEE66926-7D70-4A8A-8165-1088AF2588E1}"/>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0"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4"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5"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6"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7"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8"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9"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0" name="Rectangle 1256">
            <a:extLst>
              <a:ext uri="{FF2B5EF4-FFF2-40B4-BE49-F238E27FC236}">
                <a16:creationId xmlns:a16="http://schemas.microsoft.com/office/drawing/2014/main" id="{98C61479-9026-4A04-82E6-2DD9344CBD15}"/>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3"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6" name="Rectangle 1272">
            <a:extLst>
              <a:ext uri="{FF2B5EF4-FFF2-40B4-BE49-F238E27FC236}">
                <a16:creationId xmlns:a16="http://schemas.microsoft.com/office/drawing/2014/main" id="{BAD71745-81AB-401C-8975-31812C106988}"/>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7" name="Rectangle 1273">
            <a:extLst>
              <a:ext uri="{FF2B5EF4-FFF2-40B4-BE49-F238E27FC236}">
                <a16:creationId xmlns:a16="http://schemas.microsoft.com/office/drawing/2014/main" id="{AD540E3C-5CCB-4C3A-BF70-83E6B72E62BC}"/>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0"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1"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2"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3" name="Rectangle 1335">
            <a:extLst>
              <a:ext uri="{FF2B5EF4-FFF2-40B4-BE49-F238E27FC236}">
                <a16:creationId xmlns:a16="http://schemas.microsoft.com/office/drawing/2014/main" id="{63DF48C2-C9C8-420B-80F0-56DF947DE05F}"/>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4" name="Rectangle 1336">
            <a:extLst>
              <a:ext uri="{FF2B5EF4-FFF2-40B4-BE49-F238E27FC236}">
                <a16:creationId xmlns:a16="http://schemas.microsoft.com/office/drawing/2014/main" id="{38A6DD2C-B738-4819-B847-CBD49CCD23A4}"/>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5" name="Rectangle 1337">
            <a:extLst>
              <a:ext uri="{FF2B5EF4-FFF2-40B4-BE49-F238E27FC236}">
                <a16:creationId xmlns:a16="http://schemas.microsoft.com/office/drawing/2014/main" id="{E4B346FF-F3E9-4528-9F4E-C4B344DA8583}"/>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6" name="Rectangle 1340">
            <a:extLst>
              <a:ext uri="{FF2B5EF4-FFF2-40B4-BE49-F238E27FC236}">
                <a16:creationId xmlns:a16="http://schemas.microsoft.com/office/drawing/2014/main" id="{D3210D86-093A-4C95-B557-D61A9F14ED65}"/>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7" name="Rectangle 1341">
            <a:extLst>
              <a:ext uri="{FF2B5EF4-FFF2-40B4-BE49-F238E27FC236}">
                <a16:creationId xmlns:a16="http://schemas.microsoft.com/office/drawing/2014/main" id="{FEA1F04F-6E9E-46DE-A888-1697AE6B175B}"/>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8" name="Rectangle 1342">
            <a:extLst>
              <a:ext uri="{FF2B5EF4-FFF2-40B4-BE49-F238E27FC236}">
                <a16:creationId xmlns:a16="http://schemas.microsoft.com/office/drawing/2014/main" id="{5732DA83-C07D-4D76-8613-5ADA7122059B}"/>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9" name="Rectangle 1343">
            <a:extLst>
              <a:ext uri="{FF2B5EF4-FFF2-40B4-BE49-F238E27FC236}">
                <a16:creationId xmlns:a16="http://schemas.microsoft.com/office/drawing/2014/main" id="{E0B0C7AB-AD15-4DD5-98BA-523D817A4C94}"/>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30" name="Rectangle 1344">
            <a:extLst>
              <a:ext uri="{FF2B5EF4-FFF2-40B4-BE49-F238E27FC236}">
                <a16:creationId xmlns:a16="http://schemas.microsoft.com/office/drawing/2014/main" id="{592F1D3C-A0FB-4F40-B7F4-4F7363D31328}"/>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324" name="Title 323"/>
          <p:cNvSpPr>
            <a:spLocks noGrp="1"/>
          </p:cNvSpPr>
          <p:nvPr>
            <p:ph type="title"/>
          </p:nvPr>
        </p:nvSpPr>
        <p:spPr>
          <a:xfrm>
            <a:off x="343401" y="301625"/>
            <a:ext cx="8439652" cy="668193"/>
          </a:xfrm>
        </p:spPr>
        <p:txBody>
          <a:bodyPr/>
          <a:lstStyle>
            <a:lvl1pPr>
              <a:defRPr b="0" i="0">
                <a:solidFill>
                  <a:schemeClr val="bg2"/>
                </a:solidFill>
                <a:latin typeface="+mn-lt"/>
                <a:cs typeface="Andes ExtraLight"/>
              </a:defRPr>
            </a:lvl1pPr>
          </a:lstStyle>
          <a:p>
            <a:r>
              <a:rPr lang="en-US"/>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31" name="Footer Placeholder 1">
            <a:extLst>
              <a:ext uri="{FF2B5EF4-FFF2-40B4-BE49-F238E27FC236}">
                <a16:creationId xmlns:a16="http://schemas.microsoft.com/office/drawing/2014/main" id="{C1BE7452-993E-49D6-9FD4-07734D0EA65E}"/>
              </a:ext>
            </a:extLst>
          </p:cNvPr>
          <p:cNvSpPr>
            <a:spLocks noGrp="1"/>
          </p:cNvSpPr>
          <p:nvPr>
            <p:ph type="ftr" sz="quarter" idx="119"/>
          </p:nvPr>
        </p:nvSpPr>
        <p:spPr/>
        <p:txBody>
          <a:bodyPr/>
          <a:lstStyle>
            <a:lvl1pPr>
              <a:defRPr/>
            </a:lvl1pPr>
          </a:lstStyle>
          <a:p>
            <a:pPr>
              <a:defRPr/>
            </a:pPr>
            <a:r>
              <a:rPr lang="en-US">
                <a:solidFill>
                  <a:srgbClr val="000000">
                    <a:lumMod val="65000"/>
                    <a:lumOff val="35000"/>
                  </a:srgbClr>
                </a:solidFill>
              </a:rPr>
              <a:t>Presentation Title</a:t>
            </a:r>
          </a:p>
        </p:txBody>
      </p:sp>
      <p:sp>
        <p:nvSpPr>
          <p:cNvPr id="132" name="Slide Number Placeholder 2">
            <a:extLst>
              <a:ext uri="{FF2B5EF4-FFF2-40B4-BE49-F238E27FC236}">
                <a16:creationId xmlns:a16="http://schemas.microsoft.com/office/drawing/2014/main" id="{CBF9F3FE-4260-47EA-A92B-7B0F2E85EB66}"/>
              </a:ext>
            </a:extLst>
          </p:cNvPr>
          <p:cNvSpPr>
            <a:spLocks noGrp="1"/>
          </p:cNvSpPr>
          <p:nvPr>
            <p:ph type="sldNum" sz="quarter" idx="120"/>
          </p:nvPr>
        </p:nvSpPr>
        <p:spPr/>
        <p:txBody>
          <a:bodyPr/>
          <a:lstStyle>
            <a:lvl1pPr>
              <a:defRPr/>
            </a:lvl1pPr>
          </a:lstStyle>
          <a:p>
            <a:fld id="{49575BF5-CB28-423A-9EF7-080E28EDB871}" type="slidenum">
              <a:rPr lang="en-US" altLang="en-US"/>
              <a:pPr/>
              <a:t>‹#›</a:t>
            </a:fld>
            <a:endParaRPr lang="en-US" altLang="en-US"/>
          </a:p>
        </p:txBody>
      </p:sp>
    </p:spTree>
    <p:extLst>
      <p:ext uri="{BB962C8B-B14F-4D97-AF65-F5344CB8AC3E}">
        <p14:creationId xmlns:p14="http://schemas.microsoft.com/office/powerpoint/2010/main" val="1239716595"/>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4064001"/>
            <a:ext cx="3978929" cy="1751263"/>
          </a:xfrm>
        </p:spPr>
        <p:txBody>
          <a:bodyPr/>
          <a:lstStyle>
            <a:lvl1pPr>
              <a:defRPr sz="3000" b="0" i="0">
                <a:solidFill>
                  <a:schemeClr val="tx1"/>
                </a:solidFill>
                <a:effectLst/>
                <a:latin typeface="Arial"/>
                <a:cs typeface="Arial"/>
              </a:defRPr>
            </a:lvl1pPr>
          </a:lstStyle>
          <a:p>
            <a:r>
              <a:rPr lang="en-US"/>
              <a:t>Click to edit Master title style</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1"/>
          </p:nvPr>
        </p:nvSpPr>
        <p:spPr/>
        <p:txBody>
          <a:bodyPr/>
          <a:lstStyle>
            <a:lvl1pPr>
              <a:defRPr/>
            </a:lvl1pPr>
          </a:lstStyle>
          <a:p>
            <a:fld id="{E86BF71D-F475-463C-ABE9-344ED7FB8780}"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2"/>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26144636"/>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D46B142-6A11-4F75-AE7B-C27946283DFB}"/>
              </a:ext>
            </a:extLst>
          </p:cNvPr>
          <p:cNvSpPr>
            <a:spLocks noChangeArrowheads="1"/>
          </p:cNvSpPr>
          <p:nvPr/>
        </p:nvSpPr>
        <p:spPr bwMode="auto">
          <a:xfrm>
            <a:off x="3846513"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3075216"/>
            <a:ext cx="3978929" cy="1950356"/>
          </a:xfrm>
        </p:spPr>
        <p:txBody>
          <a:bodyPr/>
          <a:lstStyle>
            <a:lvl1pPr>
              <a:defRPr sz="3000" b="0" i="0" baseline="0">
                <a:solidFill>
                  <a:schemeClr val="tx1"/>
                </a:solidFill>
                <a:effectLst/>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536572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Slide Number Placeholder 2"/>
          <p:cNvSpPr>
            <a:spLocks noGrp="1"/>
          </p:cNvSpPr>
          <p:nvPr>
            <p:ph type="sldNum" sz="quarter" idx="10"/>
          </p:nvPr>
        </p:nvSpPr>
        <p:spPr/>
        <p:txBody>
          <a:bodyPr/>
          <a:lstStyle>
            <a:lvl1pPr>
              <a:defRPr/>
            </a:lvl1pPr>
          </a:lstStyle>
          <a:p>
            <a:fld id="{EE384F06-9C1D-4F01-8510-0AF9B0C8CB19}" type="slidenum">
              <a:rPr lang="en-US" altLang="en-US"/>
              <a:pPr/>
              <a:t>‹#›</a:t>
            </a:fld>
            <a:endParaRPr lang="en-US" altLang="en-US"/>
          </a:p>
        </p:txBody>
      </p:sp>
      <p:sp>
        <p:nvSpPr>
          <p:cNvPr id="4" name="Footer Placeholder 3"/>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708862019"/>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19"/>
          </p:nvPr>
        </p:nvSpPr>
        <p:spPr/>
        <p:txBody>
          <a:bodyPr/>
          <a:lstStyle>
            <a:lvl1pPr>
              <a:defRPr/>
            </a:lvl1pPr>
          </a:lstStyle>
          <a:p>
            <a:fld id="{135BCD0C-20E9-42B4-AFD3-9E5A424DCF82}"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20"/>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658387664"/>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a:p>
        </p:txBody>
      </p:sp>
      <p:sp>
        <p:nvSpPr>
          <p:cNvPr id="6" name="Slide Number Placeholder 3">
            <a:extLst>
              <a:ext uri="{FF2B5EF4-FFF2-40B4-BE49-F238E27FC236}">
                <a16:creationId xmlns:a16="http://schemas.microsoft.com/office/drawing/2014/main" id="{BD848FB2-8AA3-4B8C-8342-17F8B6870656}"/>
              </a:ext>
            </a:extLst>
          </p:cNvPr>
          <p:cNvSpPr>
            <a:spLocks noGrp="1"/>
          </p:cNvSpPr>
          <p:nvPr>
            <p:ph type="sldNum" sz="quarter" idx="20"/>
          </p:nvPr>
        </p:nvSpPr>
        <p:spPr/>
        <p:txBody>
          <a:bodyPr/>
          <a:lstStyle>
            <a:lvl1pPr>
              <a:defRPr/>
            </a:lvl1pPr>
          </a:lstStyle>
          <a:p>
            <a:fld id="{53B1F2C7-42E8-4BB8-9863-BBF9F98DA6DF}" type="slidenum">
              <a:rPr lang="en-US" altLang="en-US"/>
              <a:pPr/>
              <a:t>‹#›</a:t>
            </a:fld>
            <a:endParaRPr lang="en-US" altLang="en-US"/>
          </a:p>
        </p:txBody>
      </p:sp>
      <p:sp>
        <p:nvSpPr>
          <p:cNvPr id="7" name="Footer Placeholder 4">
            <a:extLst>
              <a:ext uri="{FF2B5EF4-FFF2-40B4-BE49-F238E27FC236}">
                <a16:creationId xmlns:a16="http://schemas.microsoft.com/office/drawing/2014/main" id="{16E576D0-37C1-47CE-91D9-82B1BA2BF196}"/>
              </a:ext>
            </a:extLst>
          </p:cNvPr>
          <p:cNvSpPr>
            <a:spLocks noGrp="1"/>
          </p:cNvSpPr>
          <p:nvPr>
            <p:ph type="ftr" sz="quarter" idx="2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33203394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Slide Number Placeholder 3">
            <a:extLst>
              <a:ext uri="{FF2B5EF4-FFF2-40B4-BE49-F238E27FC236}">
                <a16:creationId xmlns:a16="http://schemas.microsoft.com/office/drawing/2014/main" id="{BD848FB2-8AA3-4B8C-8342-17F8B6870656}"/>
              </a:ext>
            </a:extLst>
          </p:cNvPr>
          <p:cNvSpPr>
            <a:spLocks noGrp="1"/>
          </p:cNvSpPr>
          <p:nvPr>
            <p:ph type="sldNum" sz="quarter" idx="21"/>
          </p:nvPr>
        </p:nvSpPr>
        <p:spPr/>
        <p:txBody>
          <a:bodyPr/>
          <a:lstStyle>
            <a:lvl1pPr>
              <a:defRPr/>
            </a:lvl1pPr>
          </a:lstStyle>
          <a:p>
            <a:fld id="{6FCFC7C9-838E-4F29-96F9-888FEFEA914F}" type="slidenum">
              <a:rPr lang="en-US" altLang="en-US"/>
              <a:pPr/>
              <a:t>‹#›</a:t>
            </a:fld>
            <a:endParaRPr lang="en-US" altLang="en-US"/>
          </a:p>
        </p:txBody>
      </p:sp>
      <p:sp>
        <p:nvSpPr>
          <p:cNvPr id="7" name="Footer Placeholder 4">
            <a:extLst>
              <a:ext uri="{FF2B5EF4-FFF2-40B4-BE49-F238E27FC236}">
                <a16:creationId xmlns:a16="http://schemas.microsoft.com/office/drawing/2014/main" id="{16E576D0-37C1-47CE-91D9-82B1BA2BF196}"/>
              </a:ext>
            </a:extLst>
          </p:cNvPr>
          <p:cNvSpPr>
            <a:spLocks noGrp="1"/>
          </p:cNvSpPr>
          <p:nvPr>
            <p:ph type="ftr" sz="quarter" idx="22"/>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330377232"/>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Slide Number Placeholder 3">
            <a:extLst>
              <a:ext uri="{FF2B5EF4-FFF2-40B4-BE49-F238E27FC236}">
                <a16:creationId xmlns:a16="http://schemas.microsoft.com/office/drawing/2014/main" id="{BD848FB2-8AA3-4B8C-8342-17F8B6870656}"/>
              </a:ext>
            </a:extLst>
          </p:cNvPr>
          <p:cNvSpPr>
            <a:spLocks noGrp="1"/>
          </p:cNvSpPr>
          <p:nvPr>
            <p:ph type="sldNum" sz="quarter" idx="23"/>
          </p:nvPr>
        </p:nvSpPr>
        <p:spPr/>
        <p:txBody>
          <a:bodyPr/>
          <a:lstStyle>
            <a:lvl1pPr>
              <a:defRPr/>
            </a:lvl1pPr>
          </a:lstStyle>
          <a:p>
            <a:fld id="{6B801F69-F35C-498C-9DA3-97A0B0A00EB9}" type="slidenum">
              <a:rPr lang="en-US" altLang="en-US"/>
              <a:pPr/>
              <a:t>‹#›</a:t>
            </a:fld>
            <a:endParaRPr lang="en-US" altLang="en-US"/>
          </a:p>
        </p:txBody>
      </p:sp>
      <p:sp>
        <p:nvSpPr>
          <p:cNvPr id="10" name="Footer Placeholder 4">
            <a:extLst>
              <a:ext uri="{FF2B5EF4-FFF2-40B4-BE49-F238E27FC236}">
                <a16:creationId xmlns:a16="http://schemas.microsoft.com/office/drawing/2014/main" id="{16E576D0-37C1-47CE-91D9-82B1BA2BF196}"/>
              </a:ext>
            </a:extLst>
          </p:cNvPr>
          <p:cNvSpPr>
            <a:spLocks noGrp="1"/>
          </p:cNvSpPr>
          <p:nvPr>
            <p:ph type="ftr" sz="quarter" idx="24"/>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29099731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6" name="Rectangle 1088">
            <a:extLst>
              <a:ext uri="{FF2B5EF4-FFF2-40B4-BE49-F238E27FC236}">
                <a16:creationId xmlns:a16="http://schemas.microsoft.com/office/drawing/2014/main" id="{DD64495B-D366-4390-B9A8-955DF13D99C1}"/>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 name="Rectangle 1089">
            <a:extLst>
              <a:ext uri="{FF2B5EF4-FFF2-40B4-BE49-F238E27FC236}">
                <a16:creationId xmlns:a16="http://schemas.microsoft.com/office/drawing/2014/main" id="{9B2BB134-738A-4321-B2BA-913F14CC4C38}"/>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8"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3"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4"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5"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6"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7"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8"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9"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0"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1"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5"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6"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7" name="Rectangle 1215">
            <a:extLst>
              <a:ext uri="{FF2B5EF4-FFF2-40B4-BE49-F238E27FC236}">
                <a16:creationId xmlns:a16="http://schemas.microsoft.com/office/drawing/2014/main" id="{201ED984-1F20-42A3-BC1B-D568AE0D4997}"/>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0"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4"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5"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6"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7"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8"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9"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0" name="Rectangle 1256">
            <a:extLst>
              <a:ext uri="{FF2B5EF4-FFF2-40B4-BE49-F238E27FC236}">
                <a16:creationId xmlns:a16="http://schemas.microsoft.com/office/drawing/2014/main" id="{5E12350E-3E40-423E-B29B-C97E1BB9D544}"/>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3"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6" name="Rectangle 1272">
            <a:extLst>
              <a:ext uri="{FF2B5EF4-FFF2-40B4-BE49-F238E27FC236}">
                <a16:creationId xmlns:a16="http://schemas.microsoft.com/office/drawing/2014/main" id="{8D0706DE-17F9-491F-8C6E-9FFCC7532241}"/>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7" name="Rectangle 1273">
            <a:extLst>
              <a:ext uri="{FF2B5EF4-FFF2-40B4-BE49-F238E27FC236}">
                <a16:creationId xmlns:a16="http://schemas.microsoft.com/office/drawing/2014/main" id="{FE348BE1-A2F6-4FED-A7EB-A0077E1067F2}"/>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0"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1"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2"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3" name="Rectangle 1335">
            <a:extLst>
              <a:ext uri="{FF2B5EF4-FFF2-40B4-BE49-F238E27FC236}">
                <a16:creationId xmlns:a16="http://schemas.microsoft.com/office/drawing/2014/main" id="{AEE26465-9F78-4E5B-9CA2-A6BC589EC2EE}"/>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4" name="Rectangle 1336">
            <a:extLst>
              <a:ext uri="{FF2B5EF4-FFF2-40B4-BE49-F238E27FC236}">
                <a16:creationId xmlns:a16="http://schemas.microsoft.com/office/drawing/2014/main" id="{1488B6E8-C0CE-4F08-8387-B65A2BC3395D}"/>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5" name="Rectangle 1337">
            <a:extLst>
              <a:ext uri="{FF2B5EF4-FFF2-40B4-BE49-F238E27FC236}">
                <a16:creationId xmlns:a16="http://schemas.microsoft.com/office/drawing/2014/main" id="{5A97406D-0937-4CC7-84A4-55FC900F4E21}"/>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6" name="Rectangle 1340">
            <a:extLst>
              <a:ext uri="{FF2B5EF4-FFF2-40B4-BE49-F238E27FC236}">
                <a16:creationId xmlns:a16="http://schemas.microsoft.com/office/drawing/2014/main" id="{774162F8-F164-4597-A5A7-D622F8693E17}"/>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7" name="Rectangle 1341">
            <a:extLst>
              <a:ext uri="{FF2B5EF4-FFF2-40B4-BE49-F238E27FC236}">
                <a16:creationId xmlns:a16="http://schemas.microsoft.com/office/drawing/2014/main" id="{B7549B0C-4292-47E2-8705-803E2253180E}"/>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8" name="Rectangle 1342">
            <a:extLst>
              <a:ext uri="{FF2B5EF4-FFF2-40B4-BE49-F238E27FC236}">
                <a16:creationId xmlns:a16="http://schemas.microsoft.com/office/drawing/2014/main" id="{8D1D64FE-AB7E-4A83-8791-18843CB5CFF4}"/>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9" name="Rectangle 1343">
            <a:extLst>
              <a:ext uri="{FF2B5EF4-FFF2-40B4-BE49-F238E27FC236}">
                <a16:creationId xmlns:a16="http://schemas.microsoft.com/office/drawing/2014/main" id="{F4FB2726-DDE4-4BC4-98DD-5CC2697CDF79}"/>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0" name="Rectangle 1344">
            <a:extLst>
              <a:ext uri="{FF2B5EF4-FFF2-40B4-BE49-F238E27FC236}">
                <a16:creationId xmlns:a16="http://schemas.microsoft.com/office/drawing/2014/main" id="{1F00C51A-E28E-477A-97F1-1514C48B3F9E}"/>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1" name="Rectangle 60">
            <a:extLst>
              <a:ext uri="{FF2B5EF4-FFF2-40B4-BE49-F238E27FC236}">
                <a16:creationId xmlns:a16="http://schemas.microsoft.com/office/drawing/2014/main" id="{10B499E5-8FEF-4E80-A4B3-B79CBBDD01C8}"/>
              </a:ext>
            </a:extLst>
          </p:cNvPr>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prstClr val="white"/>
              </a:solidFill>
            </a:endParaRPr>
          </a:p>
        </p:txBody>
      </p:sp>
      <p:sp>
        <p:nvSpPr>
          <p:cNvPr id="330" name="Title 329"/>
          <p:cNvSpPr>
            <a:spLocks noGrp="1"/>
          </p:cNvSpPr>
          <p:nvPr>
            <p:ph type="title"/>
          </p:nvPr>
        </p:nvSpPr>
        <p:spPr>
          <a:xfrm>
            <a:off x="865910" y="1306550"/>
            <a:ext cx="7296726" cy="1450437"/>
          </a:xfrm>
        </p:spPr>
        <p:txBody>
          <a:bodyPr/>
          <a:lstStyle>
            <a:lvl1pPr>
              <a:defRPr sz="3800" b="1" cap="none" baseline="0">
                <a:solidFill>
                  <a:schemeClr val="bg2"/>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Tree>
    <p:extLst>
      <p:ext uri="{BB962C8B-B14F-4D97-AF65-F5344CB8AC3E}">
        <p14:creationId xmlns:p14="http://schemas.microsoft.com/office/powerpoint/2010/main" val="1379364558"/>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chemeClr val="tx1"/>
                </a:solidFill>
                <a:latin typeface="+mn-lt"/>
                <a:cs typeface="Andes ExtraLight"/>
              </a:defRPr>
            </a:lvl1pPr>
          </a:lstStyle>
          <a:p>
            <a:r>
              <a:rPr lang="en-US"/>
              <a:t>Click to edit Master title style</a:t>
            </a:r>
            <a:endParaRPr lang="en-US" dirty="0"/>
          </a:p>
        </p:txBody>
      </p:sp>
      <p:sp>
        <p:nvSpPr>
          <p:cNvPr id="6" name="Table Placeholder 5"/>
          <p:cNvSpPr>
            <a:spLocks noGrp="1"/>
          </p:cNvSpPr>
          <p:nvPr>
            <p:ph type="tbl" sz="quarter" idx="13"/>
          </p:nvPr>
        </p:nvSpPr>
        <p:spPr>
          <a:xfrm>
            <a:off x="349779" y="968964"/>
            <a:ext cx="8529637" cy="5249906"/>
          </a:xfrm>
        </p:spPr>
        <p:txBody>
          <a:bodyPr>
            <a:normAutofit/>
          </a:bodyPr>
          <a:lstStyle>
            <a:lvl1pPr>
              <a:lnSpc>
                <a:spcPct val="100000"/>
              </a:lnSpc>
              <a:spcBef>
                <a:spcPts val="0"/>
              </a:spcBef>
              <a:defRPr sz="1200"/>
            </a:lvl1pPr>
          </a:lstStyle>
          <a:p>
            <a:pPr lvl="0"/>
            <a:endParaRPr lang="en-US" noProof="0" dirty="0"/>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14"/>
          </p:nvPr>
        </p:nvSpPr>
        <p:spPr/>
        <p:txBody>
          <a:bodyPr/>
          <a:lstStyle>
            <a:lvl1pPr>
              <a:defRPr/>
            </a:lvl1pPr>
          </a:lstStyle>
          <a:p>
            <a:fld id="{826C7842-2698-44CB-932A-F447E866604E}" type="slidenum">
              <a:rPr lang="en-US" altLang="en-US"/>
              <a:pPr/>
              <a:t>‹#›</a:t>
            </a:fld>
            <a:endParaRPr lang="en-US" altLang="en-US"/>
          </a:p>
        </p:txBody>
      </p:sp>
      <p:sp>
        <p:nvSpPr>
          <p:cNvPr id="5" name="Footer Placeholder 4">
            <a:extLst>
              <a:ext uri="{FF2B5EF4-FFF2-40B4-BE49-F238E27FC236}">
                <a16:creationId xmlns:a16="http://schemas.microsoft.com/office/drawing/2014/main" id="{16E576D0-37C1-47CE-91D9-82B1BA2BF196}"/>
              </a:ext>
            </a:extLst>
          </p:cNvPr>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540307618"/>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402C18-C1A7-4666-9708-21B6A65F7EB5}"/>
              </a:ext>
            </a:extLst>
          </p:cNvPr>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prstClr val="white"/>
              </a:solidFill>
            </a:endParaRPr>
          </a:p>
        </p:txBody>
      </p:sp>
      <p:sp>
        <p:nvSpPr>
          <p:cNvPr id="2" name="Title 1"/>
          <p:cNvSpPr>
            <a:spLocks noGrp="1"/>
          </p:cNvSpPr>
          <p:nvPr>
            <p:ph type="title"/>
          </p:nvPr>
        </p:nvSpPr>
        <p:spPr>
          <a:xfrm>
            <a:off x="356934" y="301626"/>
            <a:ext cx="8462029" cy="756707"/>
          </a:xfrm>
        </p:spPr>
        <p:txBody>
          <a:bodyPr/>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p:txBody>
      </p:sp>
      <p:sp>
        <p:nvSpPr>
          <p:cNvPr id="5" name="Footer Placeholder 5">
            <a:extLst>
              <a:ext uri="{FF2B5EF4-FFF2-40B4-BE49-F238E27FC236}">
                <a16:creationId xmlns:a16="http://schemas.microsoft.com/office/drawing/2014/main" id="{DDDD25BC-CA39-4179-8B44-F0119FB566F7}"/>
              </a:ext>
            </a:extLst>
          </p:cNvPr>
          <p:cNvSpPr>
            <a:spLocks noGrp="1"/>
          </p:cNvSpPr>
          <p:nvPr>
            <p:ph type="ftr" sz="quarter" idx="14"/>
          </p:nvPr>
        </p:nvSpPr>
        <p:spPr/>
        <p:txBody>
          <a:bodyPr/>
          <a:lstStyle>
            <a:lvl1pPr>
              <a:defRPr/>
            </a:lvl1pPr>
          </a:lstStyle>
          <a:p>
            <a:pPr>
              <a:defRPr/>
            </a:pPr>
            <a:r>
              <a:rPr lang="en-US">
                <a:solidFill>
                  <a:srgbClr val="000000">
                    <a:lumMod val="65000"/>
                    <a:lumOff val="35000"/>
                  </a:srgbClr>
                </a:solidFill>
              </a:rPr>
              <a:t>Presentation Title</a:t>
            </a:r>
          </a:p>
        </p:txBody>
      </p:sp>
      <p:sp>
        <p:nvSpPr>
          <p:cNvPr id="6" name="Slide Number Placeholder 7">
            <a:extLst>
              <a:ext uri="{FF2B5EF4-FFF2-40B4-BE49-F238E27FC236}">
                <a16:creationId xmlns:a16="http://schemas.microsoft.com/office/drawing/2014/main" id="{6A478720-AAE5-4B11-A3FA-3BA140F8F870}"/>
              </a:ext>
            </a:extLst>
          </p:cNvPr>
          <p:cNvSpPr>
            <a:spLocks noGrp="1"/>
          </p:cNvSpPr>
          <p:nvPr>
            <p:ph type="sldNum" sz="quarter" idx="15"/>
          </p:nvPr>
        </p:nvSpPr>
        <p:spPr/>
        <p:txBody>
          <a:bodyPr/>
          <a:lstStyle>
            <a:lvl1pPr>
              <a:defRPr/>
            </a:lvl1pPr>
          </a:lstStyle>
          <a:p>
            <a:fld id="{DE952575-A092-47CF-91B1-F0449FAB433E}" type="slidenum">
              <a:rPr lang="en-US" altLang="en-US"/>
              <a:pPr/>
              <a:t>‹#›</a:t>
            </a:fld>
            <a:endParaRPr lang="en-US" altLang="en-US"/>
          </a:p>
        </p:txBody>
      </p:sp>
    </p:spTree>
    <p:extLst>
      <p:ext uri="{BB962C8B-B14F-4D97-AF65-F5344CB8AC3E}">
        <p14:creationId xmlns:p14="http://schemas.microsoft.com/office/powerpoint/2010/main" val="3637622407"/>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5"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 name="Rectangle 1088">
            <a:extLst>
              <a:ext uri="{FF2B5EF4-FFF2-40B4-BE49-F238E27FC236}">
                <a16:creationId xmlns:a16="http://schemas.microsoft.com/office/drawing/2014/main" id="{A3103773-71F8-44BE-BAD3-DC4A4CB997DA}"/>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9" name="Rectangle 1089">
            <a:extLst>
              <a:ext uri="{FF2B5EF4-FFF2-40B4-BE49-F238E27FC236}">
                <a16:creationId xmlns:a16="http://schemas.microsoft.com/office/drawing/2014/main" id="{06A371EC-D21F-4DE2-87E9-BED015FE4777}"/>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0"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3"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4"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5"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6"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7"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8"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9"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0"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1"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2"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3"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7"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8"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9" name="Rectangle 1215">
            <a:extLst>
              <a:ext uri="{FF2B5EF4-FFF2-40B4-BE49-F238E27FC236}">
                <a16:creationId xmlns:a16="http://schemas.microsoft.com/office/drawing/2014/main" id="{13DBBD4F-6524-4678-B9C6-8609D1E72153}"/>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2"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6"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7"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8"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9"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0"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1"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2" name="Rectangle 1256">
            <a:extLst>
              <a:ext uri="{FF2B5EF4-FFF2-40B4-BE49-F238E27FC236}">
                <a16:creationId xmlns:a16="http://schemas.microsoft.com/office/drawing/2014/main" id="{31B81877-2E4D-4DA9-A5BF-1E1868877C4C}"/>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5"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8" name="Rectangle 1272">
            <a:extLst>
              <a:ext uri="{FF2B5EF4-FFF2-40B4-BE49-F238E27FC236}">
                <a16:creationId xmlns:a16="http://schemas.microsoft.com/office/drawing/2014/main" id="{99A868CB-7338-42E3-BF1A-5A8716D38F52}"/>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9" name="Rectangle 1273">
            <a:extLst>
              <a:ext uri="{FF2B5EF4-FFF2-40B4-BE49-F238E27FC236}">
                <a16:creationId xmlns:a16="http://schemas.microsoft.com/office/drawing/2014/main" id="{D07DAED4-413F-4BD6-8D11-4D54C0697040}"/>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2"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3"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4"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5" name="Rectangle 1335">
            <a:extLst>
              <a:ext uri="{FF2B5EF4-FFF2-40B4-BE49-F238E27FC236}">
                <a16:creationId xmlns:a16="http://schemas.microsoft.com/office/drawing/2014/main" id="{8071FFBD-4BD8-41E0-9E0B-81335D25875B}"/>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6" name="Rectangle 1336">
            <a:extLst>
              <a:ext uri="{FF2B5EF4-FFF2-40B4-BE49-F238E27FC236}">
                <a16:creationId xmlns:a16="http://schemas.microsoft.com/office/drawing/2014/main" id="{BBEC7EC6-40A1-4A38-A5F3-7883CCFBB342}"/>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7" name="Rectangle 1337">
            <a:extLst>
              <a:ext uri="{FF2B5EF4-FFF2-40B4-BE49-F238E27FC236}">
                <a16:creationId xmlns:a16="http://schemas.microsoft.com/office/drawing/2014/main" id="{0BF41C26-AFFB-4376-ACAD-590832D0B910}"/>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8" name="Rectangle 1340">
            <a:extLst>
              <a:ext uri="{FF2B5EF4-FFF2-40B4-BE49-F238E27FC236}">
                <a16:creationId xmlns:a16="http://schemas.microsoft.com/office/drawing/2014/main" id="{10BA6311-1805-4DEF-BC3B-3EB0282FE4F9}"/>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9" name="Rectangle 1341">
            <a:extLst>
              <a:ext uri="{FF2B5EF4-FFF2-40B4-BE49-F238E27FC236}">
                <a16:creationId xmlns:a16="http://schemas.microsoft.com/office/drawing/2014/main" id="{822CF9FE-AED4-4E94-B2F9-3C15D4EB787F}"/>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0" name="Rectangle 1342">
            <a:extLst>
              <a:ext uri="{FF2B5EF4-FFF2-40B4-BE49-F238E27FC236}">
                <a16:creationId xmlns:a16="http://schemas.microsoft.com/office/drawing/2014/main" id="{1ACD1946-51AB-44ED-A35C-460DDDAC6CDA}"/>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1" name="Rectangle 1343">
            <a:extLst>
              <a:ext uri="{FF2B5EF4-FFF2-40B4-BE49-F238E27FC236}">
                <a16:creationId xmlns:a16="http://schemas.microsoft.com/office/drawing/2014/main" id="{C93621BC-F841-4CD5-A335-BC5239FF3D0F}"/>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2" name="Rectangle 1344">
            <a:extLst>
              <a:ext uri="{FF2B5EF4-FFF2-40B4-BE49-F238E27FC236}">
                <a16:creationId xmlns:a16="http://schemas.microsoft.com/office/drawing/2014/main" id="{5C25AE1B-0D4E-4B63-BB52-F971375BF4AB}"/>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 name="Footer Placeholder 8">
            <a:extLst>
              <a:ext uri="{FF2B5EF4-FFF2-40B4-BE49-F238E27FC236}">
                <a16:creationId xmlns:a16="http://schemas.microsoft.com/office/drawing/2014/main" id="{E54717CF-DF63-4BDE-9224-4C26AEFF26F2}"/>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
        <p:nvSpPr>
          <p:cNvPr id="64" name="Slide Number Placeholder 9">
            <a:extLst>
              <a:ext uri="{FF2B5EF4-FFF2-40B4-BE49-F238E27FC236}">
                <a16:creationId xmlns:a16="http://schemas.microsoft.com/office/drawing/2014/main" id="{229F4FDA-9698-42D4-86E3-911C06EB7EB7}"/>
              </a:ext>
            </a:extLst>
          </p:cNvPr>
          <p:cNvSpPr>
            <a:spLocks noGrp="1"/>
          </p:cNvSpPr>
          <p:nvPr>
            <p:ph type="sldNum" sz="quarter" idx="12"/>
          </p:nvPr>
        </p:nvSpPr>
        <p:spPr/>
        <p:txBody>
          <a:bodyPr/>
          <a:lstStyle>
            <a:lvl1pPr>
              <a:defRPr/>
            </a:lvl1pPr>
          </a:lstStyle>
          <a:p>
            <a:fld id="{1C04B382-6B06-4B44-887B-67267D6C50EC}" type="slidenum">
              <a:rPr lang="en-US" altLang="en-US"/>
              <a:pPr/>
              <a:t>‹#›</a:t>
            </a:fld>
            <a:endParaRPr lang="en-US" altLang="en-US"/>
          </a:p>
        </p:txBody>
      </p:sp>
    </p:spTree>
    <p:extLst>
      <p:ext uri="{BB962C8B-B14F-4D97-AF65-F5344CB8AC3E}">
        <p14:creationId xmlns:p14="http://schemas.microsoft.com/office/powerpoint/2010/main" val="1713909813"/>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7"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a:t>Click to edit Master text styles</a:t>
            </a:r>
          </a:p>
        </p:txBody>
      </p:sp>
      <p:sp>
        <p:nvSpPr>
          <p:cNvPr id="8" name="Footer Placeholder 1">
            <a:extLst>
              <a:ext uri="{FF2B5EF4-FFF2-40B4-BE49-F238E27FC236}">
                <a16:creationId xmlns:a16="http://schemas.microsoft.com/office/drawing/2014/main" id="{53E440CD-3B7F-4EE8-88F2-E3F9983006E6}"/>
              </a:ext>
            </a:extLst>
          </p:cNvPr>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Presentation Title</a:t>
            </a:r>
          </a:p>
        </p:txBody>
      </p:sp>
      <p:sp>
        <p:nvSpPr>
          <p:cNvPr id="9" name="Slide Number Placeholder 2">
            <a:extLst>
              <a:ext uri="{FF2B5EF4-FFF2-40B4-BE49-F238E27FC236}">
                <a16:creationId xmlns:a16="http://schemas.microsoft.com/office/drawing/2014/main" id="{0AC56657-EC89-47CC-8B39-9C747993FFAE}"/>
              </a:ext>
            </a:extLst>
          </p:cNvPr>
          <p:cNvSpPr>
            <a:spLocks noGrp="1"/>
          </p:cNvSpPr>
          <p:nvPr>
            <p:ph type="sldNum" sz="quarter" idx="16"/>
          </p:nvPr>
        </p:nvSpPr>
        <p:spPr/>
        <p:txBody>
          <a:bodyPr/>
          <a:lstStyle>
            <a:lvl1pPr>
              <a:defRPr/>
            </a:lvl1pPr>
          </a:lstStyle>
          <a:p>
            <a:fld id="{E95DD9E6-D7A2-46D8-8D48-B9AEE3158A78}" type="slidenum">
              <a:rPr lang="en-US" altLang="en-US"/>
              <a:pPr/>
              <a:t>‹#›</a:t>
            </a:fld>
            <a:endParaRPr lang="en-US" altLang="en-US"/>
          </a:p>
        </p:txBody>
      </p:sp>
    </p:spTree>
    <p:extLst>
      <p:ext uri="{BB962C8B-B14F-4D97-AF65-F5344CB8AC3E}">
        <p14:creationId xmlns:p14="http://schemas.microsoft.com/office/powerpoint/2010/main" val="2132252393"/>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306742"/>
            <a:ext cx="3010890" cy="5616076"/>
          </a:xfrm>
        </p:spPr>
        <p:txBody>
          <a:bodyPr anchor="ctr"/>
          <a:lstStyle>
            <a:lvl1pPr algn="l">
              <a:defRPr sz="2400" b="0" i="0" cap="all" baseline="0">
                <a:solidFill>
                  <a:schemeClr val="tx1"/>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3683000" y="295615"/>
            <a:ext cx="5207000" cy="5592567"/>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09025574-002A-4667-B03D-AF2584E409A7}"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2056872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E96AFB7-21D2-4766-BE7D-898191590161}" type="slidenum">
              <a:rPr lang="en-US" altLang="en-US"/>
              <a:pPr/>
              <a:t>‹#›</a:t>
            </a:fld>
            <a:endParaRPr lang="en-US" altLang="en-US"/>
          </a:p>
        </p:txBody>
      </p:sp>
      <p:sp>
        <p:nvSpPr>
          <p:cNvPr id="3" name="Footer Placeholder 2"/>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1484895938"/>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765ABD90-7950-42A2-A8E1-5F2706979956}"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204960721"/>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lstStyle>
            <a:lvl1pPr>
              <a:defRPr sz="2200" b="0" i="0" cap="none"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a:t>Click to edit Master text styles</a:t>
            </a:r>
          </a:p>
        </p:txBody>
      </p:sp>
      <p:sp>
        <p:nvSpPr>
          <p:cNvPr id="7" name="Slide Number Placeholder 3">
            <a:extLst>
              <a:ext uri="{FF2B5EF4-FFF2-40B4-BE49-F238E27FC236}">
                <a16:creationId xmlns:a16="http://schemas.microsoft.com/office/drawing/2014/main" id="{BD848FB2-8AA3-4B8C-8342-17F8B6870656}"/>
              </a:ext>
            </a:extLst>
          </p:cNvPr>
          <p:cNvSpPr>
            <a:spLocks noGrp="1"/>
          </p:cNvSpPr>
          <p:nvPr>
            <p:ph type="sldNum" sz="quarter" idx="15"/>
          </p:nvPr>
        </p:nvSpPr>
        <p:spPr/>
        <p:txBody>
          <a:bodyPr/>
          <a:lstStyle>
            <a:lvl1pPr>
              <a:defRPr/>
            </a:lvl1pPr>
          </a:lstStyle>
          <a:p>
            <a:fld id="{AF7F6B22-1E4B-4B14-98C1-69D3023C8005}" type="slidenum">
              <a:rPr lang="en-US" altLang="en-US"/>
              <a:pPr/>
              <a:t>‹#›</a:t>
            </a:fld>
            <a:endParaRPr lang="en-US" altLang="en-US"/>
          </a:p>
        </p:txBody>
      </p:sp>
      <p:sp>
        <p:nvSpPr>
          <p:cNvPr id="8" name="Footer Placeholder 4">
            <a:extLst>
              <a:ext uri="{FF2B5EF4-FFF2-40B4-BE49-F238E27FC236}">
                <a16:creationId xmlns:a16="http://schemas.microsoft.com/office/drawing/2014/main" id="{16E576D0-37C1-47CE-91D9-82B1BA2BF196}"/>
              </a:ext>
            </a:extLst>
          </p:cNvPr>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11848763"/>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9" name="Slide Number Placeholder 3">
            <a:extLst>
              <a:ext uri="{FF2B5EF4-FFF2-40B4-BE49-F238E27FC236}">
                <a16:creationId xmlns:a16="http://schemas.microsoft.com/office/drawing/2014/main" id="{BD848FB2-8AA3-4B8C-8342-17F8B6870656}"/>
              </a:ext>
            </a:extLst>
          </p:cNvPr>
          <p:cNvSpPr>
            <a:spLocks noGrp="1"/>
          </p:cNvSpPr>
          <p:nvPr>
            <p:ph type="sldNum" sz="quarter" idx="15"/>
          </p:nvPr>
        </p:nvSpPr>
        <p:spPr/>
        <p:txBody>
          <a:bodyPr/>
          <a:lstStyle>
            <a:lvl1pPr>
              <a:defRPr/>
            </a:lvl1pPr>
          </a:lstStyle>
          <a:p>
            <a:fld id="{8F09CF02-4B57-4D90-8AB4-10AFE9E24423}" type="slidenum">
              <a:rPr lang="en-US" altLang="en-US"/>
              <a:pPr/>
              <a:t>‹#›</a:t>
            </a:fld>
            <a:endParaRPr lang="en-US" altLang="en-US"/>
          </a:p>
        </p:txBody>
      </p:sp>
      <p:sp>
        <p:nvSpPr>
          <p:cNvPr id="10" name="Footer Placeholder 4">
            <a:extLst>
              <a:ext uri="{FF2B5EF4-FFF2-40B4-BE49-F238E27FC236}">
                <a16:creationId xmlns:a16="http://schemas.microsoft.com/office/drawing/2014/main" id="{16E576D0-37C1-47CE-91D9-82B1BA2BF196}"/>
              </a:ext>
            </a:extLst>
          </p:cNvPr>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222300207"/>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9F96A64A-C65C-48F5-9CD0-6B09F8618660}"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767112652"/>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38212376-3170-4778-AB2C-3EB62FC1C186}"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510521174"/>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6" name="Rectangle 1088">
            <a:extLst>
              <a:ext uri="{FF2B5EF4-FFF2-40B4-BE49-F238E27FC236}">
                <a16:creationId xmlns:a16="http://schemas.microsoft.com/office/drawing/2014/main" id="{E268DD9E-71A9-4714-94A7-8AC5A5C51032}"/>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7" name="Rectangle 1089">
            <a:extLst>
              <a:ext uri="{FF2B5EF4-FFF2-40B4-BE49-F238E27FC236}">
                <a16:creationId xmlns:a16="http://schemas.microsoft.com/office/drawing/2014/main" id="{4976D49A-29BC-4779-B9A9-83DB528D145B}"/>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8"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9"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0"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1"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2"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3"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4"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5"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6"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7"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8"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9"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0"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1"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5"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6"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7" name="Rectangle 1215">
            <a:extLst>
              <a:ext uri="{FF2B5EF4-FFF2-40B4-BE49-F238E27FC236}">
                <a16:creationId xmlns:a16="http://schemas.microsoft.com/office/drawing/2014/main" id="{FEE66926-7D70-4A8A-8165-1088AF2588E1}"/>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0"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4"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5"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6"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7"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8"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9"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0" name="Rectangle 1256">
            <a:extLst>
              <a:ext uri="{FF2B5EF4-FFF2-40B4-BE49-F238E27FC236}">
                <a16:creationId xmlns:a16="http://schemas.microsoft.com/office/drawing/2014/main" id="{98C61479-9026-4A04-82E6-2DD9344CBD15}"/>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3"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6" name="Rectangle 1272">
            <a:extLst>
              <a:ext uri="{FF2B5EF4-FFF2-40B4-BE49-F238E27FC236}">
                <a16:creationId xmlns:a16="http://schemas.microsoft.com/office/drawing/2014/main" id="{BAD71745-81AB-401C-8975-31812C106988}"/>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7" name="Rectangle 1273">
            <a:extLst>
              <a:ext uri="{FF2B5EF4-FFF2-40B4-BE49-F238E27FC236}">
                <a16:creationId xmlns:a16="http://schemas.microsoft.com/office/drawing/2014/main" id="{AD540E3C-5CCB-4C3A-BF70-83E6B72E62BC}"/>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0"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1"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2"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3" name="Rectangle 1335">
            <a:extLst>
              <a:ext uri="{FF2B5EF4-FFF2-40B4-BE49-F238E27FC236}">
                <a16:creationId xmlns:a16="http://schemas.microsoft.com/office/drawing/2014/main" id="{63DF48C2-C9C8-420B-80F0-56DF947DE05F}"/>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4" name="Rectangle 1336">
            <a:extLst>
              <a:ext uri="{FF2B5EF4-FFF2-40B4-BE49-F238E27FC236}">
                <a16:creationId xmlns:a16="http://schemas.microsoft.com/office/drawing/2014/main" id="{38A6DD2C-B738-4819-B847-CBD49CCD23A4}"/>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5" name="Rectangle 1337">
            <a:extLst>
              <a:ext uri="{FF2B5EF4-FFF2-40B4-BE49-F238E27FC236}">
                <a16:creationId xmlns:a16="http://schemas.microsoft.com/office/drawing/2014/main" id="{E4B346FF-F3E9-4528-9F4E-C4B344DA8583}"/>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6" name="Rectangle 1340">
            <a:extLst>
              <a:ext uri="{FF2B5EF4-FFF2-40B4-BE49-F238E27FC236}">
                <a16:creationId xmlns:a16="http://schemas.microsoft.com/office/drawing/2014/main" id="{D3210D86-093A-4C95-B557-D61A9F14ED65}"/>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7" name="Rectangle 1341">
            <a:extLst>
              <a:ext uri="{FF2B5EF4-FFF2-40B4-BE49-F238E27FC236}">
                <a16:creationId xmlns:a16="http://schemas.microsoft.com/office/drawing/2014/main" id="{FEA1F04F-6E9E-46DE-A888-1697AE6B175B}"/>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8" name="Rectangle 1342">
            <a:extLst>
              <a:ext uri="{FF2B5EF4-FFF2-40B4-BE49-F238E27FC236}">
                <a16:creationId xmlns:a16="http://schemas.microsoft.com/office/drawing/2014/main" id="{5732DA83-C07D-4D76-8613-5ADA7122059B}"/>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9" name="Rectangle 1343">
            <a:extLst>
              <a:ext uri="{FF2B5EF4-FFF2-40B4-BE49-F238E27FC236}">
                <a16:creationId xmlns:a16="http://schemas.microsoft.com/office/drawing/2014/main" id="{E0B0C7AB-AD15-4DD5-98BA-523D817A4C94}"/>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30" name="Rectangle 1344">
            <a:extLst>
              <a:ext uri="{FF2B5EF4-FFF2-40B4-BE49-F238E27FC236}">
                <a16:creationId xmlns:a16="http://schemas.microsoft.com/office/drawing/2014/main" id="{592F1D3C-A0FB-4F40-B7F4-4F7363D31328}"/>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324" name="Title 323"/>
          <p:cNvSpPr>
            <a:spLocks noGrp="1"/>
          </p:cNvSpPr>
          <p:nvPr>
            <p:ph type="title"/>
          </p:nvPr>
        </p:nvSpPr>
        <p:spPr>
          <a:xfrm>
            <a:off x="343401" y="301625"/>
            <a:ext cx="8439652" cy="668193"/>
          </a:xfrm>
        </p:spPr>
        <p:txBody>
          <a:bodyPr/>
          <a:lstStyle>
            <a:lvl1pPr>
              <a:defRPr b="0" i="0">
                <a:solidFill>
                  <a:schemeClr val="bg2"/>
                </a:solidFill>
                <a:latin typeface="+mn-lt"/>
                <a:cs typeface="Andes ExtraLight"/>
              </a:defRPr>
            </a:lvl1pPr>
          </a:lstStyle>
          <a:p>
            <a:r>
              <a:rPr lang="en-US"/>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31" name="Footer Placeholder 1">
            <a:extLst>
              <a:ext uri="{FF2B5EF4-FFF2-40B4-BE49-F238E27FC236}">
                <a16:creationId xmlns:a16="http://schemas.microsoft.com/office/drawing/2014/main" id="{C1BE7452-993E-49D6-9FD4-07734D0EA65E}"/>
              </a:ext>
            </a:extLst>
          </p:cNvPr>
          <p:cNvSpPr>
            <a:spLocks noGrp="1"/>
          </p:cNvSpPr>
          <p:nvPr>
            <p:ph type="ftr" sz="quarter" idx="119"/>
          </p:nvPr>
        </p:nvSpPr>
        <p:spPr/>
        <p:txBody>
          <a:bodyPr/>
          <a:lstStyle>
            <a:lvl1pPr>
              <a:defRPr/>
            </a:lvl1pPr>
          </a:lstStyle>
          <a:p>
            <a:pPr>
              <a:defRPr/>
            </a:pPr>
            <a:r>
              <a:rPr lang="en-US">
                <a:solidFill>
                  <a:srgbClr val="000000">
                    <a:lumMod val="65000"/>
                    <a:lumOff val="35000"/>
                  </a:srgbClr>
                </a:solidFill>
              </a:rPr>
              <a:t>Presentation Title</a:t>
            </a:r>
          </a:p>
        </p:txBody>
      </p:sp>
      <p:sp>
        <p:nvSpPr>
          <p:cNvPr id="132" name="Slide Number Placeholder 2">
            <a:extLst>
              <a:ext uri="{FF2B5EF4-FFF2-40B4-BE49-F238E27FC236}">
                <a16:creationId xmlns:a16="http://schemas.microsoft.com/office/drawing/2014/main" id="{CBF9F3FE-4260-47EA-A92B-7B0F2E85EB66}"/>
              </a:ext>
            </a:extLst>
          </p:cNvPr>
          <p:cNvSpPr>
            <a:spLocks noGrp="1"/>
          </p:cNvSpPr>
          <p:nvPr>
            <p:ph type="sldNum" sz="quarter" idx="120"/>
          </p:nvPr>
        </p:nvSpPr>
        <p:spPr/>
        <p:txBody>
          <a:bodyPr/>
          <a:lstStyle>
            <a:lvl1pPr>
              <a:defRPr/>
            </a:lvl1pPr>
          </a:lstStyle>
          <a:p>
            <a:fld id="{49575BF5-CB28-423A-9EF7-080E28EDB871}" type="slidenum">
              <a:rPr lang="en-US" altLang="en-US"/>
              <a:pPr/>
              <a:t>‹#›</a:t>
            </a:fld>
            <a:endParaRPr lang="en-US" altLang="en-US"/>
          </a:p>
        </p:txBody>
      </p:sp>
    </p:spTree>
    <p:extLst>
      <p:ext uri="{BB962C8B-B14F-4D97-AF65-F5344CB8AC3E}">
        <p14:creationId xmlns:p14="http://schemas.microsoft.com/office/powerpoint/2010/main" val="1200970115"/>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4064001"/>
            <a:ext cx="3978929" cy="1751263"/>
          </a:xfrm>
        </p:spPr>
        <p:txBody>
          <a:bodyPr/>
          <a:lstStyle>
            <a:lvl1pPr>
              <a:defRPr sz="3000" b="0" i="0">
                <a:solidFill>
                  <a:schemeClr val="tx1"/>
                </a:solidFill>
                <a:effectLst/>
                <a:latin typeface="Arial"/>
                <a:cs typeface="Arial"/>
              </a:defRPr>
            </a:lvl1pPr>
          </a:lstStyle>
          <a:p>
            <a:r>
              <a:rPr lang="en-US"/>
              <a:t>Click to edit Master title style</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1"/>
          </p:nvPr>
        </p:nvSpPr>
        <p:spPr/>
        <p:txBody>
          <a:bodyPr/>
          <a:lstStyle>
            <a:lvl1pPr>
              <a:defRPr/>
            </a:lvl1pPr>
          </a:lstStyle>
          <a:p>
            <a:fld id="{E86BF71D-F475-463C-ABE9-344ED7FB8780}"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2"/>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095113343"/>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D46B142-6A11-4F75-AE7B-C27946283DFB}"/>
              </a:ext>
            </a:extLst>
          </p:cNvPr>
          <p:cNvSpPr>
            <a:spLocks noChangeArrowheads="1"/>
          </p:cNvSpPr>
          <p:nvPr/>
        </p:nvSpPr>
        <p:spPr bwMode="auto">
          <a:xfrm>
            <a:off x="3846513"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3075216"/>
            <a:ext cx="3978929" cy="1950356"/>
          </a:xfrm>
        </p:spPr>
        <p:txBody>
          <a:bodyPr/>
          <a:lstStyle>
            <a:lvl1pPr>
              <a:defRPr sz="3000" b="0" i="0" baseline="0">
                <a:solidFill>
                  <a:schemeClr val="tx1"/>
                </a:solidFill>
                <a:effectLst/>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1714093594"/>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19"/>
          </p:nvPr>
        </p:nvSpPr>
        <p:spPr/>
        <p:txBody>
          <a:bodyPr/>
          <a:lstStyle>
            <a:lvl1pPr>
              <a:defRPr/>
            </a:lvl1pPr>
          </a:lstStyle>
          <a:p>
            <a:fld id="{135BCD0C-20E9-42B4-AFD3-9E5A424DCF82}"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20"/>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275402410"/>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a:p>
        </p:txBody>
      </p:sp>
      <p:sp>
        <p:nvSpPr>
          <p:cNvPr id="6" name="Slide Number Placeholder 3">
            <a:extLst>
              <a:ext uri="{FF2B5EF4-FFF2-40B4-BE49-F238E27FC236}">
                <a16:creationId xmlns:a16="http://schemas.microsoft.com/office/drawing/2014/main" id="{BD848FB2-8AA3-4B8C-8342-17F8B6870656}"/>
              </a:ext>
            </a:extLst>
          </p:cNvPr>
          <p:cNvSpPr>
            <a:spLocks noGrp="1"/>
          </p:cNvSpPr>
          <p:nvPr>
            <p:ph type="sldNum" sz="quarter" idx="20"/>
          </p:nvPr>
        </p:nvSpPr>
        <p:spPr/>
        <p:txBody>
          <a:bodyPr/>
          <a:lstStyle>
            <a:lvl1pPr>
              <a:defRPr/>
            </a:lvl1pPr>
          </a:lstStyle>
          <a:p>
            <a:fld id="{53B1F2C7-42E8-4BB8-9863-BBF9F98DA6DF}" type="slidenum">
              <a:rPr lang="en-US" altLang="en-US"/>
              <a:pPr/>
              <a:t>‹#›</a:t>
            </a:fld>
            <a:endParaRPr lang="en-US" altLang="en-US"/>
          </a:p>
        </p:txBody>
      </p:sp>
      <p:sp>
        <p:nvSpPr>
          <p:cNvPr id="7" name="Footer Placeholder 4">
            <a:extLst>
              <a:ext uri="{FF2B5EF4-FFF2-40B4-BE49-F238E27FC236}">
                <a16:creationId xmlns:a16="http://schemas.microsoft.com/office/drawing/2014/main" id="{16E576D0-37C1-47CE-91D9-82B1BA2BF196}"/>
              </a:ext>
            </a:extLst>
          </p:cNvPr>
          <p:cNvSpPr>
            <a:spLocks noGrp="1"/>
          </p:cNvSpPr>
          <p:nvPr>
            <p:ph type="ftr" sz="quarter" idx="2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7132272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4F7B4B20-829C-4341-BCB0-C2EFC786D87E}" type="slidenum">
              <a:rPr lang="en-US" altLang="en-US"/>
              <a:pPr/>
              <a:t>‹#›</a:t>
            </a:fld>
            <a:endParaRPr lang="en-US" altLang="en-US"/>
          </a:p>
        </p:txBody>
      </p:sp>
      <p:sp>
        <p:nvSpPr>
          <p:cNvPr id="6" name="Footer Placeholder 5"/>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1687817600"/>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Slide Number Placeholder 3">
            <a:extLst>
              <a:ext uri="{FF2B5EF4-FFF2-40B4-BE49-F238E27FC236}">
                <a16:creationId xmlns:a16="http://schemas.microsoft.com/office/drawing/2014/main" id="{BD848FB2-8AA3-4B8C-8342-17F8B6870656}"/>
              </a:ext>
            </a:extLst>
          </p:cNvPr>
          <p:cNvSpPr>
            <a:spLocks noGrp="1"/>
          </p:cNvSpPr>
          <p:nvPr>
            <p:ph type="sldNum" sz="quarter" idx="21"/>
          </p:nvPr>
        </p:nvSpPr>
        <p:spPr/>
        <p:txBody>
          <a:bodyPr/>
          <a:lstStyle>
            <a:lvl1pPr>
              <a:defRPr/>
            </a:lvl1pPr>
          </a:lstStyle>
          <a:p>
            <a:fld id="{6FCFC7C9-838E-4F29-96F9-888FEFEA914F}" type="slidenum">
              <a:rPr lang="en-US" altLang="en-US"/>
              <a:pPr/>
              <a:t>‹#›</a:t>
            </a:fld>
            <a:endParaRPr lang="en-US" altLang="en-US"/>
          </a:p>
        </p:txBody>
      </p:sp>
      <p:sp>
        <p:nvSpPr>
          <p:cNvPr id="7" name="Footer Placeholder 4">
            <a:extLst>
              <a:ext uri="{FF2B5EF4-FFF2-40B4-BE49-F238E27FC236}">
                <a16:creationId xmlns:a16="http://schemas.microsoft.com/office/drawing/2014/main" id="{16E576D0-37C1-47CE-91D9-82B1BA2BF196}"/>
              </a:ext>
            </a:extLst>
          </p:cNvPr>
          <p:cNvSpPr>
            <a:spLocks noGrp="1"/>
          </p:cNvSpPr>
          <p:nvPr>
            <p:ph type="ftr" sz="quarter" idx="22"/>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4024998192"/>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Slide Number Placeholder 3">
            <a:extLst>
              <a:ext uri="{FF2B5EF4-FFF2-40B4-BE49-F238E27FC236}">
                <a16:creationId xmlns:a16="http://schemas.microsoft.com/office/drawing/2014/main" id="{BD848FB2-8AA3-4B8C-8342-17F8B6870656}"/>
              </a:ext>
            </a:extLst>
          </p:cNvPr>
          <p:cNvSpPr>
            <a:spLocks noGrp="1"/>
          </p:cNvSpPr>
          <p:nvPr>
            <p:ph type="sldNum" sz="quarter" idx="23"/>
          </p:nvPr>
        </p:nvSpPr>
        <p:spPr/>
        <p:txBody>
          <a:bodyPr/>
          <a:lstStyle>
            <a:lvl1pPr>
              <a:defRPr/>
            </a:lvl1pPr>
          </a:lstStyle>
          <a:p>
            <a:fld id="{6B801F69-F35C-498C-9DA3-97A0B0A00EB9}" type="slidenum">
              <a:rPr lang="en-US" altLang="en-US"/>
              <a:pPr/>
              <a:t>‹#›</a:t>
            </a:fld>
            <a:endParaRPr lang="en-US" altLang="en-US"/>
          </a:p>
        </p:txBody>
      </p:sp>
      <p:sp>
        <p:nvSpPr>
          <p:cNvPr id="10" name="Footer Placeholder 4">
            <a:extLst>
              <a:ext uri="{FF2B5EF4-FFF2-40B4-BE49-F238E27FC236}">
                <a16:creationId xmlns:a16="http://schemas.microsoft.com/office/drawing/2014/main" id="{16E576D0-37C1-47CE-91D9-82B1BA2BF196}"/>
              </a:ext>
            </a:extLst>
          </p:cNvPr>
          <p:cNvSpPr>
            <a:spLocks noGrp="1"/>
          </p:cNvSpPr>
          <p:nvPr>
            <p:ph type="ftr" sz="quarter" idx="24"/>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111943776"/>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6" name="Rectangle 1088">
            <a:extLst>
              <a:ext uri="{FF2B5EF4-FFF2-40B4-BE49-F238E27FC236}">
                <a16:creationId xmlns:a16="http://schemas.microsoft.com/office/drawing/2014/main" id="{DD64495B-D366-4390-B9A8-955DF13D99C1}"/>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 name="Rectangle 1089">
            <a:extLst>
              <a:ext uri="{FF2B5EF4-FFF2-40B4-BE49-F238E27FC236}">
                <a16:creationId xmlns:a16="http://schemas.microsoft.com/office/drawing/2014/main" id="{9B2BB134-738A-4321-B2BA-913F14CC4C38}"/>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8"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3"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4"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5"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6"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7"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8"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9"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0"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1"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5"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6"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7" name="Rectangle 1215">
            <a:extLst>
              <a:ext uri="{FF2B5EF4-FFF2-40B4-BE49-F238E27FC236}">
                <a16:creationId xmlns:a16="http://schemas.microsoft.com/office/drawing/2014/main" id="{201ED984-1F20-42A3-BC1B-D568AE0D4997}"/>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0"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4"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5"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6"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7"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8"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9"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0" name="Rectangle 1256">
            <a:extLst>
              <a:ext uri="{FF2B5EF4-FFF2-40B4-BE49-F238E27FC236}">
                <a16:creationId xmlns:a16="http://schemas.microsoft.com/office/drawing/2014/main" id="{5E12350E-3E40-423E-B29B-C97E1BB9D544}"/>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3"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6" name="Rectangle 1272">
            <a:extLst>
              <a:ext uri="{FF2B5EF4-FFF2-40B4-BE49-F238E27FC236}">
                <a16:creationId xmlns:a16="http://schemas.microsoft.com/office/drawing/2014/main" id="{8D0706DE-17F9-491F-8C6E-9FFCC7532241}"/>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7" name="Rectangle 1273">
            <a:extLst>
              <a:ext uri="{FF2B5EF4-FFF2-40B4-BE49-F238E27FC236}">
                <a16:creationId xmlns:a16="http://schemas.microsoft.com/office/drawing/2014/main" id="{FE348BE1-A2F6-4FED-A7EB-A0077E1067F2}"/>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0"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1"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2"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3" name="Rectangle 1335">
            <a:extLst>
              <a:ext uri="{FF2B5EF4-FFF2-40B4-BE49-F238E27FC236}">
                <a16:creationId xmlns:a16="http://schemas.microsoft.com/office/drawing/2014/main" id="{AEE26465-9F78-4E5B-9CA2-A6BC589EC2EE}"/>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4" name="Rectangle 1336">
            <a:extLst>
              <a:ext uri="{FF2B5EF4-FFF2-40B4-BE49-F238E27FC236}">
                <a16:creationId xmlns:a16="http://schemas.microsoft.com/office/drawing/2014/main" id="{1488B6E8-C0CE-4F08-8387-B65A2BC3395D}"/>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5" name="Rectangle 1337">
            <a:extLst>
              <a:ext uri="{FF2B5EF4-FFF2-40B4-BE49-F238E27FC236}">
                <a16:creationId xmlns:a16="http://schemas.microsoft.com/office/drawing/2014/main" id="{5A97406D-0937-4CC7-84A4-55FC900F4E21}"/>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6" name="Rectangle 1340">
            <a:extLst>
              <a:ext uri="{FF2B5EF4-FFF2-40B4-BE49-F238E27FC236}">
                <a16:creationId xmlns:a16="http://schemas.microsoft.com/office/drawing/2014/main" id="{774162F8-F164-4597-A5A7-D622F8693E17}"/>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7" name="Rectangle 1341">
            <a:extLst>
              <a:ext uri="{FF2B5EF4-FFF2-40B4-BE49-F238E27FC236}">
                <a16:creationId xmlns:a16="http://schemas.microsoft.com/office/drawing/2014/main" id="{B7549B0C-4292-47E2-8705-803E2253180E}"/>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8" name="Rectangle 1342">
            <a:extLst>
              <a:ext uri="{FF2B5EF4-FFF2-40B4-BE49-F238E27FC236}">
                <a16:creationId xmlns:a16="http://schemas.microsoft.com/office/drawing/2014/main" id="{8D1D64FE-AB7E-4A83-8791-18843CB5CFF4}"/>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9" name="Rectangle 1343">
            <a:extLst>
              <a:ext uri="{FF2B5EF4-FFF2-40B4-BE49-F238E27FC236}">
                <a16:creationId xmlns:a16="http://schemas.microsoft.com/office/drawing/2014/main" id="{F4FB2726-DDE4-4BC4-98DD-5CC2697CDF79}"/>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0" name="Rectangle 1344">
            <a:extLst>
              <a:ext uri="{FF2B5EF4-FFF2-40B4-BE49-F238E27FC236}">
                <a16:creationId xmlns:a16="http://schemas.microsoft.com/office/drawing/2014/main" id="{1F00C51A-E28E-477A-97F1-1514C48B3F9E}"/>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1" name="Rectangle 60">
            <a:extLst>
              <a:ext uri="{FF2B5EF4-FFF2-40B4-BE49-F238E27FC236}">
                <a16:creationId xmlns:a16="http://schemas.microsoft.com/office/drawing/2014/main" id="{10B499E5-8FEF-4E80-A4B3-B79CBBDD01C8}"/>
              </a:ext>
            </a:extLst>
          </p:cNvPr>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prstClr val="white"/>
              </a:solidFill>
            </a:endParaRPr>
          </a:p>
        </p:txBody>
      </p:sp>
      <p:sp>
        <p:nvSpPr>
          <p:cNvPr id="330" name="Title 329"/>
          <p:cNvSpPr>
            <a:spLocks noGrp="1"/>
          </p:cNvSpPr>
          <p:nvPr>
            <p:ph type="title"/>
          </p:nvPr>
        </p:nvSpPr>
        <p:spPr>
          <a:xfrm>
            <a:off x="865910" y="1306550"/>
            <a:ext cx="7296726" cy="1450437"/>
          </a:xfrm>
        </p:spPr>
        <p:txBody>
          <a:bodyPr/>
          <a:lstStyle>
            <a:lvl1pPr>
              <a:defRPr sz="3800" b="1" cap="none" baseline="0">
                <a:solidFill>
                  <a:schemeClr val="bg2"/>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Tree>
    <p:extLst>
      <p:ext uri="{BB962C8B-B14F-4D97-AF65-F5344CB8AC3E}">
        <p14:creationId xmlns:p14="http://schemas.microsoft.com/office/powerpoint/2010/main" val="449438102"/>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chemeClr val="tx1"/>
                </a:solidFill>
                <a:latin typeface="+mn-lt"/>
                <a:cs typeface="Andes ExtraLight"/>
              </a:defRPr>
            </a:lvl1pPr>
          </a:lstStyle>
          <a:p>
            <a:r>
              <a:rPr lang="en-US"/>
              <a:t>Click to edit Master title style</a:t>
            </a:r>
            <a:endParaRPr lang="en-US" dirty="0"/>
          </a:p>
        </p:txBody>
      </p:sp>
      <p:sp>
        <p:nvSpPr>
          <p:cNvPr id="6" name="Table Placeholder 5"/>
          <p:cNvSpPr>
            <a:spLocks noGrp="1"/>
          </p:cNvSpPr>
          <p:nvPr>
            <p:ph type="tbl" sz="quarter" idx="13"/>
          </p:nvPr>
        </p:nvSpPr>
        <p:spPr>
          <a:xfrm>
            <a:off x="349779" y="968964"/>
            <a:ext cx="8529637" cy="5249906"/>
          </a:xfrm>
        </p:spPr>
        <p:txBody>
          <a:bodyPr>
            <a:normAutofit/>
          </a:bodyPr>
          <a:lstStyle>
            <a:lvl1pPr>
              <a:lnSpc>
                <a:spcPct val="100000"/>
              </a:lnSpc>
              <a:spcBef>
                <a:spcPts val="0"/>
              </a:spcBef>
              <a:defRPr sz="1200"/>
            </a:lvl1pPr>
          </a:lstStyle>
          <a:p>
            <a:pPr lvl="0"/>
            <a:endParaRPr lang="en-US" noProof="0" dirty="0"/>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14"/>
          </p:nvPr>
        </p:nvSpPr>
        <p:spPr/>
        <p:txBody>
          <a:bodyPr/>
          <a:lstStyle>
            <a:lvl1pPr>
              <a:defRPr/>
            </a:lvl1pPr>
          </a:lstStyle>
          <a:p>
            <a:fld id="{826C7842-2698-44CB-932A-F447E866604E}" type="slidenum">
              <a:rPr lang="en-US" altLang="en-US"/>
              <a:pPr/>
              <a:t>‹#›</a:t>
            </a:fld>
            <a:endParaRPr lang="en-US" altLang="en-US"/>
          </a:p>
        </p:txBody>
      </p:sp>
      <p:sp>
        <p:nvSpPr>
          <p:cNvPr id="5" name="Footer Placeholder 4">
            <a:extLst>
              <a:ext uri="{FF2B5EF4-FFF2-40B4-BE49-F238E27FC236}">
                <a16:creationId xmlns:a16="http://schemas.microsoft.com/office/drawing/2014/main" id="{16E576D0-37C1-47CE-91D9-82B1BA2BF196}"/>
              </a:ext>
            </a:extLst>
          </p:cNvPr>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759655368"/>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402C18-C1A7-4666-9708-21B6A65F7EB5}"/>
              </a:ext>
            </a:extLst>
          </p:cNvPr>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prstClr val="white"/>
              </a:solidFill>
            </a:endParaRPr>
          </a:p>
        </p:txBody>
      </p:sp>
      <p:sp>
        <p:nvSpPr>
          <p:cNvPr id="2" name="Title 1"/>
          <p:cNvSpPr>
            <a:spLocks noGrp="1"/>
          </p:cNvSpPr>
          <p:nvPr>
            <p:ph type="title"/>
          </p:nvPr>
        </p:nvSpPr>
        <p:spPr>
          <a:xfrm>
            <a:off x="356934" y="301626"/>
            <a:ext cx="8462029" cy="756707"/>
          </a:xfrm>
        </p:spPr>
        <p:txBody>
          <a:bodyPr/>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p:txBody>
      </p:sp>
      <p:sp>
        <p:nvSpPr>
          <p:cNvPr id="5" name="Footer Placeholder 5">
            <a:extLst>
              <a:ext uri="{FF2B5EF4-FFF2-40B4-BE49-F238E27FC236}">
                <a16:creationId xmlns:a16="http://schemas.microsoft.com/office/drawing/2014/main" id="{DDDD25BC-CA39-4179-8B44-F0119FB566F7}"/>
              </a:ext>
            </a:extLst>
          </p:cNvPr>
          <p:cNvSpPr>
            <a:spLocks noGrp="1"/>
          </p:cNvSpPr>
          <p:nvPr>
            <p:ph type="ftr" sz="quarter" idx="14"/>
          </p:nvPr>
        </p:nvSpPr>
        <p:spPr/>
        <p:txBody>
          <a:bodyPr/>
          <a:lstStyle>
            <a:lvl1pPr>
              <a:defRPr/>
            </a:lvl1pPr>
          </a:lstStyle>
          <a:p>
            <a:pPr>
              <a:defRPr/>
            </a:pPr>
            <a:r>
              <a:rPr lang="en-US">
                <a:solidFill>
                  <a:srgbClr val="000000">
                    <a:lumMod val="65000"/>
                    <a:lumOff val="35000"/>
                  </a:srgbClr>
                </a:solidFill>
              </a:rPr>
              <a:t>Presentation Title</a:t>
            </a:r>
          </a:p>
        </p:txBody>
      </p:sp>
      <p:sp>
        <p:nvSpPr>
          <p:cNvPr id="6" name="Slide Number Placeholder 7">
            <a:extLst>
              <a:ext uri="{FF2B5EF4-FFF2-40B4-BE49-F238E27FC236}">
                <a16:creationId xmlns:a16="http://schemas.microsoft.com/office/drawing/2014/main" id="{6A478720-AAE5-4B11-A3FA-3BA140F8F870}"/>
              </a:ext>
            </a:extLst>
          </p:cNvPr>
          <p:cNvSpPr>
            <a:spLocks noGrp="1"/>
          </p:cNvSpPr>
          <p:nvPr>
            <p:ph type="sldNum" sz="quarter" idx="15"/>
          </p:nvPr>
        </p:nvSpPr>
        <p:spPr/>
        <p:txBody>
          <a:bodyPr/>
          <a:lstStyle>
            <a:lvl1pPr>
              <a:defRPr/>
            </a:lvl1pPr>
          </a:lstStyle>
          <a:p>
            <a:fld id="{DE952575-A092-47CF-91B1-F0449FAB433E}" type="slidenum">
              <a:rPr lang="en-US" altLang="en-US"/>
              <a:pPr/>
              <a:t>‹#›</a:t>
            </a:fld>
            <a:endParaRPr lang="en-US" altLang="en-US"/>
          </a:p>
        </p:txBody>
      </p:sp>
    </p:spTree>
    <p:extLst>
      <p:ext uri="{BB962C8B-B14F-4D97-AF65-F5344CB8AC3E}">
        <p14:creationId xmlns:p14="http://schemas.microsoft.com/office/powerpoint/2010/main" val="1914165160"/>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5"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 name="Rectangle 1088">
            <a:extLst>
              <a:ext uri="{FF2B5EF4-FFF2-40B4-BE49-F238E27FC236}">
                <a16:creationId xmlns:a16="http://schemas.microsoft.com/office/drawing/2014/main" id="{A3103773-71F8-44BE-BAD3-DC4A4CB997DA}"/>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9" name="Rectangle 1089">
            <a:extLst>
              <a:ext uri="{FF2B5EF4-FFF2-40B4-BE49-F238E27FC236}">
                <a16:creationId xmlns:a16="http://schemas.microsoft.com/office/drawing/2014/main" id="{06A371EC-D21F-4DE2-87E9-BED015FE4777}"/>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0"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3"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4"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5"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6"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7"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8"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9"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0"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1"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2"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3"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7"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8"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9" name="Rectangle 1215">
            <a:extLst>
              <a:ext uri="{FF2B5EF4-FFF2-40B4-BE49-F238E27FC236}">
                <a16:creationId xmlns:a16="http://schemas.microsoft.com/office/drawing/2014/main" id="{13DBBD4F-6524-4678-B9C6-8609D1E72153}"/>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2"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6"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7"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8"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9"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0"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1"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2" name="Rectangle 1256">
            <a:extLst>
              <a:ext uri="{FF2B5EF4-FFF2-40B4-BE49-F238E27FC236}">
                <a16:creationId xmlns:a16="http://schemas.microsoft.com/office/drawing/2014/main" id="{31B81877-2E4D-4DA9-A5BF-1E1868877C4C}"/>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5"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8" name="Rectangle 1272">
            <a:extLst>
              <a:ext uri="{FF2B5EF4-FFF2-40B4-BE49-F238E27FC236}">
                <a16:creationId xmlns:a16="http://schemas.microsoft.com/office/drawing/2014/main" id="{99A868CB-7338-42E3-BF1A-5A8716D38F52}"/>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9" name="Rectangle 1273">
            <a:extLst>
              <a:ext uri="{FF2B5EF4-FFF2-40B4-BE49-F238E27FC236}">
                <a16:creationId xmlns:a16="http://schemas.microsoft.com/office/drawing/2014/main" id="{D07DAED4-413F-4BD6-8D11-4D54C0697040}"/>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2"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3"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4"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5" name="Rectangle 1335">
            <a:extLst>
              <a:ext uri="{FF2B5EF4-FFF2-40B4-BE49-F238E27FC236}">
                <a16:creationId xmlns:a16="http://schemas.microsoft.com/office/drawing/2014/main" id="{8071FFBD-4BD8-41E0-9E0B-81335D25875B}"/>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6" name="Rectangle 1336">
            <a:extLst>
              <a:ext uri="{FF2B5EF4-FFF2-40B4-BE49-F238E27FC236}">
                <a16:creationId xmlns:a16="http://schemas.microsoft.com/office/drawing/2014/main" id="{BBEC7EC6-40A1-4A38-A5F3-7883CCFBB342}"/>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7" name="Rectangle 1337">
            <a:extLst>
              <a:ext uri="{FF2B5EF4-FFF2-40B4-BE49-F238E27FC236}">
                <a16:creationId xmlns:a16="http://schemas.microsoft.com/office/drawing/2014/main" id="{0BF41C26-AFFB-4376-ACAD-590832D0B910}"/>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8" name="Rectangle 1340">
            <a:extLst>
              <a:ext uri="{FF2B5EF4-FFF2-40B4-BE49-F238E27FC236}">
                <a16:creationId xmlns:a16="http://schemas.microsoft.com/office/drawing/2014/main" id="{10BA6311-1805-4DEF-BC3B-3EB0282FE4F9}"/>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9" name="Rectangle 1341">
            <a:extLst>
              <a:ext uri="{FF2B5EF4-FFF2-40B4-BE49-F238E27FC236}">
                <a16:creationId xmlns:a16="http://schemas.microsoft.com/office/drawing/2014/main" id="{822CF9FE-AED4-4E94-B2F9-3C15D4EB787F}"/>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0" name="Rectangle 1342">
            <a:extLst>
              <a:ext uri="{FF2B5EF4-FFF2-40B4-BE49-F238E27FC236}">
                <a16:creationId xmlns:a16="http://schemas.microsoft.com/office/drawing/2014/main" id="{1ACD1946-51AB-44ED-A35C-460DDDAC6CDA}"/>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1" name="Rectangle 1343">
            <a:extLst>
              <a:ext uri="{FF2B5EF4-FFF2-40B4-BE49-F238E27FC236}">
                <a16:creationId xmlns:a16="http://schemas.microsoft.com/office/drawing/2014/main" id="{C93621BC-F841-4CD5-A335-BC5239FF3D0F}"/>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2" name="Rectangle 1344">
            <a:extLst>
              <a:ext uri="{FF2B5EF4-FFF2-40B4-BE49-F238E27FC236}">
                <a16:creationId xmlns:a16="http://schemas.microsoft.com/office/drawing/2014/main" id="{5C25AE1B-0D4E-4B63-BB52-F971375BF4AB}"/>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 name="Footer Placeholder 8">
            <a:extLst>
              <a:ext uri="{FF2B5EF4-FFF2-40B4-BE49-F238E27FC236}">
                <a16:creationId xmlns:a16="http://schemas.microsoft.com/office/drawing/2014/main" id="{E54717CF-DF63-4BDE-9224-4C26AEFF26F2}"/>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
        <p:nvSpPr>
          <p:cNvPr id="64" name="Slide Number Placeholder 9">
            <a:extLst>
              <a:ext uri="{FF2B5EF4-FFF2-40B4-BE49-F238E27FC236}">
                <a16:creationId xmlns:a16="http://schemas.microsoft.com/office/drawing/2014/main" id="{229F4FDA-9698-42D4-86E3-911C06EB7EB7}"/>
              </a:ext>
            </a:extLst>
          </p:cNvPr>
          <p:cNvSpPr>
            <a:spLocks noGrp="1"/>
          </p:cNvSpPr>
          <p:nvPr>
            <p:ph type="sldNum" sz="quarter" idx="12"/>
          </p:nvPr>
        </p:nvSpPr>
        <p:spPr/>
        <p:txBody>
          <a:bodyPr/>
          <a:lstStyle>
            <a:lvl1pPr>
              <a:defRPr/>
            </a:lvl1pPr>
          </a:lstStyle>
          <a:p>
            <a:fld id="{1C04B382-6B06-4B44-887B-67267D6C50EC}" type="slidenum">
              <a:rPr lang="en-US" altLang="en-US"/>
              <a:pPr/>
              <a:t>‹#›</a:t>
            </a:fld>
            <a:endParaRPr lang="en-US" altLang="en-US"/>
          </a:p>
        </p:txBody>
      </p:sp>
    </p:spTree>
    <p:extLst>
      <p:ext uri="{BB962C8B-B14F-4D97-AF65-F5344CB8AC3E}">
        <p14:creationId xmlns:p14="http://schemas.microsoft.com/office/powerpoint/2010/main" val="4219894342"/>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7"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a:t>Click to edit Master text styles</a:t>
            </a:r>
          </a:p>
        </p:txBody>
      </p:sp>
      <p:sp>
        <p:nvSpPr>
          <p:cNvPr id="8" name="Footer Placeholder 1">
            <a:extLst>
              <a:ext uri="{FF2B5EF4-FFF2-40B4-BE49-F238E27FC236}">
                <a16:creationId xmlns:a16="http://schemas.microsoft.com/office/drawing/2014/main" id="{53E440CD-3B7F-4EE8-88F2-E3F9983006E6}"/>
              </a:ext>
            </a:extLst>
          </p:cNvPr>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Presentation Title</a:t>
            </a:r>
          </a:p>
        </p:txBody>
      </p:sp>
      <p:sp>
        <p:nvSpPr>
          <p:cNvPr id="9" name="Slide Number Placeholder 2">
            <a:extLst>
              <a:ext uri="{FF2B5EF4-FFF2-40B4-BE49-F238E27FC236}">
                <a16:creationId xmlns:a16="http://schemas.microsoft.com/office/drawing/2014/main" id="{0AC56657-EC89-47CC-8B39-9C747993FFAE}"/>
              </a:ext>
            </a:extLst>
          </p:cNvPr>
          <p:cNvSpPr>
            <a:spLocks noGrp="1"/>
          </p:cNvSpPr>
          <p:nvPr>
            <p:ph type="sldNum" sz="quarter" idx="16"/>
          </p:nvPr>
        </p:nvSpPr>
        <p:spPr/>
        <p:txBody>
          <a:bodyPr/>
          <a:lstStyle>
            <a:lvl1pPr>
              <a:defRPr/>
            </a:lvl1pPr>
          </a:lstStyle>
          <a:p>
            <a:fld id="{E95DD9E6-D7A2-46D8-8D48-B9AEE3158A78}" type="slidenum">
              <a:rPr lang="en-US" altLang="en-US"/>
              <a:pPr/>
              <a:t>‹#›</a:t>
            </a:fld>
            <a:endParaRPr lang="en-US" altLang="en-US"/>
          </a:p>
        </p:txBody>
      </p:sp>
    </p:spTree>
    <p:extLst>
      <p:ext uri="{BB962C8B-B14F-4D97-AF65-F5344CB8AC3E}">
        <p14:creationId xmlns:p14="http://schemas.microsoft.com/office/powerpoint/2010/main" val="2846521623"/>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306742"/>
            <a:ext cx="3010890" cy="5616076"/>
          </a:xfrm>
        </p:spPr>
        <p:txBody>
          <a:bodyPr anchor="ctr"/>
          <a:lstStyle>
            <a:lvl1pPr algn="l">
              <a:defRPr sz="2400" b="0" i="0" cap="all" baseline="0">
                <a:solidFill>
                  <a:schemeClr val="tx1"/>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3683000" y="295615"/>
            <a:ext cx="5207000" cy="5592567"/>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09025574-002A-4667-B03D-AF2584E409A7}"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188727436"/>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765ABD90-7950-42A2-A8E1-5F2706979956}"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636752109"/>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lstStyle>
            <a:lvl1pPr>
              <a:defRPr sz="2200" b="0" i="0" cap="none"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a:t>Click to edit Master text styles</a:t>
            </a:r>
          </a:p>
        </p:txBody>
      </p:sp>
      <p:sp>
        <p:nvSpPr>
          <p:cNvPr id="7" name="Slide Number Placeholder 3">
            <a:extLst>
              <a:ext uri="{FF2B5EF4-FFF2-40B4-BE49-F238E27FC236}">
                <a16:creationId xmlns:a16="http://schemas.microsoft.com/office/drawing/2014/main" id="{BD848FB2-8AA3-4B8C-8342-17F8B6870656}"/>
              </a:ext>
            </a:extLst>
          </p:cNvPr>
          <p:cNvSpPr>
            <a:spLocks noGrp="1"/>
          </p:cNvSpPr>
          <p:nvPr>
            <p:ph type="sldNum" sz="quarter" idx="15"/>
          </p:nvPr>
        </p:nvSpPr>
        <p:spPr/>
        <p:txBody>
          <a:bodyPr/>
          <a:lstStyle>
            <a:lvl1pPr>
              <a:defRPr/>
            </a:lvl1pPr>
          </a:lstStyle>
          <a:p>
            <a:fld id="{AF7F6B22-1E4B-4B14-98C1-69D3023C8005}" type="slidenum">
              <a:rPr lang="en-US" altLang="en-US"/>
              <a:pPr/>
              <a:t>‹#›</a:t>
            </a:fld>
            <a:endParaRPr lang="en-US" altLang="en-US"/>
          </a:p>
        </p:txBody>
      </p:sp>
      <p:sp>
        <p:nvSpPr>
          <p:cNvPr id="8" name="Footer Placeholder 4">
            <a:extLst>
              <a:ext uri="{FF2B5EF4-FFF2-40B4-BE49-F238E27FC236}">
                <a16:creationId xmlns:a16="http://schemas.microsoft.com/office/drawing/2014/main" id="{16E576D0-37C1-47CE-91D9-82B1BA2BF196}"/>
              </a:ext>
            </a:extLst>
          </p:cNvPr>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889058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Date Placeholder 4"/>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1674830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21A60847-0E4B-425A-946F-916CE7D7FA51}" type="slidenum">
              <a:rPr lang="en-US" altLang="en-US"/>
              <a:pPr/>
              <a:t>‹#›</a:t>
            </a:fld>
            <a:endParaRPr lang="en-US" altLang="en-US"/>
          </a:p>
        </p:txBody>
      </p:sp>
      <p:sp>
        <p:nvSpPr>
          <p:cNvPr id="6" name="Footer Placeholder 5"/>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721872706"/>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9" name="Slide Number Placeholder 3">
            <a:extLst>
              <a:ext uri="{FF2B5EF4-FFF2-40B4-BE49-F238E27FC236}">
                <a16:creationId xmlns:a16="http://schemas.microsoft.com/office/drawing/2014/main" id="{BD848FB2-8AA3-4B8C-8342-17F8B6870656}"/>
              </a:ext>
            </a:extLst>
          </p:cNvPr>
          <p:cNvSpPr>
            <a:spLocks noGrp="1"/>
          </p:cNvSpPr>
          <p:nvPr>
            <p:ph type="sldNum" sz="quarter" idx="15"/>
          </p:nvPr>
        </p:nvSpPr>
        <p:spPr/>
        <p:txBody>
          <a:bodyPr/>
          <a:lstStyle>
            <a:lvl1pPr>
              <a:defRPr/>
            </a:lvl1pPr>
          </a:lstStyle>
          <a:p>
            <a:fld id="{8F09CF02-4B57-4D90-8AB4-10AFE9E24423}" type="slidenum">
              <a:rPr lang="en-US" altLang="en-US"/>
              <a:pPr/>
              <a:t>‹#›</a:t>
            </a:fld>
            <a:endParaRPr lang="en-US" altLang="en-US"/>
          </a:p>
        </p:txBody>
      </p:sp>
      <p:sp>
        <p:nvSpPr>
          <p:cNvPr id="10" name="Footer Placeholder 4">
            <a:extLst>
              <a:ext uri="{FF2B5EF4-FFF2-40B4-BE49-F238E27FC236}">
                <a16:creationId xmlns:a16="http://schemas.microsoft.com/office/drawing/2014/main" id="{16E576D0-37C1-47CE-91D9-82B1BA2BF196}"/>
              </a:ext>
            </a:extLst>
          </p:cNvPr>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656658138"/>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9F96A64A-C65C-48F5-9CD0-6B09F8618660}"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570755835"/>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0"/>
          </p:nvPr>
        </p:nvSpPr>
        <p:spPr/>
        <p:txBody>
          <a:bodyPr/>
          <a:lstStyle>
            <a:lvl1pPr>
              <a:defRPr/>
            </a:lvl1pPr>
          </a:lstStyle>
          <a:p>
            <a:fld id="{38212376-3170-4778-AB2C-3EB62FC1C186}"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24452495"/>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pPr eaLnBrk="0" hangingPunct="0">
              <a:buSzTx/>
            </a:pPr>
            <a:endParaRPr lang="hr-HR">
              <a:solidFill>
                <a:srgbClr val="002345"/>
              </a:solidFill>
            </a:endParaRPr>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6" name="Rectangle 1088">
            <a:extLst>
              <a:ext uri="{FF2B5EF4-FFF2-40B4-BE49-F238E27FC236}">
                <a16:creationId xmlns:a16="http://schemas.microsoft.com/office/drawing/2014/main" id="{E268DD9E-71A9-4714-94A7-8AC5A5C51032}"/>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7" name="Rectangle 1089">
            <a:extLst>
              <a:ext uri="{FF2B5EF4-FFF2-40B4-BE49-F238E27FC236}">
                <a16:creationId xmlns:a16="http://schemas.microsoft.com/office/drawing/2014/main" id="{4976D49A-29BC-4779-B9A9-83DB528D145B}"/>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8"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79"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0"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1"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2"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3"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4"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5"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6"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7"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8"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89"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0"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1"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5"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6"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7" name="Rectangle 1215">
            <a:extLst>
              <a:ext uri="{FF2B5EF4-FFF2-40B4-BE49-F238E27FC236}">
                <a16:creationId xmlns:a16="http://schemas.microsoft.com/office/drawing/2014/main" id="{FEE66926-7D70-4A8A-8165-1088AF2588E1}"/>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0"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4"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5"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6"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7"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8"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9"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0" name="Rectangle 1256">
            <a:extLst>
              <a:ext uri="{FF2B5EF4-FFF2-40B4-BE49-F238E27FC236}">
                <a16:creationId xmlns:a16="http://schemas.microsoft.com/office/drawing/2014/main" id="{98C61479-9026-4A04-82E6-2DD9344CBD15}"/>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3"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6" name="Rectangle 1272">
            <a:extLst>
              <a:ext uri="{FF2B5EF4-FFF2-40B4-BE49-F238E27FC236}">
                <a16:creationId xmlns:a16="http://schemas.microsoft.com/office/drawing/2014/main" id="{BAD71745-81AB-401C-8975-31812C106988}"/>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7" name="Rectangle 1273">
            <a:extLst>
              <a:ext uri="{FF2B5EF4-FFF2-40B4-BE49-F238E27FC236}">
                <a16:creationId xmlns:a16="http://schemas.microsoft.com/office/drawing/2014/main" id="{AD540E3C-5CCB-4C3A-BF70-83E6B72E62BC}"/>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0"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1"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2"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3" name="Rectangle 1335">
            <a:extLst>
              <a:ext uri="{FF2B5EF4-FFF2-40B4-BE49-F238E27FC236}">
                <a16:creationId xmlns:a16="http://schemas.microsoft.com/office/drawing/2014/main" id="{63DF48C2-C9C8-420B-80F0-56DF947DE05F}"/>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4" name="Rectangle 1336">
            <a:extLst>
              <a:ext uri="{FF2B5EF4-FFF2-40B4-BE49-F238E27FC236}">
                <a16:creationId xmlns:a16="http://schemas.microsoft.com/office/drawing/2014/main" id="{38A6DD2C-B738-4819-B847-CBD49CCD23A4}"/>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5" name="Rectangle 1337">
            <a:extLst>
              <a:ext uri="{FF2B5EF4-FFF2-40B4-BE49-F238E27FC236}">
                <a16:creationId xmlns:a16="http://schemas.microsoft.com/office/drawing/2014/main" id="{E4B346FF-F3E9-4528-9F4E-C4B344DA8583}"/>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6" name="Rectangle 1340">
            <a:extLst>
              <a:ext uri="{FF2B5EF4-FFF2-40B4-BE49-F238E27FC236}">
                <a16:creationId xmlns:a16="http://schemas.microsoft.com/office/drawing/2014/main" id="{D3210D86-093A-4C95-B557-D61A9F14ED65}"/>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7" name="Rectangle 1341">
            <a:extLst>
              <a:ext uri="{FF2B5EF4-FFF2-40B4-BE49-F238E27FC236}">
                <a16:creationId xmlns:a16="http://schemas.microsoft.com/office/drawing/2014/main" id="{FEA1F04F-6E9E-46DE-A888-1697AE6B175B}"/>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8" name="Rectangle 1342">
            <a:extLst>
              <a:ext uri="{FF2B5EF4-FFF2-40B4-BE49-F238E27FC236}">
                <a16:creationId xmlns:a16="http://schemas.microsoft.com/office/drawing/2014/main" id="{5732DA83-C07D-4D76-8613-5ADA7122059B}"/>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29" name="Rectangle 1343">
            <a:extLst>
              <a:ext uri="{FF2B5EF4-FFF2-40B4-BE49-F238E27FC236}">
                <a16:creationId xmlns:a16="http://schemas.microsoft.com/office/drawing/2014/main" id="{E0B0C7AB-AD15-4DD5-98BA-523D817A4C94}"/>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30" name="Rectangle 1344">
            <a:extLst>
              <a:ext uri="{FF2B5EF4-FFF2-40B4-BE49-F238E27FC236}">
                <a16:creationId xmlns:a16="http://schemas.microsoft.com/office/drawing/2014/main" id="{592F1D3C-A0FB-4F40-B7F4-4F7363D31328}"/>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324" name="Title 323"/>
          <p:cNvSpPr>
            <a:spLocks noGrp="1"/>
          </p:cNvSpPr>
          <p:nvPr>
            <p:ph type="title"/>
          </p:nvPr>
        </p:nvSpPr>
        <p:spPr>
          <a:xfrm>
            <a:off x="343401" y="301625"/>
            <a:ext cx="8439652" cy="668193"/>
          </a:xfrm>
        </p:spPr>
        <p:txBody>
          <a:bodyPr/>
          <a:lstStyle>
            <a:lvl1pPr>
              <a:defRPr b="0" i="0">
                <a:solidFill>
                  <a:schemeClr val="bg2"/>
                </a:solidFill>
                <a:latin typeface="+mn-lt"/>
                <a:cs typeface="Andes ExtraLight"/>
              </a:defRPr>
            </a:lvl1pPr>
          </a:lstStyle>
          <a:p>
            <a:r>
              <a:rPr lang="en-US"/>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31" name="Footer Placeholder 1">
            <a:extLst>
              <a:ext uri="{FF2B5EF4-FFF2-40B4-BE49-F238E27FC236}">
                <a16:creationId xmlns:a16="http://schemas.microsoft.com/office/drawing/2014/main" id="{C1BE7452-993E-49D6-9FD4-07734D0EA65E}"/>
              </a:ext>
            </a:extLst>
          </p:cNvPr>
          <p:cNvSpPr>
            <a:spLocks noGrp="1"/>
          </p:cNvSpPr>
          <p:nvPr>
            <p:ph type="ftr" sz="quarter" idx="119"/>
          </p:nvPr>
        </p:nvSpPr>
        <p:spPr/>
        <p:txBody>
          <a:bodyPr/>
          <a:lstStyle>
            <a:lvl1pPr>
              <a:defRPr/>
            </a:lvl1pPr>
          </a:lstStyle>
          <a:p>
            <a:pPr>
              <a:defRPr/>
            </a:pPr>
            <a:r>
              <a:rPr lang="en-US">
                <a:solidFill>
                  <a:srgbClr val="000000">
                    <a:lumMod val="65000"/>
                    <a:lumOff val="35000"/>
                  </a:srgbClr>
                </a:solidFill>
              </a:rPr>
              <a:t>Presentation Title</a:t>
            </a:r>
          </a:p>
        </p:txBody>
      </p:sp>
      <p:sp>
        <p:nvSpPr>
          <p:cNvPr id="132" name="Slide Number Placeholder 2">
            <a:extLst>
              <a:ext uri="{FF2B5EF4-FFF2-40B4-BE49-F238E27FC236}">
                <a16:creationId xmlns:a16="http://schemas.microsoft.com/office/drawing/2014/main" id="{CBF9F3FE-4260-47EA-A92B-7B0F2E85EB66}"/>
              </a:ext>
            </a:extLst>
          </p:cNvPr>
          <p:cNvSpPr>
            <a:spLocks noGrp="1"/>
          </p:cNvSpPr>
          <p:nvPr>
            <p:ph type="sldNum" sz="quarter" idx="120"/>
          </p:nvPr>
        </p:nvSpPr>
        <p:spPr/>
        <p:txBody>
          <a:bodyPr/>
          <a:lstStyle>
            <a:lvl1pPr>
              <a:defRPr/>
            </a:lvl1pPr>
          </a:lstStyle>
          <a:p>
            <a:fld id="{49575BF5-CB28-423A-9EF7-080E28EDB871}" type="slidenum">
              <a:rPr lang="en-US" altLang="en-US"/>
              <a:pPr/>
              <a:t>‹#›</a:t>
            </a:fld>
            <a:endParaRPr lang="en-US" altLang="en-US"/>
          </a:p>
        </p:txBody>
      </p:sp>
    </p:spTree>
    <p:extLst>
      <p:ext uri="{BB962C8B-B14F-4D97-AF65-F5344CB8AC3E}">
        <p14:creationId xmlns:p14="http://schemas.microsoft.com/office/powerpoint/2010/main" val="3203801258"/>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4064001"/>
            <a:ext cx="3978929" cy="1751263"/>
          </a:xfrm>
        </p:spPr>
        <p:txBody>
          <a:bodyPr/>
          <a:lstStyle>
            <a:lvl1pPr>
              <a:defRPr sz="3000" b="0" i="0">
                <a:solidFill>
                  <a:schemeClr val="tx1"/>
                </a:solidFill>
                <a:effectLst/>
                <a:latin typeface="Arial"/>
                <a:cs typeface="Arial"/>
              </a:defRPr>
            </a:lvl1pPr>
          </a:lstStyle>
          <a:p>
            <a:r>
              <a:rPr lang="en-US"/>
              <a:t>Click to edit Master title style</a:t>
            </a:r>
            <a:endParaRPr lang="en-US" dirty="0"/>
          </a:p>
        </p:txBody>
      </p:sp>
      <p:sp>
        <p:nvSpPr>
          <p:cNvPr id="5" name="Slide Number Placeholder 3">
            <a:extLst>
              <a:ext uri="{FF2B5EF4-FFF2-40B4-BE49-F238E27FC236}">
                <a16:creationId xmlns:a16="http://schemas.microsoft.com/office/drawing/2014/main" id="{BD848FB2-8AA3-4B8C-8342-17F8B6870656}"/>
              </a:ext>
            </a:extLst>
          </p:cNvPr>
          <p:cNvSpPr>
            <a:spLocks noGrp="1"/>
          </p:cNvSpPr>
          <p:nvPr>
            <p:ph type="sldNum" sz="quarter" idx="11"/>
          </p:nvPr>
        </p:nvSpPr>
        <p:spPr/>
        <p:txBody>
          <a:bodyPr/>
          <a:lstStyle>
            <a:lvl1pPr>
              <a:defRPr/>
            </a:lvl1pPr>
          </a:lstStyle>
          <a:p>
            <a:fld id="{E86BF71D-F475-463C-ABE9-344ED7FB8780}"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12"/>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3659069315"/>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D46B142-6A11-4F75-AE7B-C27946283DFB}"/>
              </a:ext>
            </a:extLst>
          </p:cNvPr>
          <p:cNvSpPr>
            <a:spLocks noChangeArrowheads="1"/>
          </p:cNvSpPr>
          <p:nvPr/>
        </p:nvSpPr>
        <p:spPr bwMode="auto">
          <a:xfrm>
            <a:off x="3846513"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3075216"/>
            <a:ext cx="3978929" cy="1950356"/>
          </a:xfrm>
        </p:spPr>
        <p:txBody>
          <a:bodyPr/>
          <a:lstStyle>
            <a:lvl1pPr>
              <a:defRPr sz="3000" b="0" i="0" baseline="0">
                <a:solidFill>
                  <a:schemeClr val="tx1"/>
                </a:solidFill>
                <a:effectLst/>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2773124953"/>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19"/>
          </p:nvPr>
        </p:nvSpPr>
        <p:spPr/>
        <p:txBody>
          <a:bodyPr/>
          <a:lstStyle>
            <a:lvl1pPr>
              <a:defRPr/>
            </a:lvl1pPr>
          </a:lstStyle>
          <a:p>
            <a:fld id="{135BCD0C-20E9-42B4-AFD3-9E5A424DCF82}" type="slidenum">
              <a:rPr lang="en-US" altLang="en-US"/>
              <a:pPr/>
              <a:t>‹#›</a:t>
            </a:fld>
            <a:endParaRPr lang="en-US" altLang="en-US"/>
          </a:p>
        </p:txBody>
      </p:sp>
      <p:sp>
        <p:nvSpPr>
          <p:cNvPr id="6" name="Footer Placeholder 4">
            <a:extLst>
              <a:ext uri="{FF2B5EF4-FFF2-40B4-BE49-F238E27FC236}">
                <a16:creationId xmlns:a16="http://schemas.microsoft.com/office/drawing/2014/main" id="{16E576D0-37C1-47CE-91D9-82B1BA2BF196}"/>
              </a:ext>
            </a:extLst>
          </p:cNvPr>
          <p:cNvSpPr>
            <a:spLocks noGrp="1"/>
          </p:cNvSpPr>
          <p:nvPr>
            <p:ph type="ftr" sz="quarter" idx="20"/>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554109483"/>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a:p>
        </p:txBody>
      </p:sp>
      <p:sp>
        <p:nvSpPr>
          <p:cNvPr id="6" name="Slide Number Placeholder 3">
            <a:extLst>
              <a:ext uri="{FF2B5EF4-FFF2-40B4-BE49-F238E27FC236}">
                <a16:creationId xmlns:a16="http://schemas.microsoft.com/office/drawing/2014/main" id="{BD848FB2-8AA3-4B8C-8342-17F8B6870656}"/>
              </a:ext>
            </a:extLst>
          </p:cNvPr>
          <p:cNvSpPr>
            <a:spLocks noGrp="1"/>
          </p:cNvSpPr>
          <p:nvPr>
            <p:ph type="sldNum" sz="quarter" idx="20"/>
          </p:nvPr>
        </p:nvSpPr>
        <p:spPr/>
        <p:txBody>
          <a:bodyPr/>
          <a:lstStyle>
            <a:lvl1pPr>
              <a:defRPr/>
            </a:lvl1pPr>
          </a:lstStyle>
          <a:p>
            <a:fld id="{53B1F2C7-42E8-4BB8-9863-BBF9F98DA6DF}" type="slidenum">
              <a:rPr lang="en-US" altLang="en-US"/>
              <a:pPr/>
              <a:t>‹#›</a:t>
            </a:fld>
            <a:endParaRPr lang="en-US" altLang="en-US"/>
          </a:p>
        </p:txBody>
      </p:sp>
      <p:sp>
        <p:nvSpPr>
          <p:cNvPr id="7" name="Footer Placeholder 4">
            <a:extLst>
              <a:ext uri="{FF2B5EF4-FFF2-40B4-BE49-F238E27FC236}">
                <a16:creationId xmlns:a16="http://schemas.microsoft.com/office/drawing/2014/main" id="{16E576D0-37C1-47CE-91D9-82B1BA2BF196}"/>
              </a:ext>
            </a:extLst>
          </p:cNvPr>
          <p:cNvSpPr>
            <a:spLocks noGrp="1"/>
          </p:cNvSpPr>
          <p:nvPr>
            <p:ph type="ftr" sz="quarter" idx="21"/>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4205928844"/>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Slide Number Placeholder 3">
            <a:extLst>
              <a:ext uri="{FF2B5EF4-FFF2-40B4-BE49-F238E27FC236}">
                <a16:creationId xmlns:a16="http://schemas.microsoft.com/office/drawing/2014/main" id="{BD848FB2-8AA3-4B8C-8342-17F8B6870656}"/>
              </a:ext>
            </a:extLst>
          </p:cNvPr>
          <p:cNvSpPr>
            <a:spLocks noGrp="1"/>
          </p:cNvSpPr>
          <p:nvPr>
            <p:ph type="sldNum" sz="quarter" idx="21"/>
          </p:nvPr>
        </p:nvSpPr>
        <p:spPr/>
        <p:txBody>
          <a:bodyPr/>
          <a:lstStyle>
            <a:lvl1pPr>
              <a:defRPr/>
            </a:lvl1pPr>
          </a:lstStyle>
          <a:p>
            <a:fld id="{6FCFC7C9-838E-4F29-96F9-888FEFEA914F}" type="slidenum">
              <a:rPr lang="en-US" altLang="en-US"/>
              <a:pPr/>
              <a:t>‹#›</a:t>
            </a:fld>
            <a:endParaRPr lang="en-US" altLang="en-US"/>
          </a:p>
        </p:txBody>
      </p:sp>
      <p:sp>
        <p:nvSpPr>
          <p:cNvPr id="7" name="Footer Placeholder 4">
            <a:extLst>
              <a:ext uri="{FF2B5EF4-FFF2-40B4-BE49-F238E27FC236}">
                <a16:creationId xmlns:a16="http://schemas.microsoft.com/office/drawing/2014/main" id="{16E576D0-37C1-47CE-91D9-82B1BA2BF196}"/>
              </a:ext>
            </a:extLst>
          </p:cNvPr>
          <p:cNvSpPr>
            <a:spLocks noGrp="1"/>
          </p:cNvSpPr>
          <p:nvPr>
            <p:ph type="ftr" sz="quarter" idx="22"/>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1693050488"/>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Slide Number Placeholder 3">
            <a:extLst>
              <a:ext uri="{FF2B5EF4-FFF2-40B4-BE49-F238E27FC236}">
                <a16:creationId xmlns:a16="http://schemas.microsoft.com/office/drawing/2014/main" id="{BD848FB2-8AA3-4B8C-8342-17F8B6870656}"/>
              </a:ext>
            </a:extLst>
          </p:cNvPr>
          <p:cNvSpPr>
            <a:spLocks noGrp="1"/>
          </p:cNvSpPr>
          <p:nvPr>
            <p:ph type="sldNum" sz="quarter" idx="23"/>
          </p:nvPr>
        </p:nvSpPr>
        <p:spPr/>
        <p:txBody>
          <a:bodyPr/>
          <a:lstStyle>
            <a:lvl1pPr>
              <a:defRPr/>
            </a:lvl1pPr>
          </a:lstStyle>
          <a:p>
            <a:fld id="{6B801F69-F35C-498C-9DA3-97A0B0A00EB9}" type="slidenum">
              <a:rPr lang="en-US" altLang="en-US"/>
              <a:pPr/>
              <a:t>‹#›</a:t>
            </a:fld>
            <a:endParaRPr lang="en-US" altLang="en-US"/>
          </a:p>
        </p:txBody>
      </p:sp>
      <p:sp>
        <p:nvSpPr>
          <p:cNvPr id="10" name="Footer Placeholder 4">
            <a:extLst>
              <a:ext uri="{FF2B5EF4-FFF2-40B4-BE49-F238E27FC236}">
                <a16:creationId xmlns:a16="http://schemas.microsoft.com/office/drawing/2014/main" id="{16E576D0-37C1-47CE-91D9-82B1BA2BF196}"/>
              </a:ext>
            </a:extLst>
          </p:cNvPr>
          <p:cNvSpPr>
            <a:spLocks noGrp="1"/>
          </p:cNvSpPr>
          <p:nvPr>
            <p:ph type="ftr" sz="quarter" idx="24"/>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9665036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Slide Number Placeholder 3"/>
          <p:cNvSpPr>
            <a:spLocks noGrp="1"/>
          </p:cNvSpPr>
          <p:nvPr>
            <p:ph type="sldNum" sz="quarter" idx="10"/>
          </p:nvPr>
        </p:nvSpPr>
        <p:spPr/>
        <p:txBody>
          <a:bodyPr/>
          <a:lstStyle>
            <a:lvl1pPr>
              <a:defRPr/>
            </a:lvl1pPr>
          </a:lstStyle>
          <a:p>
            <a:fld id="{F229631B-1933-4779-ABFF-15B4235F4FF7}"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4193006585"/>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6" name="Rectangle 1088">
            <a:extLst>
              <a:ext uri="{FF2B5EF4-FFF2-40B4-BE49-F238E27FC236}">
                <a16:creationId xmlns:a16="http://schemas.microsoft.com/office/drawing/2014/main" id="{DD64495B-D366-4390-B9A8-955DF13D99C1}"/>
              </a:ext>
            </a:extLst>
          </p:cNvPr>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7" name="Rectangle 1089">
            <a:extLst>
              <a:ext uri="{FF2B5EF4-FFF2-40B4-BE49-F238E27FC236}">
                <a16:creationId xmlns:a16="http://schemas.microsoft.com/office/drawing/2014/main" id="{9B2BB134-738A-4321-B2BA-913F14CC4C38}"/>
              </a:ext>
            </a:extLst>
          </p:cNvPr>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8" name="Freeform 1098"/>
          <p:cNvSpPr>
            <a:spLocks/>
          </p:cNvSpPr>
          <p:nvPr/>
        </p:nvSpPr>
        <p:spPr bwMode="auto">
          <a:xfrm>
            <a:off x="487363" y="617538"/>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9" name="Freeform 1115"/>
          <p:cNvSpPr>
            <a:spLocks/>
          </p:cNvSpPr>
          <p:nvPr/>
        </p:nvSpPr>
        <p:spPr bwMode="auto">
          <a:xfrm>
            <a:off x="458788" y="473075"/>
            <a:ext cx="3175"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0" name="Freeform 1120"/>
          <p:cNvSpPr>
            <a:spLocks/>
          </p:cNvSpPr>
          <p:nvPr/>
        </p:nvSpPr>
        <p:spPr bwMode="auto">
          <a:xfrm>
            <a:off x="458788" y="463550"/>
            <a:ext cx="3175"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1" name="Freeform 1134"/>
          <p:cNvSpPr>
            <a:spLocks/>
          </p:cNvSpPr>
          <p:nvPr/>
        </p:nvSpPr>
        <p:spPr bwMode="auto">
          <a:xfrm>
            <a:off x="70326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2" name="Freeform 1141"/>
          <p:cNvSpPr>
            <a:spLocks/>
          </p:cNvSpPr>
          <p:nvPr/>
        </p:nvSpPr>
        <p:spPr bwMode="auto">
          <a:xfrm>
            <a:off x="706438" y="479425"/>
            <a:ext cx="1587"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3" name="Freeform 1148"/>
          <p:cNvSpPr>
            <a:spLocks/>
          </p:cNvSpPr>
          <p:nvPr/>
        </p:nvSpPr>
        <p:spPr bwMode="auto">
          <a:xfrm>
            <a:off x="693738"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4" name="Freeform 1150"/>
          <p:cNvSpPr>
            <a:spLocks/>
          </p:cNvSpPr>
          <p:nvPr/>
        </p:nvSpPr>
        <p:spPr bwMode="auto">
          <a:xfrm>
            <a:off x="6842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5" name="Freeform 1152"/>
          <p:cNvSpPr>
            <a:spLocks/>
          </p:cNvSpPr>
          <p:nvPr/>
        </p:nvSpPr>
        <p:spPr bwMode="auto">
          <a:xfrm>
            <a:off x="6842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6" name="Freeform 1154"/>
          <p:cNvSpPr>
            <a:spLocks/>
          </p:cNvSpPr>
          <p:nvPr/>
        </p:nvSpPr>
        <p:spPr bwMode="auto">
          <a:xfrm>
            <a:off x="66516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7" name="Freeform 1156"/>
          <p:cNvSpPr>
            <a:spLocks/>
          </p:cNvSpPr>
          <p:nvPr/>
        </p:nvSpPr>
        <p:spPr bwMode="auto">
          <a:xfrm>
            <a:off x="66516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8" name="Freeform 1163"/>
          <p:cNvSpPr>
            <a:spLocks/>
          </p:cNvSpPr>
          <p:nvPr/>
        </p:nvSpPr>
        <p:spPr bwMode="auto">
          <a:xfrm>
            <a:off x="611188" y="415925"/>
            <a:ext cx="6350"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19" name="Freeform 1172"/>
          <p:cNvSpPr>
            <a:spLocks/>
          </p:cNvSpPr>
          <p:nvPr/>
        </p:nvSpPr>
        <p:spPr bwMode="auto">
          <a:xfrm>
            <a:off x="582613" y="476250"/>
            <a:ext cx="3175"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0" name="Freeform 1177"/>
          <p:cNvSpPr>
            <a:spLocks/>
          </p:cNvSpPr>
          <p:nvPr/>
        </p:nvSpPr>
        <p:spPr bwMode="auto">
          <a:xfrm>
            <a:off x="557213" y="534988"/>
            <a:ext cx="3175"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1" name="Freeform 1180"/>
          <p:cNvSpPr>
            <a:spLocks/>
          </p:cNvSpPr>
          <p:nvPr/>
        </p:nvSpPr>
        <p:spPr bwMode="auto">
          <a:xfrm>
            <a:off x="560388"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5" name="Freeform 1210"/>
          <p:cNvSpPr>
            <a:spLocks/>
          </p:cNvSpPr>
          <p:nvPr/>
        </p:nvSpPr>
        <p:spPr bwMode="auto">
          <a:xfrm>
            <a:off x="595313" y="557213"/>
            <a:ext cx="3175"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6" name="Freeform 1214"/>
          <p:cNvSpPr>
            <a:spLocks/>
          </p:cNvSpPr>
          <p:nvPr/>
        </p:nvSpPr>
        <p:spPr bwMode="auto">
          <a:xfrm>
            <a:off x="595313" y="557213"/>
            <a:ext cx="3175"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7" name="Rectangle 1215">
            <a:extLst>
              <a:ext uri="{FF2B5EF4-FFF2-40B4-BE49-F238E27FC236}">
                <a16:creationId xmlns:a16="http://schemas.microsoft.com/office/drawing/2014/main" id="{201ED984-1F20-42A3-BC1B-D568AE0D4997}"/>
              </a:ext>
            </a:extLst>
          </p:cNvPr>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0" name="Freeform 1221"/>
          <p:cNvSpPr>
            <a:spLocks/>
          </p:cNvSpPr>
          <p:nvPr/>
        </p:nvSpPr>
        <p:spPr bwMode="auto">
          <a:xfrm>
            <a:off x="731838"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4" name="Freeform 1240"/>
          <p:cNvSpPr>
            <a:spLocks/>
          </p:cNvSpPr>
          <p:nvPr/>
        </p:nvSpPr>
        <p:spPr bwMode="auto">
          <a:xfrm>
            <a:off x="728663" y="541338"/>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5" name="Freeform 1243"/>
          <p:cNvSpPr>
            <a:spLocks/>
          </p:cNvSpPr>
          <p:nvPr/>
        </p:nvSpPr>
        <p:spPr bwMode="auto">
          <a:xfrm>
            <a:off x="728663" y="538163"/>
            <a:ext cx="3175"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6" name="Freeform 1246"/>
          <p:cNvSpPr>
            <a:spLocks/>
          </p:cNvSpPr>
          <p:nvPr/>
        </p:nvSpPr>
        <p:spPr bwMode="auto">
          <a:xfrm>
            <a:off x="725488" y="547688"/>
            <a:ext cx="3175"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7" name="Freeform 1250"/>
          <p:cNvSpPr>
            <a:spLocks/>
          </p:cNvSpPr>
          <p:nvPr/>
        </p:nvSpPr>
        <p:spPr bwMode="auto">
          <a:xfrm>
            <a:off x="731838"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8" name="Freeform 1252"/>
          <p:cNvSpPr>
            <a:spLocks/>
          </p:cNvSpPr>
          <p:nvPr/>
        </p:nvSpPr>
        <p:spPr bwMode="auto">
          <a:xfrm>
            <a:off x="731838"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39" name="Freeform 1255"/>
          <p:cNvSpPr>
            <a:spLocks/>
          </p:cNvSpPr>
          <p:nvPr/>
        </p:nvSpPr>
        <p:spPr bwMode="auto">
          <a:xfrm>
            <a:off x="712788"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0" name="Rectangle 1256">
            <a:extLst>
              <a:ext uri="{FF2B5EF4-FFF2-40B4-BE49-F238E27FC236}">
                <a16:creationId xmlns:a16="http://schemas.microsoft.com/office/drawing/2014/main" id="{5E12350E-3E40-423E-B29B-C97E1BB9D544}"/>
              </a:ext>
            </a:extLst>
          </p:cNvPr>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3" name="Freeform 1269"/>
          <p:cNvSpPr>
            <a:spLocks/>
          </p:cNvSpPr>
          <p:nvPr/>
        </p:nvSpPr>
        <p:spPr bwMode="auto">
          <a:xfrm>
            <a:off x="728663" y="530225"/>
            <a:ext cx="3175"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6" name="Rectangle 1272">
            <a:extLst>
              <a:ext uri="{FF2B5EF4-FFF2-40B4-BE49-F238E27FC236}">
                <a16:creationId xmlns:a16="http://schemas.microsoft.com/office/drawing/2014/main" id="{8D0706DE-17F9-491F-8C6E-9FFCC7532241}"/>
              </a:ext>
            </a:extLst>
          </p:cNvPr>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7" name="Rectangle 1273">
            <a:extLst>
              <a:ext uri="{FF2B5EF4-FFF2-40B4-BE49-F238E27FC236}">
                <a16:creationId xmlns:a16="http://schemas.microsoft.com/office/drawing/2014/main" id="{FE348BE1-A2F6-4FED-A7EB-A0077E1067F2}"/>
              </a:ext>
            </a:extLst>
          </p:cNvPr>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0" name="Freeform 1277"/>
          <p:cNvSpPr>
            <a:spLocks/>
          </p:cNvSpPr>
          <p:nvPr/>
        </p:nvSpPr>
        <p:spPr bwMode="auto">
          <a:xfrm>
            <a:off x="728663" y="523875"/>
            <a:ext cx="1587"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1" name="Freeform 1287"/>
          <p:cNvSpPr>
            <a:spLocks/>
          </p:cNvSpPr>
          <p:nvPr/>
        </p:nvSpPr>
        <p:spPr bwMode="auto">
          <a:xfrm>
            <a:off x="719138" y="514350"/>
            <a:ext cx="3175"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2" name="Freeform 1290"/>
          <p:cNvSpPr>
            <a:spLocks/>
          </p:cNvSpPr>
          <p:nvPr/>
        </p:nvSpPr>
        <p:spPr bwMode="auto">
          <a:xfrm>
            <a:off x="719138" y="517525"/>
            <a:ext cx="3175"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buSzTx/>
            </a:pPr>
            <a:endParaRPr lang="hr-HR">
              <a:solidFill>
                <a:srgbClr val="002345"/>
              </a:solidFill>
            </a:endParaRPr>
          </a:p>
        </p:txBody>
      </p:sp>
      <p:sp>
        <p:nvSpPr>
          <p:cNvPr id="53" name="Rectangle 1335">
            <a:extLst>
              <a:ext uri="{FF2B5EF4-FFF2-40B4-BE49-F238E27FC236}">
                <a16:creationId xmlns:a16="http://schemas.microsoft.com/office/drawing/2014/main" id="{AEE26465-9F78-4E5B-9CA2-A6BC589EC2EE}"/>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4" name="Rectangle 1336">
            <a:extLst>
              <a:ext uri="{FF2B5EF4-FFF2-40B4-BE49-F238E27FC236}">
                <a16:creationId xmlns:a16="http://schemas.microsoft.com/office/drawing/2014/main" id="{1488B6E8-C0CE-4F08-8387-B65A2BC3395D}"/>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5" name="Rectangle 1337">
            <a:extLst>
              <a:ext uri="{FF2B5EF4-FFF2-40B4-BE49-F238E27FC236}">
                <a16:creationId xmlns:a16="http://schemas.microsoft.com/office/drawing/2014/main" id="{5A97406D-0937-4CC7-84A4-55FC900F4E21}"/>
              </a:ext>
            </a:extLst>
          </p:cNvPr>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6" name="Rectangle 1340">
            <a:extLst>
              <a:ext uri="{FF2B5EF4-FFF2-40B4-BE49-F238E27FC236}">
                <a16:creationId xmlns:a16="http://schemas.microsoft.com/office/drawing/2014/main" id="{774162F8-F164-4597-A5A7-D622F8693E17}"/>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7" name="Rectangle 1341">
            <a:extLst>
              <a:ext uri="{FF2B5EF4-FFF2-40B4-BE49-F238E27FC236}">
                <a16:creationId xmlns:a16="http://schemas.microsoft.com/office/drawing/2014/main" id="{B7549B0C-4292-47E2-8705-803E2253180E}"/>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8" name="Rectangle 1342">
            <a:extLst>
              <a:ext uri="{FF2B5EF4-FFF2-40B4-BE49-F238E27FC236}">
                <a16:creationId xmlns:a16="http://schemas.microsoft.com/office/drawing/2014/main" id="{8D1D64FE-AB7E-4A83-8791-18843CB5CFF4}"/>
              </a:ext>
            </a:extLst>
          </p:cNvPr>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59" name="Rectangle 1343">
            <a:extLst>
              <a:ext uri="{FF2B5EF4-FFF2-40B4-BE49-F238E27FC236}">
                <a16:creationId xmlns:a16="http://schemas.microsoft.com/office/drawing/2014/main" id="{F4FB2726-DDE4-4BC4-98DD-5CC2697CDF79}"/>
              </a:ext>
            </a:extLst>
          </p:cNvPr>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0" name="Rectangle 1344">
            <a:extLst>
              <a:ext uri="{FF2B5EF4-FFF2-40B4-BE49-F238E27FC236}">
                <a16:creationId xmlns:a16="http://schemas.microsoft.com/office/drawing/2014/main" id="{1F00C51A-E28E-477A-97F1-1514C48B3F9E}"/>
              </a:ext>
            </a:extLst>
          </p:cNvPr>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srgbClr val="002345"/>
              </a:solidFill>
            </a:endParaRPr>
          </a:p>
        </p:txBody>
      </p:sp>
      <p:sp>
        <p:nvSpPr>
          <p:cNvPr id="61" name="Rectangle 60">
            <a:extLst>
              <a:ext uri="{FF2B5EF4-FFF2-40B4-BE49-F238E27FC236}">
                <a16:creationId xmlns:a16="http://schemas.microsoft.com/office/drawing/2014/main" id="{10B499E5-8FEF-4E80-A4B3-B79CBBDD01C8}"/>
              </a:ext>
            </a:extLst>
          </p:cNvPr>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SzTx/>
              <a:buFontTx/>
              <a:buChar char="•"/>
              <a:defRPr/>
            </a:pPr>
            <a:endParaRPr lang="en-US" altLang="en-US" sz="1300" b="0">
              <a:solidFill>
                <a:prstClr val="white"/>
              </a:solidFill>
            </a:endParaRPr>
          </a:p>
        </p:txBody>
      </p:sp>
      <p:sp>
        <p:nvSpPr>
          <p:cNvPr id="330" name="Title 329"/>
          <p:cNvSpPr>
            <a:spLocks noGrp="1"/>
          </p:cNvSpPr>
          <p:nvPr>
            <p:ph type="title"/>
          </p:nvPr>
        </p:nvSpPr>
        <p:spPr>
          <a:xfrm>
            <a:off x="865910" y="1306550"/>
            <a:ext cx="7296726" cy="1450437"/>
          </a:xfrm>
        </p:spPr>
        <p:txBody>
          <a:bodyPr/>
          <a:lstStyle>
            <a:lvl1pPr>
              <a:defRPr sz="3800" b="1" cap="none" baseline="0">
                <a:solidFill>
                  <a:schemeClr val="bg2"/>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Tree>
    <p:extLst>
      <p:ext uri="{BB962C8B-B14F-4D97-AF65-F5344CB8AC3E}">
        <p14:creationId xmlns:p14="http://schemas.microsoft.com/office/powerpoint/2010/main" val="2884735287"/>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lstStyle>
            <a:lvl1pPr>
              <a:defRPr sz="2200" b="0" i="0" baseline="0">
                <a:solidFill>
                  <a:schemeClr val="tx1"/>
                </a:solidFill>
                <a:latin typeface="+mn-lt"/>
                <a:cs typeface="Andes ExtraLight"/>
              </a:defRPr>
            </a:lvl1pPr>
          </a:lstStyle>
          <a:p>
            <a:r>
              <a:rPr lang="en-US"/>
              <a:t>Click to edit Master title style</a:t>
            </a:r>
            <a:endParaRPr lang="en-US" dirty="0"/>
          </a:p>
        </p:txBody>
      </p:sp>
      <p:sp>
        <p:nvSpPr>
          <p:cNvPr id="6" name="Table Placeholder 5"/>
          <p:cNvSpPr>
            <a:spLocks noGrp="1"/>
          </p:cNvSpPr>
          <p:nvPr>
            <p:ph type="tbl" sz="quarter" idx="13"/>
          </p:nvPr>
        </p:nvSpPr>
        <p:spPr>
          <a:xfrm>
            <a:off x="349779" y="968964"/>
            <a:ext cx="8529637" cy="5249906"/>
          </a:xfrm>
        </p:spPr>
        <p:txBody>
          <a:bodyPr>
            <a:normAutofit/>
          </a:bodyPr>
          <a:lstStyle>
            <a:lvl1pPr>
              <a:lnSpc>
                <a:spcPct val="100000"/>
              </a:lnSpc>
              <a:spcBef>
                <a:spcPts val="0"/>
              </a:spcBef>
              <a:defRPr sz="1200"/>
            </a:lvl1pPr>
          </a:lstStyle>
          <a:p>
            <a:pPr lvl="0"/>
            <a:endParaRPr lang="en-US" noProof="0" dirty="0"/>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14"/>
          </p:nvPr>
        </p:nvSpPr>
        <p:spPr/>
        <p:txBody>
          <a:bodyPr/>
          <a:lstStyle>
            <a:lvl1pPr>
              <a:defRPr/>
            </a:lvl1pPr>
          </a:lstStyle>
          <a:p>
            <a:fld id="{826C7842-2698-44CB-932A-F447E866604E}" type="slidenum">
              <a:rPr lang="en-US" altLang="en-US"/>
              <a:pPr/>
              <a:t>‹#›</a:t>
            </a:fld>
            <a:endParaRPr lang="en-US" altLang="en-US"/>
          </a:p>
        </p:txBody>
      </p:sp>
      <p:sp>
        <p:nvSpPr>
          <p:cNvPr id="5" name="Footer Placeholder 4">
            <a:extLst>
              <a:ext uri="{FF2B5EF4-FFF2-40B4-BE49-F238E27FC236}">
                <a16:creationId xmlns:a16="http://schemas.microsoft.com/office/drawing/2014/main" id="{16E576D0-37C1-47CE-91D9-82B1BA2BF196}"/>
              </a:ext>
            </a:extLst>
          </p:cNvPr>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Presentation Title</a:t>
            </a:r>
          </a:p>
        </p:txBody>
      </p:sp>
    </p:spTree>
    <p:extLst>
      <p:ext uri="{BB962C8B-B14F-4D97-AF65-F5344CB8AC3E}">
        <p14:creationId xmlns:p14="http://schemas.microsoft.com/office/powerpoint/2010/main" val="2928526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301625"/>
            <a:ext cx="2119312" cy="5784850"/>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357188" y="301625"/>
            <a:ext cx="620712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Slide Number Placeholder 3"/>
          <p:cNvSpPr>
            <a:spLocks noGrp="1"/>
          </p:cNvSpPr>
          <p:nvPr>
            <p:ph type="sldNum" sz="quarter" idx="10"/>
          </p:nvPr>
        </p:nvSpPr>
        <p:spPr/>
        <p:txBody>
          <a:bodyPr/>
          <a:lstStyle>
            <a:lvl1pPr>
              <a:defRPr/>
            </a:lvl1pPr>
          </a:lstStyle>
          <a:p>
            <a:fld id="{2FA9A718-ADA7-41E5-B2B3-25A619664A31}"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sr-Latn-RS"/>
              <a:t>Presentation Title</a:t>
            </a:r>
          </a:p>
        </p:txBody>
      </p:sp>
    </p:spTree>
    <p:extLst>
      <p:ext uri="{BB962C8B-B14F-4D97-AF65-F5344CB8AC3E}">
        <p14:creationId xmlns:p14="http://schemas.microsoft.com/office/powerpoint/2010/main" val="31596961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10055836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22758700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27457961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10994619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40290391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38782506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50361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Date Placeholder 4"/>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19314062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422009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42622048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20752284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71538"/>
            <a:ext cx="1943100" cy="5224462"/>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685800" y="871538"/>
            <a:ext cx="5676900" cy="5224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4938654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3461093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22679433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38322556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33633903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36406826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13982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Date Placeholder 5"/>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14165346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19448466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37401608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27252933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25773083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71538"/>
            <a:ext cx="1943100" cy="5224462"/>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685800" y="871538"/>
            <a:ext cx="5676900" cy="5224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20703524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38830579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30575559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38596503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9702548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134749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Footer Placeholder 6"/>
          <p:cNvSpPr>
            <a:spLocks noGrp="1"/>
          </p:cNvSpPr>
          <p:nvPr>
            <p:ph type="ftr" sz="quarter" idx="10"/>
          </p:nvPr>
        </p:nvSpPr>
        <p:spPr/>
        <p:txBody>
          <a:bodyPr/>
          <a:lstStyle>
            <a:lvl1pPr>
              <a:defRPr/>
            </a:lvl1pPr>
          </a:lstStyle>
          <a:p>
            <a:r>
              <a:rPr lang="en-US" altLang="sr-Latn-RS"/>
              <a:t>Presentation Title</a:t>
            </a:r>
          </a:p>
        </p:txBody>
      </p:sp>
      <p:sp>
        <p:nvSpPr>
          <p:cNvPr id="8" name="Date Placeholder 7"/>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15441819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284465115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10905139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20779850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40177853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15383843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71538"/>
            <a:ext cx="1943100" cy="5224462"/>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685800" y="871538"/>
            <a:ext cx="5676900" cy="5224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lvl1pPr>
              <a:defRPr/>
            </a:lvl1pPr>
          </a:lstStyle>
          <a:p>
            <a:endParaRPr lang="sr-Latn-RS" altLang="sr-Latn-RS"/>
          </a:p>
        </p:txBody>
      </p:sp>
    </p:spTree>
    <p:extLst>
      <p:ext uri="{BB962C8B-B14F-4D97-AF65-F5344CB8AC3E}">
        <p14:creationId xmlns:p14="http://schemas.microsoft.com/office/powerpoint/2010/main" val="19443082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6EAF6ACF-AC7A-4AEF-8E04-066B16AF7D24}" type="slidenum">
              <a:rPr lang="en-US" altLang="en-US"/>
              <a:pPr/>
              <a:t>‹#›</a:t>
            </a:fld>
            <a:endParaRPr lang="en-US" altLang="en-US"/>
          </a:p>
        </p:txBody>
      </p:sp>
    </p:spTree>
    <p:extLst>
      <p:ext uri="{BB962C8B-B14F-4D97-AF65-F5344CB8AC3E}">
        <p14:creationId xmlns:p14="http://schemas.microsoft.com/office/powerpoint/2010/main" val="5368808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BB1F437C-1C15-4836-8E53-64A73FB39624}" type="slidenum">
              <a:rPr lang="en-US" altLang="en-US"/>
              <a:pPr/>
              <a:t>‹#›</a:t>
            </a:fld>
            <a:endParaRPr lang="en-US" altLang="en-US"/>
          </a:p>
        </p:txBody>
      </p:sp>
    </p:spTree>
    <p:extLst>
      <p:ext uri="{BB962C8B-B14F-4D97-AF65-F5344CB8AC3E}">
        <p14:creationId xmlns:p14="http://schemas.microsoft.com/office/powerpoint/2010/main" val="2611225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6181B92B-B55E-4C98-8875-5D8656C430AC}" type="slidenum">
              <a:rPr lang="en-US" altLang="en-US"/>
              <a:pPr/>
              <a:t>‹#›</a:t>
            </a:fld>
            <a:endParaRPr lang="en-US" altLang="en-US"/>
          </a:p>
        </p:txBody>
      </p:sp>
    </p:spTree>
    <p:extLst>
      <p:ext uri="{BB962C8B-B14F-4D97-AF65-F5344CB8AC3E}">
        <p14:creationId xmlns:p14="http://schemas.microsoft.com/office/powerpoint/2010/main" val="378004049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357188" y="1697038"/>
            <a:ext cx="4162425"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72013" y="1697038"/>
            <a:ext cx="41640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93972B7C-686B-4129-90CD-C4B7ED0E5156}" type="slidenum">
              <a:rPr lang="en-US" altLang="en-US"/>
              <a:pPr/>
              <a:t>‹#›</a:t>
            </a:fld>
            <a:endParaRPr lang="en-US" altLang="en-US"/>
          </a:p>
        </p:txBody>
      </p:sp>
    </p:spTree>
    <p:extLst>
      <p:ext uri="{BB962C8B-B14F-4D97-AF65-F5344CB8AC3E}">
        <p14:creationId xmlns:p14="http://schemas.microsoft.com/office/powerpoint/2010/main" val="71886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Footer Placeholder 2"/>
          <p:cNvSpPr>
            <a:spLocks noGrp="1"/>
          </p:cNvSpPr>
          <p:nvPr>
            <p:ph type="ftr" sz="quarter" idx="10"/>
          </p:nvPr>
        </p:nvSpPr>
        <p:spPr/>
        <p:txBody>
          <a:bodyPr/>
          <a:lstStyle>
            <a:lvl1pPr>
              <a:defRPr/>
            </a:lvl1pPr>
          </a:lstStyle>
          <a:p>
            <a:r>
              <a:rPr lang="en-US" altLang="sr-Latn-RS"/>
              <a:t>Presentation Title</a:t>
            </a:r>
          </a:p>
        </p:txBody>
      </p:sp>
      <p:sp>
        <p:nvSpPr>
          <p:cNvPr id="4" name="Date Placeholder 3"/>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18244457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Footer Placeholder 6"/>
          <p:cNvSpPr>
            <a:spLocks noGrp="1"/>
          </p:cNvSpPr>
          <p:nvPr>
            <p:ph type="ftr" sz="quarter" idx="10"/>
          </p:nvPr>
        </p:nvSpPr>
        <p:spPr/>
        <p:txBody>
          <a:bodyPr/>
          <a:lstStyle>
            <a:lvl1pPr>
              <a:defRPr/>
            </a:lvl1pPr>
          </a:lstStyle>
          <a:p>
            <a:r>
              <a:rPr lang="en-US" altLang="sr-Latn-RS"/>
              <a:t>Presentation Title</a:t>
            </a:r>
          </a:p>
        </p:txBody>
      </p:sp>
      <p:sp>
        <p:nvSpPr>
          <p:cNvPr id="8" name="Slide Number Placeholder 7"/>
          <p:cNvSpPr>
            <a:spLocks noGrp="1"/>
          </p:cNvSpPr>
          <p:nvPr>
            <p:ph type="sldNum" sz="quarter" idx="11"/>
          </p:nvPr>
        </p:nvSpPr>
        <p:spPr/>
        <p:txBody>
          <a:bodyPr/>
          <a:lstStyle>
            <a:lvl1pPr>
              <a:defRPr/>
            </a:lvl1pPr>
          </a:lstStyle>
          <a:p>
            <a:fld id="{34E3978D-FCFC-4B34-B0FF-714AAE0D2765}" type="slidenum">
              <a:rPr lang="en-US" altLang="en-US"/>
              <a:pPr/>
              <a:t>‹#›</a:t>
            </a:fld>
            <a:endParaRPr lang="en-US" altLang="en-US"/>
          </a:p>
        </p:txBody>
      </p:sp>
    </p:spTree>
    <p:extLst>
      <p:ext uri="{BB962C8B-B14F-4D97-AF65-F5344CB8AC3E}">
        <p14:creationId xmlns:p14="http://schemas.microsoft.com/office/powerpoint/2010/main" val="15016024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Footer Placeholder 2"/>
          <p:cNvSpPr>
            <a:spLocks noGrp="1"/>
          </p:cNvSpPr>
          <p:nvPr>
            <p:ph type="ftr" sz="quarter" idx="10"/>
          </p:nvPr>
        </p:nvSpPr>
        <p:spPr/>
        <p:txBody>
          <a:bodyPr/>
          <a:lstStyle>
            <a:lvl1pPr>
              <a:defRPr/>
            </a:lvl1pPr>
          </a:lstStyle>
          <a:p>
            <a:r>
              <a:rPr lang="en-US" altLang="sr-Latn-RS"/>
              <a:t>Presentation Title</a:t>
            </a:r>
          </a:p>
        </p:txBody>
      </p:sp>
      <p:sp>
        <p:nvSpPr>
          <p:cNvPr id="4" name="Slide Number Placeholder 3"/>
          <p:cNvSpPr>
            <a:spLocks noGrp="1"/>
          </p:cNvSpPr>
          <p:nvPr>
            <p:ph type="sldNum" sz="quarter" idx="11"/>
          </p:nvPr>
        </p:nvSpPr>
        <p:spPr/>
        <p:txBody>
          <a:bodyPr/>
          <a:lstStyle>
            <a:lvl1pPr>
              <a:defRPr/>
            </a:lvl1pPr>
          </a:lstStyle>
          <a:p>
            <a:fld id="{3C1B8E4B-ED17-4709-852B-38DBDDE34F3E}" type="slidenum">
              <a:rPr lang="en-US" altLang="en-US"/>
              <a:pPr/>
              <a:t>‹#›</a:t>
            </a:fld>
            <a:endParaRPr lang="en-US" altLang="en-US"/>
          </a:p>
        </p:txBody>
      </p:sp>
    </p:spTree>
    <p:extLst>
      <p:ext uri="{BB962C8B-B14F-4D97-AF65-F5344CB8AC3E}">
        <p14:creationId xmlns:p14="http://schemas.microsoft.com/office/powerpoint/2010/main" val="29277379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sr-Latn-RS"/>
              <a:t>Presentation Title</a:t>
            </a:r>
          </a:p>
        </p:txBody>
      </p:sp>
      <p:sp>
        <p:nvSpPr>
          <p:cNvPr id="3" name="Slide Number Placeholder 2"/>
          <p:cNvSpPr>
            <a:spLocks noGrp="1"/>
          </p:cNvSpPr>
          <p:nvPr>
            <p:ph type="sldNum" sz="quarter" idx="11"/>
          </p:nvPr>
        </p:nvSpPr>
        <p:spPr/>
        <p:txBody>
          <a:bodyPr/>
          <a:lstStyle>
            <a:lvl1pPr>
              <a:defRPr/>
            </a:lvl1pPr>
          </a:lstStyle>
          <a:p>
            <a:fld id="{36F55C4F-96C7-4BA5-B467-E13D307F8A3A}" type="slidenum">
              <a:rPr lang="en-US" altLang="en-US"/>
              <a:pPr/>
              <a:t>‹#›</a:t>
            </a:fld>
            <a:endParaRPr lang="en-US" altLang="en-US"/>
          </a:p>
        </p:txBody>
      </p:sp>
    </p:spTree>
    <p:extLst>
      <p:ext uri="{BB962C8B-B14F-4D97-AF65-F5344CB8AC3E}">
        <p14:creationId xmlns:p14="http://schemas.microsoft.com/office/powerpoint/2010/main" val="4351511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E21E3AF9-E224-46E6-AD0D-4E2D94BBB641}" type="slidenum">
              <a:rPr lang="en-US" altLang="en-US"/>
              <a:pPr/>
              <a:t>‹#›</a:t>
            </a:fld>
            <a:endParaRPr lang="en-US" altLang="en-US"/>
          </a:p>
        </p:txBody>
      </p:sp>
    </p:spTree>
    <p:extLst>
      <p:ext uri="{BB962C8B-B14F-4D97-AF65-F5344CB8AC3E}">
        <p14:creationId xmlns:p14="http://schemas.microsoft.com/office/powerpoint/2010/main" val="366784880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1E7AE069-72A7-4163-BB05-A7602DAB8DFA}" type="slidenum">
              <a:rPr lang="en-US" altLang="en-US"/>
              <a:pPr/>
              <a:t>‹#›</a:t>
            </a:fld>
            <a:endParaRPr lang="en-US" altLang="en-US"/>
          </a:p>
        </p:txBody>
      </p:sp>
    </p:spTree>
    <p:extLst>
      <p:ext uri="{BB962C8B-B14F-4D97-AF65-F5344CB8AC3E}">
        <p14:creationId xmlns:p14="http://schemas.microsoft.com/office/powerpoint/2010/main" val="8771889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9E7D9935-7D81-4C10-856E-5B6F767534A4}" type="slidenum">
              <a:rPr lang="en-US" altLang="en-US"/>
              <a:pPr/>
              <a:t>‹#›</a:t>
            </a:fld>
            <a:endParaRPr lang="en-US" altLang="en-US"/>
          </a:p>
        </p:txBody>
      </p:sp>
    </p:spTree>
    <p:extLst>
      <p:ext uri="{BB962C8B-B14F-4D97-AF65-F5344CB8AC3E}">
        <p14:creationId xmlns:p14="http://schemas.microsoft.com/office/powerpoint/2010/main" val="262541608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301625"/>
            <a:ext cx="2119312" cy="5784850"/>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357188" y="301625"/>
            <a:ext cx="620712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5336AD32-087F-409F-9921-EA713D9CB3DF}" type="slidenum">
              <a:rPr lang="en-US" altLang="en-US"/>
              <a:pPr/>
              <a:t>‹#›</a:t>
            </a:fld>
            <a:endParaRPr lang="en-US" altLang="en-US"/>
          </a:p>
        </p:txBody>
      </p:sp>
    </p:spTree>
    <p:extLst>
      <p:ext uri="{BB962C8B-B14F-4D97-AF65-F5344CB8AC3E}">
        <p14:creationId xmlns:p14="http://schemas.microsoft.com/office/powerpoint/2010/main" val="343216240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CE547971-6405-4620-B1D3-4729E87985FF}" type="slidenum">
              <a:rPr lang="en-US" altLang="en-US"/>
              <a:pPr/>
              <a:t>‹#›</a:t>
            </a:fld>
            <a:endParaRPr lang="en-US" altLang="en-US"/>
          </a:p>
        </p:txBody>
      </p:sp>
    </p:spTree>
    <p:extLst>
      <p:ext uri="{BB962C8B-B14F-4D97-AF65-F5344CB8AC3E}">
        <p14:creationId xmlns:p14="http://schemas.microsoft.com/office/powerpoint/2010/main" val="357640077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2DF06E44-D5D6-4364-BDE1-342E2D6D53A9}" type="slidenum">
              <a:rPr lang="en-US" altLang="en-US"/>
              <a:pPr/>
              <a:t>‹#›</a:t>
            </a:fld>
            <a:endParaRPr lang="en-US" altLang="en-US"/>
          </a:p>
        </p:txBody>
      </p:sp>
    </p:spTree>
    <p:extLst>
      <p:ext uri="{BB962C8B-B14F-4D97-AF65-F5344CB8AC3E}">
        <p14:creationId xmlns:p14="http://schemas.microsoft.com/office/powerpoint/2010/main" val="39424601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86B40D44-BFC5-4003-8E90-679E57486484}" type="slidenum">
              <a:rPr lang="en-US" altLang="en-US"/>
              <a:pPr/>
              <a:t>‹#›</a:t>
            </a:fld>
            <a:endParaRPr lang="en-US" altLang="en-US"/>
          </a:p>
        </p:txBody>
      </p:sp>
    </p:spTree>
    <p:extLst>
      <p:ext uri="{BB962C8B-B14F-4D97-AF65-F5344CB8AC3E}">
        <p14:creationId xmlns:p14="http://schemas.microsoft.com/office/powerpoint/2010/main" val="337084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sr-Latn-RS"/>
              <a:t>Presentation Title</a:t>
            </a:r>
          </a:p>
        </p:txBody>
      </p:sp>
      <p:sp>
        <p:nvSpPr>
          <p:cNvPr id="3" name="Date Placeholder 2"/>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255851797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357188" y="1697038"/>
            <a:ext cx="4162425"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72013" y="1697038"/>
            <a:ext cx="41640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4AA8DE9A-C4E8-4751-8ACD-CAE24545AA4A}" type="slidenum">
              <a:rPr lang="en-US" altLang="en-US"/>
              <a:pPr/>
              <a:t>‹#›</a:t>
            </a:fld>
            <a:endParaRPr lang="en-US" altLang="en-US"/>
          </a:p>
        </p:txBody>
      </p:sp>
    </p:spTree>
    <p:extLst>
      <p:ext uri="{BB962C8B-B14F-4D97-AF65-F5344CB8AC3E}">
        <p14:creationId xmlns:p14="http://schemas.microsoft.com/office/powerpoint/2010/main" val="281767305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Footer Placeholder 6"/>
          <p:cNvSpPr>
            <a:spLocks noGrp="1"/>
          </p:cNvSpPr>
          <p:nvPr>
            <p:ph type="ftr" sz="quarter" idx="10"/>
          </p:nvPr>
        </p:nvSpPr>
        <p:spPr/>
        <p:txBody>
          <a:bodyPr/>
          <a:lstStyle>
            <a:lvl1pPr>
              <a:defRPr/>
            </a:lvl1pPr>
          </a:lstStyle>
          <a:p>
            <a:r>
              <a:rPr lang="en-US" altLang="sr-Latn-RS"/>
              <a:t>Presentation Title</a:t>
            </a:r>
          </a:p>
        </p:txBody>
      </p:sp>
      <p:sp>
        <p:nvSpPr>
          <p:cNvPr id="8" name="Slide Number Placeholder 7"/>
          <p:cNvSpPr>
            <a:spLocks noGrp="1"/>
          </p:cNvSpPr>
          <p:nvPr>
            <p:ph type="sldNum" sz="quarter" idx="11"/>
          </p:nvPr>
        </p:nvSpPr>
        <p:spPr/>
        <p:txBody>
          <a:bodyPr/>
          <a:lstStyle>
            <a:lvl1pPr>
              <a:defRPr/>
            </a:lvl1pPr>
          </a:lstStyle>
          <a:p>
            <a:fld id="{76FF8E40-520D-4BC3-BBFD-C4326235D3C4}" type="slidenum">
              <a:rPr lang="en-US" altLang="en-US"/>
              <a:pPr/>
              <a:t>‹#›</a:t>
            </a:fld>
            <a:endParaRPr lang="en-US" altLang="en-US"/>
          </a:p>
        </p:txBody>
      </p:sp>
    </p:spTree>
    <p:extLst>
      <p:ext uri="{BB962C8B-B14F-4D97-AF65-F5344CB8AC3E}">
        <p14:creationId xmlns:p14="http://schemas.microsoft.com/office/powerpoint/2010/main" val="131078014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Footer Placeholder 2"/>
          <p:cNvSpPr>
            <a:spLocks noGrp="1"/>
          </p:cNvSpPr>
          <p:nvPr>
            <p:ph type="ftr" sz="quarter" idx="10"/>
          </p:nvPr>
        </p:nvSpPr>
        <p:spPr/>
        <p:txBody>
          <a:bodyPr/>
          <a:lstStyle>
            <a:lvl1pPr>
              <a:defRPr/>
            </a:lvl1pPr>
          </a:lstStyle>
          <a:p>
            <a:r>
              <a:rPr lang="en-US" altLang="sr-Latn-RS"/>
              <a:t>Presentation Title</a:t>
            </a:r>
          </a:p>
        </p:txBody>
      </p:sp>
      <p:sp>
        <p:nvSpPr>
          <p:cNvPr id="4" name="Slide Number Placeholder 3"/>
          <p:cNvSpPr>
            <a:spLocks noGrp="1"/>
          </p:cNvSpPr>
          <p:nvPr>
            <p:ph type="sldNum" sz="quarter" idx="11"/>
          </p:nvPr>
        </p:nvSpPr>
        <p:spPr/>
        <p:txBody>
          <a:bodyPr/>
          <a:lstStyle>
            <a:lvl1pPr>
              <a:defRPr/>
            </a:lvl1pPr>
          </a:lstStyle>
          <a:p>
            <a:fld id="{B5C89031-74D5-498F-921A-437945150085}" type="slidenum">
              <a:rPr lang="en-US" altLang="en-US"/>
              <a:pPr/>
              <a:t>‹#›</a:t>
            </a:fld>
            <a:endParaRPr lang="en-US" altLang="en-US"/>
          </a:p>
        </p:txBody>
      </p:sp>
    </p:spTree>
    <p:extLst>
      <p:ext uri="{BB962C8B-B14F-4D97-AF65-F5344CB8AC3E}">
        <p14:creationId xmlns:p14="http://schemas.microsoft.com/office/powerpoint/2010/main" val="280232405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sr-Latn-RS"/>
              <a:t>Presentation Title</a:t>
            </a:r>
          </a:p>
        </p:txBody>
      </p:sp>
      <p:sp>
        <p:nvSpPr>
          <p:cNvPr id="3" name="Slide Number Placeholder 2"/>
          <p:cNvSpPr>
            <a:spLocks noGrp="1"/>
          </p:cNvSpPr>
          <p:nvPr>
            <p:ph type="sldNum" sz="quarter" idx="11"/>
          </p:nvPr>
        </p:nvSpPr>
        <p:spPr/>
        <p:txBody>
          <a:bodyPr/>
          <a:lstStyle>
            <a:lvl1pPr>
              <a:defRPr/>
            </a:lvl1pPr>
          </a:lstStyle>
          <a:p>
            <a:fld id="{B9B787B9-A5D7-42A5-ABCB-6B1B2945D014}" type="slidenum">
              <a:rPr lang="en-US" altLang="en-US"/>
              <a:pPr/>
              <a:t>‹#›</a:t>
            </a:fld>
            <a:endParaRPr lang="en-US" altLang="en-US"/>
          </a:p>
        </p:txBody>
      </p:sp>
    </p:spTree>
    <p:extLst>
      <p:ext uri="{BB962C8B-B14F-4D97-AF65-F5344CB8AC3E}">
        <p14:creationId xmlns:p14="http://schemas.microsoft.com/office/powerpoint/2010/main" val="425084445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6F1AD076-EDA3-4974-9F02-3D35826B44AF}" type="slidenum">
              <a:rPr lang="en-US" altLang="en-US"/>
              <a:pPr/>
              <a:t>‹#›</a:t>
            </a:fld>
            <a:endParaRPr lang="en-US" altLang="en-US"/>
          </a:p>
        </p:txBody>
      </p:sp>
    </p:spTree>
    <p:extLst>
      <p:ext uri="{BB962C8B-B14F-4D97-AF65-F5344CB8AC3E}">
        <p14:creationId xmlns:p14="http://schemas.microsoft.com/office/powerpoint/2010/main" val="234432340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4B308952-9271-4A79-9A4E-BDA32E2920EE}" type="slidenum">
              <a:rPr lang="en-US" altLang="en-US"/>
              <a:pPr/>
              <a:t>‹#›</a:t>
            </a:fld>
            <a:endParaRPr lang="en-US" altLang="en-US"/>
          </a:p>
        </p:txBody>
      </p:sp>
    </p:spTree>
    <p:extLst>
      <p:ext uri="{BB962C8B-B14F-4D97-AF65-F5344CB8AC3E}">
        <p14:creationId xmlns:p14="http://schemas.microsoft.com/office/powerpoint/2010/main" val="340953055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EE1B46CB-4913-48E8-9CC9-F0C775624C7E}" type="slidenum">
              <a:rPr lang="en-US" altLang="en-US"/>
              <a:pPr/>
              <a:t>‹#›</a:t>
            </a:fld>
            <a:endParaRPr lang="en-US" altLang="en-US"/>
          </a:p>
        </p:txBody>
      </p:sp>
    </p:spTree>
    <p:extLst>
      <p:ext uri="{BB962C8B-B14F-4D97-AF65-F5344CB8AC3E}">
        <p14:creationId xmlns:p14="http://schemas.microsoft.com/office/powerpoint/2010/main" val="40698734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301625"/>
            <a:ext cx="2119312" cy="5784850"/>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357188" y="301625"/>
            <a:ext cx="620712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D49E30D6-5BF9-4093-A500-C6D35C7C6F83}" type="slidenum">
              <a:rPr lang="en-US" altLang="en-US"/>
              <a:pPr/>
              <a:t>‹#›</a:t>
            </a:fld>
            <a:endParaRPr lang="en-US" altLang="en-US"/>
          </a:p>
        </p:txBody>
      </p:sp>
    </p:spTree>
    <p:extLst>
      <p:ext uri="{BB962C8B-B14F-4D97-AF65-F5344CB8AC3E}">
        <p14:creationId xmlns:p14="http://schemas.microsoft.com/office/powerpoint/2010/main" val="34522326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98880A41-D85A-4240-9513-137B4A4B7F11}" type="slidenum">
              <a:rPr lang="en-US" altLang="en-US"/>
              <a:pPr/>
              <a:t>‹#›</a:t>
            </a:fld>
            <a:endParaRPr lang="en-US" altLang="en-US"/>
          </a:p>
        </p:txBody>
      </p:sp>
    </p:spTree>
    <p:extLst>
      <p:ext uri="{BB962C8B-B14F-4D97-AF65-F5344CB8AC3E}">
        <p14:creationId xmlns:p14="http://schemas.microsoft.com/office/powerpoint/2010/main" val="255121283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6D6FCC81-87DC-4EE3-9A77-51466F60C6B4}" type="slidenum">
              <a:rPr lang="en-US" altLang="en-US"/>
              <a:pPr/>
              <a:t>‹#›</a:t>
            </a:fld>
            <a:endParaRPr lang="en-US" altLang="en-US"/>
          </a:p>
        </p:txBody>
      </p:sp>
    </p:spTree>
    <p:extLst>
      <p:ext uri="{BB962C8B-B14F-4D97-AF65-F5344CB8AC3E}">
        <p14:creationId xmlns:p14="http://schemas.microsoft.com/office/powerpoint/2010/main" val="313449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Date Placeholder 5"/>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238602681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7EECFE2E-252B-4BB3-BF49-F82041FD4139}" type="slidenum">
              <a:rPr lang="en-US" altLang="en-US"/>
              <a:pPr/>
              <a:t>‹#›</a:t>
            </a:fld>
            <a:endParaRPr lang="en-US" altLang="en-US"/>
          </a:p>
        </p:txBody>
      </p:sp>
    </p:spTree>
    <p:extLst>
      <p:ext uri="{BB962C8B-B14F-4D97-AF65-F5344CB8AC3E}">
        <p14:creationId xmlns:p14="http://schemas.microsoft.com/office/powerpoint/2010/main" val="70371101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357188" y="1697038"/>
            <a:ext cx="4162425"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72013" y="1697038"/>
            <a:ext cx="41640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98252AAE-D0CA-43F5-B730-295DC37594DE}" type="slidenum">
              <a:rPr lang="en-US" altLang="en-US"/>
              <a:pPr/>
              <a:t>‹#›</a:t>
            </a:fld>
            <a:endParaRPr lang="en-US" altLang="en-US"/>
          </a:p>
        </p:txBody>
      </p:sp>
    </p:spTree>
    <p:extLst>
      <p:ext uri="{BB962C8B-B14F-4D97-AF65-F5344CB8AC3E}">
        <p14:creationId xmlns:p14="http://schemas.microsoft.com/office/powerpoint/2010/main" val="370363798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Footer Placeholder 6"/>
          <p:cNvSpPr>
            <a:spLocks noGrp="1"/>
          </p:cNvSpPr>
          <p:nvPr>
            <p:ph type="ftr" sz="quarter" idx="10"/>
          </p:nvPr>
        </p:nvSpPr>
        <p:spPr/>
        <p:txBody>
          <a:bodyPr/>
          <a:lstStyle>
            <a:lvl1pPr>
              <a:defRPr/>
            </a:lvl1pPr>
          </a:lstStyle>
          <a:p>
            <a:r>
              <a:rPr lang="en-US" altLang="sr-Latn-RS"/>
              <a:t>Presentation Title</a:t>
            </a:r>
          </a:p>
        </p:txBody>
      </p:sp>
      <p:sp>
        <p:nvSpPr>
          <p:cNvPr id="8" name="Slide Number Placeholder 7"/>
          <p:cNvSpPr>
            <a:spLocks noGrp="1"/>
          </p:cNvSpPr>
          <p:nvPr>
            <p:ph type="sldNum" sz="quarter" idx="11"/>
          </p:nvPr>
        </p:nvSpPr>
        <p:spPr/>
        <p:txBody>
          <a:bodyPr/>
          <a:lstStyle>
            <a:lvl1pPr>
              <a:defRPr/>
            </a:lvl1pPr>
          </a:lstStyle>
          <a:p>
            <a:fld id="{86B6E383-9AC3-43F9-8149-7B7CE2AF7C24}" type="slidenum">
              <a:rPr lang="en-US" altLang="en-US"/>
              <a:pPr/>
              <a:t>‹#›</a:t>
            </a:fld>
            <a:endParaRPr lang="en-US" altLang="en-US"/>
          </a:p>
        </p:txBody>
      </p:sp>
    </p:spTree>
    <p:extLst>
      <p:ext uri="{BB962C8B-B14F-4D97-AF65-F5344CB8AC3E}">
        <p14:creationId xmlns:p14="http://schemas.microsoft.com/office/powerpoint/2010/main" val="91753060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Footer Placeholder 2"/>
          <p:cNvSpPr>
            <a:spLocks noGrp="1"/>
          </p:cNvSpPr>
          <p:nvPr>
            <p:ph type="ftr" sz="quarter" idx="10"/>
          </p:nvPr>
        </p:nvSpPr>
        <p:spPr/>
        <p:txBody>
          <a:bodyPr/>
          <a:lstStyle>
            <a:lvl1pPr>
              <a:defRPr/>
            </a:lvl1pPr>
          </a:lstStyle>
          <a:p>
            <a:r>
              <a:rPr lang="en-US" altLang="sr-Latn-RS"/>
              <a:t>Presentation Title</a:t>
            </a:r>
          </a:p>
        </p:txBody>
      </p:sp>
      <p:sp>
        <p:nvSpPr>
          <p:cNvPr id="4" name="Slide Number Placeholder 3"/>
          <p:cNvSpPr>
            <a:spLocks noGrp="1"/>
          </p:cNvSpPr>
          <p:nvPr>
            <p:ph type="sldNum" sz="quarter" idx="11"/>
          </p:nvPr>
        </p:nvSpPr>
        <p:spPr/>
        <p:txBody>
          <a:bodyPr/>
          <a:lstStyle>
            <a:lvl1pPr>
              <a:defRPr/>
            </a:lvl1pPr>
          </a:lstStyle>
          <a:p>
            <a:fld id="{8B81D270-1B64-46AA-8B76-17DAEF817F16}" type="slidenum">
              <a:rPr lang="en-US" altLang="en-US"/>
              <a:pPr/>
              <a:t>‹#›</a:t>
            </a:fld>
            <a:endParaRPr lang="en-US" altLang="en-US"/>
          </a:p>
        </p:txBody>
      </p:sp>
    </p:spTree>
    <p:extLst>
      <p:ext uri="{BB962C8B-B14F-4D97-AF65-F5344CB8AC3E}">
        <p14:creationId xmlns:p14="http://schemas.microsoft.com/office/powerpoint/2010/main" val="363967860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sr-Latn-RS"/>
              <a:t>Presentation Title</a:t>
            </a:r>
          </a:p>
        </p:txBody>
      </p:sp>
      <p:sp>
        <p:nvSpPr>
          <p:cNvPr id="3" name="Slide Number Placeholder 2"/>
          <p:cNvSpPr>
            <a:spLocks noGrp="1"/>
          </p:cNvSpPr>
          <p:nvPr>
            <p:ph type="sldNum" sz="quarter" idx="11"/>
          </p:nvPr>
        </p:nvSpPr>
        <p:spPr/>
        <p:txBody>
          <a:bodyPr/>
          <a:lstStyle>
            <a:lvl1pPr>
              <a:defRPr/>
            </a:lvl1pPr>
          </a:lstStyle>
          <a:p>
            <a:fld id="{488769A2-B67E-4BBA-9F28-2CFF32000313}" type="slidenum">
              <a:rPr lang="en-US" altLang="en-US"/>
              <a:pPr/>
              <a:t>‹#›</a:t>
            </a:fld>
            <a:endParaRPr lang="en-US" altLang="en-US"/>
          </a:p>
        </p:txBody>
      </p:sp>
    </p:spTree>
    <p:extLst>
      <p:ext uri="{BB962C8B-B14F-4D97-AF65-F5344CB8AC3E}">
        <p14:creationId xmlns:p14="http://schemas.microsoft.com/office/powerpoint/2010/main" val="264871073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BAFA96E5-6AF6-4FC1-BDEF-8E438CFC96D8}" type="slidenum">
              <a:rPr lang="en-US" altLang="en-US"/>
              <a:pPr/>
              <a:t>‹#›</a:t>
            </a:fld>
            <a:endParaRPr lang="en-US" altLang="en-US"/>
          </a:p>
        </p:txBody>
      </p:sp>
    </p:spTree>
    <p:extLst>
      <p:ext uri="{BB962C8B-B14F-4D97-AF65-F5344CB8AC3E}">
        <p14:creationId xmlns:p14="http://schemas.microsoft.com/office/powerpoint/2010/main" val="370973115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40B762B6-A7F6-4A87-8AF2-6C2C5C3D3B66}" type="slidenum">
              <a:rPr lang="en-US" altLang="en-US"/>
              <a:pPr/>
              <a:t>‹#›</a:t>
            </a:fld>
            <a:endParaRPr lang="en-US" altLang="en-US"/>
          </a:p>
        </p:txBody>
      </p:sp>
    </p:spTree>
    <p:extLst>
      <p:ext uri="{BB962C8B-B14F-4D97-AF65-F5344CB8AC3E}">
        <p14:creationId xmlns:p14="http://schemas.microsoft.com/office/powerpoint/2010/main" val="314066437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41FEFDCB-14FC-4F5F-BBA5-05455C9FF417}" type="slidenum">
              <a:rPr lang="en-US" altLang="en-US"/>
              <a:pPr/>
              <a:t>‹#›</a:t>
            </a:fld>
            <a:endParaRPr lang="en-US" altLang="en-US"/>
          </a:p>
        </p:txBody>
      </p:sp>
    </p:spTree>
    <p:extLst>
      <p:ext uri="{BB962C8B-B14F-4D97-AF65-F5344CB8AC3E}">
        <p14:creationId xmlns:p14="http://schemas.microsoft.com/office/powerpoint/2010/main" val="45647263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301625"/>
            <a:ext cx="2119312" cy="5784850"/>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357188" y="301625"/>
            <a:ext cx="620712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D5B18054-70A2-4070-9971-058A604096B9}" type="slidenum">
              <a:rPr lang="en-US" altLang="en-US"/>
              <a:pPr/>
              <a:t>‹#›</a:t>
            </a:fld>
            <a:endParaRPr lang="en-US" altLang="en-US"/>
          </a:p>
        </p:txBody>
      </p:sp>
    </p:spTree>
    <p:extLst>
      <p:ext uri="{BB962C8B-B14F-4D97-AF65-F5344CB8AC3E}">
        <p14:creationId xmlns:p14="http://schemas.microsoft.com/office/powerpoint/2010/main" val="409916070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6C7FC0D3-5F09-48DA-AA61-4AF4CABB47CE}" type="slidenum">
              <a:rPr lang="en-US" altLang="en-US"/>
              <a:pPr/>
              <a:t>‹#›</a:t>
            </a:fld>
            <a:endParaRPr lang="en-US" altLang="en-US"/>
          </a:p>
        </p:txBody>
      </p:sp>
    </p:spTree>
    <p:extLst>
      <p:ext uri="{BB962C8B-B14F-4D97-AF65-F5344CB8AC3E}">
        <p14:creationId xmlns:p14="http://schemas.microsoft.com/office/powerpoint/2010/main" val="2844655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Date Placeholder 5"/>
          <p:cNvSpPr>
            <a:spLocks noGrp="1"/>
          </p:cNvSpPr>
          <p:nvPr>
            <p:ph type="dt" sz="half" idx="11"/>
          </p:nvPr>
        </p:nvSpPr>
        <p:spPr/>
        <p:txBody>
          <a:bodyPr/>
          <a:lstStyle>
            <a:lvl1pPr>
              <a:defRPr/>
            </a:lvl1pPr>
          </a:lstStyle>
          <a:p>
            <a:endParaRPr lang="sr-Latn-RS" altLang="sr-Latn-RS"/>
          </a:p>
        </p:txBody>
      </p:sp>
    </p:spTree>
    <p:extLst>
      <p:ext uri="{BB962C8B-B14F-4D97-AF65-F5344CB8AC3E}">
        <p14:creationId xmlns:p14="http://schemas.microsoft.com/office/powerpoint/2010/main" val="196077034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2DB3E347-521B-4089-A118-D10E0606A406}" type="slidenum">
              <a:rPr lang="en-US" altLang="en-US"/>
              <a:pPr/>
              <a:t>‹#›</a:t>
            </a:fld>
            <a:endParaRPr lang="en-US" altLang="en-US"/>
          </a:p>
        </p:txBody>
      </p:sp>
    </p:spTree>
    <p:extLst>
      <p:ext uri="{BB962C8B-B14F-4D97-AF65-F5344CB8AC3E}">
        <p14:creationId xmlns:p14="http://schemas.microsoft.com/office/powerpoint/2010/main" val="281470069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AEB2CB39-75A5-4F75-96E9-74AD10992FA5}" type="slidenum">
              <a:rPr lang="en-US" altLang="en-US"/>
              <a:pPr/>
              <a:t>‹#›</a:t>
            </a:fld>
            <a:endParaRPr lang="en-US" altLang="en-US"/>
          </a:p>
        </p:txBody>
      </p:sp>
    </p:spTree>
    <p:extLst>
      <p:ext uri="{BB962C8B-B14F-4D97-AF65-F5344CB8AC3E}">
        <p14:creationId xmlns:p14="http://schemas.microsoft.com/office/powerpoint/2010/main" val="413458900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357188" y="1697038"/>
            <a:ext cx="4162425"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72013" y="1697038"/>
            <a:ext cx="41640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2126678C-B28A-4EB0-8CCE-44685D81328E}" type="slidenum">
              <a:rPr lang="en-US" altLang="en-US"/>
              <a:pPr/>
              <a:t>‹#›</a:t>
            </a:fld>
            <a:endParaRPr lang="en-US" altLang="en-US"/>
          </a:p>
        </p:txBody>
      </p:sp>
    </p:spTree>
    <p:extLst>
      <p:ext uri="{BB962C8B-B14F-4D97-AF65-F5344CB8AC3E}">
        <p14:creationId xmlns:p14="http://schemas.microsoft.com/office/powerpoint/2010/main" val="84809883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Footer Placeholder 6"/>
          <p:cNvSpPr>
            <a:spLocks noGrp="1"/>
          </p:cNvSpPr>
          <p:nvPr>
            <p:ph type="ftr" sz="quarter" idx="10"/>
          </p:nvPr>
        </p:nvSpPr>
        <p:spPr/>
        <p:txBody>
          <a:bodyPr/>
          <a:lstStyle>
            <a:lvl1pPr>
              <a:defRPr/>
            </a:lvl1pPr>
          </a:lstStyle>
          <a:p>
            <a:r>
              <a:rPr lang="en-US" altLang="sr-Latn-RS"/>
              <a:t>Presentation Title</a:t>
            </a:r>
          </a:p>
        </p:txBody>
      </p:sp>
      <p:sp>
        <p:nvSpPr>
          <p:cNvPr id="8" name="Slide Number Placeholder 7"/>
          <p:cNvSpPr>
            <a:spLocks noGrp="1"/>
          </p:cNvSpPr>
          <p:nvPr>
            <p:ph type="sldNum" sz="quarter" idx="11"/>
          </p:nvPr>
        </p:nvSpPr>
        <p:spPr/>
        <p:txBody>
          <a:bodyPr/>
          <a:lstStyle>
            <a:lvl1pPr>
              <a:defRPr/>
            </a:lvl1pPr>
          </a:lstStyle>
          <a:p>
            <a:fld id="{950544CE-DC42-4ED4-89CA-8A7AA4976702}" type="slidenum">
              <a:rPr lang="en-US" altLang="en-US"/>
              <a:pPr/>
              <a:t>‹#›</a:t>
            </a:fld>
            <a:endParaRPr lang="en-US" altLang="en-US"/>
          </a:p>
        </p:txBody>
      </p:sp>
    </p:spTree>
    <p:extLst>
      <p:ext uri="{BB962C8B-B14F-4D97-AF65-F5344CB8AC3E}">
        <p14:creationId xmlns:p14="http://schemas.microsoft.com/office/powerpoint/2010/main" val="204463780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Footer Placeholder 2"/>
          <p:cNvSpPr>
            <a:spLocks noGrp="1"/>
          </p:cNvSpPr>
          <p:nvPr>
            <p:ph type="ftr" sz="quarter" idx="10"/>
          </p:nvPr>
        </p:nvSpPr>
        <p:spPr/>
        <p:txBody>
          <a:bodyPr/>
          <a:lstStyle>
            <a:lvl1pPr>
              <a:defRPr/>
            </a:lvl1pPr>
          </a:lstStyle>
          <a:p>
            <a:r>
              <a:rPr lang="en-US" altLang="sr-Latn-RS"/>
              <a:t>Presentation Title</a:t>
            </a:r>
          </a:p>
        </p:txBody>
      </p:sp>
      <p:sp>
        <p:nvSpPr>
          <p:cNvPr id="4" name="Slide Number Placeholder 3"/>
          <p:cNvSpPr>
            <a:spLocks noGrp="1"/>
          </p:cNvSpPr>
          <p:nvPr>
            <p:ph type="sldNum" sz="quarter" idx="11"/>
          </p:nvPr>
        </p:nvSpPr>
        <p:spPr/>
        <p:txBody>
          <a:bodyPr/>
          <a:lstStyle>
            <a:lvl1pPr>
              <a:defRPr/>
            </a:lvl1pPr>
          </a:lstStyle>
          <a:p>
            <a:fld id="{F5F763C1-CBFF-4A8B-95C7-5D1A497BC5FE}" type="slidenum">
              <a:rPr lang="en-US" altLang="en-US"/>
              <a:pPr/>
              <a:t>‹#›</a:t>
            </a:fld>
            <a:endParaRPr lang="en-US" altLang="en-US"/>
          </a:p>
        </p:txBody>
      </p:sp>
    </p:spTree>
    <p:extLst>
      <p:ext uri="{BB962C8B-B14F-4D97-AF65-F5344CB8AC3E}">
        <p14:creationId xmlns:p14="http://schemas.microsoft.com/office/powerpoint/2010/main" val="200289197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sr-Latn-RS"/>
              <a:t>Presentation Title</a:t>
            </a:r>
          </a:p>
        </p:txBody>
      </p:sp>
      <p:sp>
        <p:nvSpPr>
          <p:cNvPr id="3" name="Slide Number Placeholder 2"/>
          <p:cNvSpPr>
            <a:spLocks noGrp="1"/>
          </p:cNvSpPr>
          <p:nvPr>
            <p:ph type="sldNum" sz="quarter" idx="11"/>
          </p:nvPr>
        </p:nvSpPr>
        <p:spPr/>
        <p:txBody>
          <a:bodyPr/>
          <a:lstStyle>
            <a:lvl1pPr>
              <a:defRPr/>
            </a:lvl1pPr>
          </a:lstStyle>
          <a:p>
            <a:fld id="{6471FA67-3209-4C24-8BED-99FD85E8C583}" type="slidenum">
              <a:rPr lang="en-US" altLang="en-US"/>
              <a:pPr/>
              <a:t>‹#›</a:t>
            </a:fld>
            <a:endParaRPr lang="en-US" altLang="en-US"/>
          </a:p>
        </p:txBody>
      </p:sp>
    </p:spTree>
    <p:extLst>
      <p:ext uri="{BB962C8B-B14F-4D97-AF65-F5344CB8AC3E}">
        <p14:creationId xmlns:p14="http://schemas.microsoft.com/office/powerpoint/2010/main" val="5329475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9D03386A-15AA-4F65-B82F-65D29148B52B}" type="slidenum">
              <a:rPr lang="en-US" altLang="en-US"/>
              <a:pPr/>
              <a:t>‹#›</a:t>
            </a:fld>
            <a:endParaRPr lang="en-US" altLang="en-US"/>
          </a:p>
        </p:txBody>
      </p:sp>
    </p:spTree>
    <p:extLst>
      <p:ext uri="{BB962C8B-B14F-4D97-AF65-F5344CB8AC3E}">
        <p14:creationId xmlns:p14="http://schemas.microsoft.com/office/powerpoint/2010/main" val="277025587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sr-Latn-RS"/>
              <a:t>Presentation Title</a:t>
            </a:r>
          </a:p>
        </p:txBody>
      </p:sp>
      <p:sp>
        <p:nvSpPr>
          <p:cNvPr id="6" name="Slide Number Placeholder 5"/>
          <p:cNvSpPr>
            <a:spLocks noGrp="1"/>
          </p:cNvSpPr>
          <p:nvPr>
            <p:ph type="sldNum" sz="quarter" idx="11"/>
          </p:nvPr>
        </p:nvSpPr>
        <p:spPr/>
        <p:txBody>
          <a:bodyPr/>
          <a:lstStyle>
            <a:lvl1pPr>
              <a:defRPr/>
            </a:lvl1pPr>
          </a:lstStyle>
          <a:p>
            <a:fld id="{9B670DEF-E208-462F-B20E-C9FAB6D5740B}" type="slidenum">
              <a:rPr lang="en-US" altLang="en-US"/>
              <a:pPr/>
              <a:t>‹#›</a:t>
            </a:fld>
            <a:endParaRPr lang="en-US" altLang="en-US"/>
          </a:p>
        </p:txBody>
      </p:sp>
    </p:spTree>
    <p:extLst>
      <p:ext uri="{BB962C8B-B14F-4D97-AF65-F5344CB8AC3E}">
        <p14:creationId xmlns:p14="http://schemas.microsoft.com/office/powerpoint/2010/main" val="423618737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CAAF6BE5-14C6-403F-BC6E-A0CAF8DB7256}" type="slidenum">
              <a:rPr lang="en-US" altLang="en-US"/>
              <a:pPr/>
              <a:t>‹#›</a:t>
            </a:fld>
            <a:endParaRPr lang="en-US" altLang="en-US"/>
          </a:p>
        </p:txBody>
      </p:sp>
    </p:spTree>
    <p:extLst>
      <p:ext uri="{BB962C8B-B14F-4D97-AF65-F5344CB8AC3E}">
        <p14:creationId xmlns:p14="http://schemas.microsoft.com/office/powerpoint/2010/main" val="79843143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301625"/>
            <a:ext cx="2119312" cy="5784850"/>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357188" y="301625"/>
            <a:ext cx="620712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Footer Placeholder 3"/>
          <p:cNvSpPr>
            <a:spLocks noGrp="1"/>
          </p:cNvSpPr>
          <p:nvPr>
            <p:ph type="ftr" sz="quarter" idx="10"/>
          </p:nvPr>
        </p:nvSpPr>
        <p:spPr/>
        <p:txBody>
          <a:bodyPr/>
          <a:lstStyle>
            <a:lvl1pPr>
              <a:defRPr/>
            </a:lvl1pPr>
          </a:lstStyle>
          <a:p>
            <a:r>
              <a:rPr lang="en-US" altLang="sr-Latn-RS"/>
              <a:t>Presentation Title</a:t>
            </a:r>
          </a:p>
        </p:txBody>
      </p:sp>
      <p:sp>
        <p:nvSpPr>
          <p:cNvPr id="5" name="Slide Number Placeholder 4"/>
          <p:cNvSpPr>
            <a:spLocks noGrp="1"/>
          </p:cNvSpPr>
          <p:nvPr>
            <p:ph type="sldNum" sz="quarter" idx="11"/>
          </p:nvPr>
        </p:nvSpPr>
        <p:spPr/>
        <p:txBody>
          <a:bodyPr/>
          <a:lstStyle>
            <a:lvl1pPr>
              <a:defRPr/>
            </a:lvl1pPr>
          </a:lstStyle>
          <a:p>
            <a:fld id="{4FFC2691-8E2D-4829-A5D0-C0A6AEE9E605}" type="slidenum">
              <a:rPr lang="en-US" altLang="en-US"/>
              <a:pPr/>
              <a:t>‹#›</a:t>
            </a:fld>
            <a:endParaRPr lang="en-US" altLang="en-US"/>
          </a:p>
        </p:txBody>
      </p:sp>
    </p:spTree>
    <p:extLst>
      <p:ext uri="{BB962C8B-B14F-4D97-AF65-F5344CB8AC3E}">
        <p14:creationId xmlns:p14="http://schemas.microsoft.com/office/powerpoint/2010/main" val="197177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slideLayout" Target="../slideLayouts/slideLayout134.xml"/><Relationship Id="rId18" Type="http://schemas.openxmlformats.org/officeDocument/2006/relationships/slideLayout" Target="../slideLayouts/slideLayout13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slideLayout" Target="../slideLayouts/slideLayout133.xml"/><Relationship Id="rId17" Type="http://schemas.openxmlformats.org/officeDocument/2006/relationships/slideLayout" Target="../slideLayouts/slideLayout138.xml"/><Relationship Id="rId2" Type="http://schemas.openxmlformats.org/officeDocument/2006/relationships/slideLayout" Target="../slideLayouts/slideLayout123.xml"/><Relationship Id="rId16" Type="http://schemas.openxmlformats.org/officeDocument/2006/relationships/slideLayout" Target="../slideLayouts/slideLayout137.xml"/><Relationship Id="rId20" Type="http://schemas.openxmlformats.org/officeDocument/2006/relationships/image" Target="../media/image1.jpeg"/><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5" Type="http://schemas.openxmlformats.org/officeDocument/2006/relationships/slideLayout" Target="../slideLayouts/slideLayout136.xml"/><Relationship Id="rId10" Type="http://schemas.openxmlformats.org/officeDocument/2006/relationships/slideLayout" Target="../slideLayouts/slideLayout131.xml"/><Relationship Id="rId19" Type="http://schemas.openxmlformats.org/officeDocument/2006/relationships/theme" Target="../theme/theme12.xml"/><Relationship Id="rId4" Type="http://schemas.openxmlformats.org/officeDocument/2006/relationships/slideLayout" Target="../slideLayouts/slideLayout125.xml"/><Relationship Id="rId9" Type="http://schemas.openxmlformats.org/officeDocument/2006/relationships/slideLayout" Target="../slideLayouts/slideLayout130.xml"/><Relationship Id="rId14" Type="http://schemas.openxmlformats.org/officeDocument/2006/relationships/slideLayout" Target="../slideLayouts/slideLayout135.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7.xml"/><Relationship Id="rId13" Type="http://schemas.openxmlformats.org/officeDocument/2006/relationships/slideLayout" Target="../slideLayouts/slideLayout152.xml"/><Relationship Id="rId18" Type="http://schemas.openxmlformats.org/officeDocument/2006/relationships/slideLayout" Target="../slideLayouts/slideLayout157.xml"/><Relationship Id="rId3" Type="http://schemas.openxmlformats.org/officeDocument/2006/relationships/slideLayout" Target="../slideLayouts/slideLayout142.xml"/><Relationship Id="rId7" Type="http://schemas.openxmlformats.org/officeDocument/2006/relationships/slideLayout" Target="../slideLayouts/slideLayout146.xml"/><Relationship Id="rId12" Type="http://schemas.openxmlformats.org/officeDocument/2006/relationships/slideLayout" Target="../slideLayouts/slideLayout151.xml"/><Relationship Id="rId17" Type="http://schemas.openxmlformats.org/officeDocument/2006/relationships/slideLayout" Target="../slideLayouts/slideLayout156.xml"/><Relationship Id="rId2" Type="http://schemas.openxmlformats.org/officeDocument/2006/relationships/slideLayout" Target="../slideLayouts/slideLayout141.xml"/><Relationship Id="rId16" Type="http://schemas.openxmlformats.org/officeDocument/2006/relationships/slideLayout" Target="../slideLayouts/slideLayout155.xml"/><Relationship Id="rId20" Type="http://schemas.openxmlformats.org/officeDocument/2006/relationships/image" Target="../media/image1.jpeg"/><Relationship Id="rId1" Type="http://schemas.openxmlformats.org/officeDocument/2006/relationships/slideLayout" Target="../slideLayouts/slideLayout140.xml"/><Relationship Id="rId6" Type="http://schemas.openxmlformats.org/officeDocument/2006/relationships/slideLayout" Target="../slideLayouts/slideLayout145.xml"/><Relationship Id="rId11" Type="http://schemas.openxmlformats.org/officeDocument/2006/relationships/slideLayout" Target="../slideLayouts/slideLayout150.xml"/><Relationship Id="rId5" Type="http://schemas.openxmlformats.org/officeDocument/2006/relationships/slideLayout" Target="../slideLayouts/slideLayout144.xml"/><Relationship Id="rId15" Type="http://schemas.openxmlformats.org/officeDocument/2006/relationships/slideLayout" Target="../slideLayouts/slideLayout154.xml"/><Relationship Id="rId10" Type="http://schemas.openxmlformats.org/officeDocument/2006/relationships/slideLayout" Target="../slideLayouts/slideLayout149.xml"/><Relationship Id="rId19" Type="http://schemas.openxmlformats.org/officeDocument/2006/relationships/theme" Target="../theme/theme13.xml"/><Relationship Id="rId4" Type="http://schemas.openxmlformats.org/officeDocument/2006/relationships/slideLayout" Target="../slideLayouts/slideLayout143.xml"/><Relationship Id="rId9" Type="http://schemas.openxmlformats.org/officeDocument/2006/relationships/slideLayout" Target="../slideLayouts/slideLayout148.xml"/><Relationship Id="rId14" Type="http://schemas.openxmlformats.org/officeDocument/2006/relationships/slideLayout" Target="../slideLayouts/slideLayout15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5.xml"/><Relationship Id="rId13" Type="http://schemas.openxmlformats.org/officeDocument/2006/relationships/slideLayout" Target="../slideLayouts/slideLayout170.xml"/><Relationship Id="rId18" Type="http://schemas.openxmlformats.org/officeDocument/2006/relationships/slideLayout" Target="../slideLayouts/slideLayout175.xml"/><Relationship Id="rId3" Type="http://schemas.openxmlformats.org/officeDocument/2006/relationships/slideLayout" Target="../slideLayouts/slideLayout160.xml"/><Relationship Id="rId7" Type="http://schemas.openxmlformats.org/officeDocument/2006/relationships/slideLayout" Target="../slideLayouts/slideLayout164.xml"/><Relationship Id="rId12" Type="http://schemas.openxmlformats.org/officeDocument/2006/relationships/slideLayout" Target="../slideLayouts/slideLayout169.xml"/><Relationship Id="rId17" Type="http://schemas.openxmlformats.org/officeDocument/2006/relationships/slideLayout" Target="../slideLayouts/slideLayout174.xml"/><Relationship Id="rId2" Type="http://schemas.openxmlformats.org/officeDocument/2006/relationships/slideLayout" Target="../slideLayouts/slideLayout159.xml"/><Relationship Id="rId16" Type="http://schemas.openxmlformats.org/officeDocument/2006/relationships/slideLayout" Target="../slideLayouts/slideLayout173.xml"/><Relationship Id="rId20" Type="http://schemas.openxmlformats.org/officeDocument/2006/relationships/image" Target="../media/image1.jpeg"/><Relationship Id="rId1" Type="http://schemas.openxmlformats.org/officeDocument/2006/relationships/slideLayout" Target="../slideLayouts/slideLayout158.xml"/><Relationship Id="rId6" Type="http://schemas.openxmlformats.org/officeDocument/2006/relationships/slideLayout" Target="../slideLayouts/slideLayout163.xml"/><Relationship Id="rId11" Type="http://schemas.openxmlformats.org/officeDocument/2006/relationships/slideLayout" Target="../slideLayouts/slideLayout168.xml"/><Relationship Id="rId5" Type="http://schemas.openxmlformats.org/officeDocument/2006/relationships/slideLayout" Target="../slideLayouts/slideLayout162.xml"/><Relationship Id="rId15" Type="http://schemas.openxmlformats.org/officeDocument/2006/relationships/slideLayout" Target="../slideLayouts/slideLayout172.xml"/><Relationship Id="rId10" Type="http://schemas.openxmlformats.org/officeDocument/2006/relationships/slideLayout" Target="../slideLayouts/slideLayout167.xml"/><Relationship Id="rId19" Type="http://schemas.openxmlformats.org/officeDocument/2006/relationships/theme" Target="../theme/theme14.xml"/><Relationship Id="rId4" Type="http://schemas.openxmlformats.org/officeDocument/2006/relationships/slideLayout" Target="../slideLayouts/slideLayout161.xml"/><Relationship Id="rId9" Type="http://schemas.openxmlformats.org/officeDocument/2006/relationships/slideLayout" Target="../slideLayouts/slideLayout166.xml"/><Relationship Id="rId14" Type="http://schemas.openxmlformats.org/officeDocument/2006/relationships/slideLayout" Target="../slideLayouts/slideLayout171.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83.xml"/><Relationship Id="rId13" Type="http://schemas.openxmlformats.org/officeDocument/2006/relationships/slideLayout" Target="../slideLayouts/slideLayout188.xml"/><Relationship Id="rId18" Type="http://schemas.openxmlformats.org/officeDocument/2006/relationships/slideLayout" Target="../slideLayouts/slideLayout193.xml"/><Relationship Id="rId3" Type="http://schemas.openxmlformats.org/officeDocument/2006/relationships/slideLayout" Target="../slideLayouts/slideLayout178.xml"/><Relationship Id="rId7" Type="http://schemas.openxmlformats.org/officeDocument/2006/relationships/slideLayout" Target="../slideLayouts/slideLayout182.xml"/><Relationship Id="rId12" Type="http://schemas.openxmlformats.org/officeDocument/2006/relationships/slideLayout" Target="../slideLayouts/slideLayout187.xml"/><Relationship Id="rId17" Type="http://schemas.openxmlformats.org/officeDocument/2006/relationships/slideLayout" Target="../slideLayouts/slideLayout192.xml"/><Relationship Id="rId2" Type="http://schemas.openxmlformats.org/officeDocument/2006/relationships/slideLayout" Target="../slideLayouts/slideLayout177.xml"/><Relationship Id="rId16" Type="http://schemas.openxmlformats.org/officeDocument/2006/relationships/slideLayout" Target="../slideLayouts/slideLayout191.xml"/><Relationship Id="rId20" Type="http://schemas.openxmlformats.org/officeDocument/2006/relationships/image" Target="../media/image1.jpeg"/><Relationship Id="rId1" Type="http://schemas.openxmlformats.org/officeDocument/2006/relationships/slideLayout" Target="../slideLayouts/slideLayout176.xml"/><Relationship Id="rId6" Type="http://schemas.openxmlformats.org/officeDocument/2006/relationships/slideLayout" Target="../slideLayouts/slideLayout181.xml"/><Relationship Id="rId11" Type="http://schemas.openxmlformats.org/officeDocument/2006/relationships/slideLayout" Target="../slideLayouts/slideLayout186.xml"/><Relationship Id="rId5" Type="http://schemas.openxmlformats.org/officeDocument/2006/relationships/slideLayout" Target="../slideLayouts/slideLayout180.xml"/><Relationship Id="rId15" Type="http://schemas.openxmlformats.org/officeDocument/2006/relationships/slideLayout" Target="../slideLayouts/slideLayout190.xml"/><Relationship Id="rId10" Type="http://schemas.openxmlformats.org/officeDocument/2006/relationships/slideLayout" Target="../slideLayouts/slideLayout185.xml"/><Relationship Id="rId19" Type="http://schemas.openxmlformats.org/officeDocument/2006/relationships/theme" Target="../theme/theme15.xml"/><Relationship Id="rId4" Type="http://schemas.openxmlformats.org/officeDocument/2006/relationships/slideLayout" Target="../slideLayouts/slideLayout179.xml"/><Relationship Id="rId9" Type="http://schemas.openxmlformats.org/officeDocument/2006/relationships/slideLayout" Target="../slideLayouts/slideLayout184.xml"/><Relationship Id="rId14" Type="http://schemas.openxmlformats.org/officeDocument/2006/relationships/slideLayout" Target="../slideLayouts/slideLayout189.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201.xml"/><Relationship Id="rId13" Type="http://schemas.openxmlformats.org/officeDocument/2006/relationships/slideLayout" Target="../slideLayouts/slideLayout206.xml"/><Relationship Id="rId18" Type="http://schemas.openxmlformats.org/officeDocument/2006/relationships/slideLayout" Target="../slideLayouts/slideLayout211.xml"/><Relationship Id="rId3" Type="http://schemas.openxmlformats.org/officeDocument/2006/relationships/slideLayout" Target="../slideLayouts/slideLayout196.xml"/><Relationship Id="rId7" Type="http://schemas.openxmlformats.org/officeDocument/2006/relationships/slideLayout" Target="../slideLayouts/slideLayout200.xml"/><Relationship Id="rId12" Type="http://schemas.openxmlformats.org/officeDocument/2006/relationships/slideLayout" Target="../slideLayouts/slideLayout205.xml"/><Relationship Id="rId17" Type="http://schemas.openxmlformats.org/officeDocument/2006/relationships/slideLayout" Target="../slideLayouts/slideLayout210.xml"/><Relationship Id="rId2" Type="http://schemas.openxmlformats.org/officeDocument/2006/relationships/slideLayout" Target="../slideLayouts/slideLayout195.xml"/><Relationship Id="rId16" Type="http://schemas.openxmlformats.org/officeDocument/2006/relationships/slideLayout" Target="../slideLayouts/slideLayout209.xml"/><Relationship Id="rId20" Type="http://schemas.openxmlformats.org/officeDocument/2006/relationships/image" Target="../media/image1.jpeg"/><Relationship Id="rId1" Type="http://schemas.openxmlformats.org/officeDocument/2006/relationships/slideLayout" Target="../slideLayouts/slideLayout194.xml"/><Relationship Id="rId6" Type="http://schemas.openxmlformats.org/officeDocument/2006/relationships/slideLayout" Target="../slideLayouts/slideLayout199.xml"/><Relationship Id="rId11" Type="http://schemas.openxmlformats.org/officeDocument/2006/relationships/slideLayout" Target="../slideLayouts/slideLayout204.xml"/><Relationship Id="rId5" Type="http://schemas.openxmlformats.org/officeDocument/2006/relationships/slideLayout" Target="../slideLayouts/slideLayout198.xml"/><Relationship Id="rId15" Type="http://schemas.openxmlformats.org/officeDocument/2006/relationships/slideLayout" Target="../slideLayouts/slideLayout208.xml"/><Relationship Id="rId10" Type="http://schemas.openxmlformats.org/officeDocument/2006/relationships/slideLayout" Target="../slideLayouts/slideLayout203.xml"/><Relationship Id="rId19" Type="http://schemas.openxmlformats.org/officeDocument/2006/relationships/theme" Target="../theme/theme16.xml"/><Relationship Id="rId4" Type="http://schemas.openxmlformats.org/officeDocument/2006/relationships/slideLayout" Target="../slideLayouts/slideLayout197.xml"/><Relationship Id="rId9" Type="http://schemas.openxmlformats.org/officeDocument/2006/relationships/slideLayout" Target="../slideLayouts/slideLayout202.xml"/><Relationship Id="rId14"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85800" y="871538"/>
            <a:ext cx="777240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sr-Latn-RS"/>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1029" name="Footer Placeholder 2"/>
          <p:cNvSpPr>
            <a:spLocks noGrp="1" noChangeArrowheads="1"/>
          </p:cNvSpPr>
          <p:nvPr>
            <p:ph type="ftr" sz="quarter" idx="2"/>
          </p:nvPr>
        </p:nvSpPr>
        <p:spPr bwMode="auto">
          <a:xfrm>
            <a:off x="2847975" y="6356350"/>
            <a:ext cx="5600700" cy="32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0" numCol="1" anchor="b" anchorCtr="0" compatLnSpc="1">
            <a:prstTxWarp prst="textNoShape">
              <a:avLst/>
            </a:prstTxWarp>
          </a:bodyPr>
          <a:lstStyle>
            <a:lvl1pPr algn="r">
              <a:defRPr sz="1400">
                <a:solidFill>
                  <a:srgbClr val="898C94"/>
                </a:solidFill>
                <a:latin typeface="+mn-lt"/>
                <a:cs typeface="Times New Roman" pitchFamily="18" charset="0"/>
              </a:defRPr>
            </a:lvl1pPr>
          </a:lstStyle>
          <a:p>
            <a:r>
              <a:rPr lang="en-US" altLang="sr-Latn-RS"/>
              <a:t>Presentation Title</a:t>
            </a:r>
          </a:p>
        </p:txBody>
      </p:sp>
      <p:sp>
        <p:nvSpPr>
          <p:cNvPr id="1030" name="Date Placeholder 4"/>
          <p:cNvSpPr>
            <a:spLocks noGrp="1" noChangeArrowheads="1"/>
          </p:cNvSpPr>
          <p:nvPr>
            <p:ph type="dt" sz="half" idx="3"/>
          </p:nvPr>
        </p:nvSpPr>
        <p:spPr bwMode="auto">
          <a:xfrm>
            <a:off x="684213" y="6329363"/>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91440" bIns="0" numCol="1" anchor="b" anchorCtr="0" compatLnSpc="1">
            <a:prstTxWarp prst="textNoShape">
              <a:avLst/>
            </a:prstTxWarp>
          </a:bodyPr>
          <a:lstStyle>
            <a:lvl1pPr>
              <a:defRPr sz="1400">
                <a:solidFill>
                  <a:srgbClr val="898C94"/>
                </a:solidFill>
                <a:latin typeface="+mn-lt"/>
                <a:cs typeface="Times New Roman" pitchFamily="18" charset="0"/>
              </a:defRPr>
            </a:lvl1pPr>
          </a:lstStyle>
          <a:p>
            <a:endParaRPr lang="sr-Latn-RS" altLang="sr-Latn-RS"/>
          </a:p>
        </p:txBody>
      </p:sp>
    </p:spTree>
  </p:cSld>
  <p:clrMap bg1="lt1" tx1="dk1" bg2="lt2" tx2="dk2" accent1="accent1" accent2="accent2" accent3="accent3" accent4="accent4" accent5="accent5" accent6="accent6" hlink="hlink" folHlink="folHlink"/>
  <p:sldLayoutIdLst>
    <p:sldLayoutId id="2147485480" r:id="rId1"/>
    <p:sldLayoutId id="2147485481" r:id="rId2"/>
    <p:sldLayoutId id="2147485482" r:id="rId3"/>
    <p:sldLayoutId id="2147485483" r:id="rId4"/>
    <p:sldLayoutId id="2147485484" r:id="rId5"/>
    <p:sldLayoutId id="2147485485" r:id="rId6"/>
    <p:sldLayoutId id="2147485486" r:id="rId7"/>
    <p:sldLayoutId id="2147485487" r:id="rId8"/>
    <p:sldLayoutId id="2147485488" r:id="rId9"/>
    <p:sldLayoutId id="2147485489" r:id="rId10"/>
    <p:sldLayoutId id="2147485490" r:id="rId11"/>
  </p:sldLayoutIdLst>
  <p:txStyles>
    <p:titleStyle>
      <a:lvl1pPr algn="l" rtl="0" eaLnBrk="0" fontAlgn="base" hangingPunct="0">
        <a:spcBef>
          <a:spcPct val="0"/>
        </a:spcBef>
        <a:spcAft>
          <a:spcPct val="0"/>
        </a:spcAft>
        <a:buSzPct val="100000"/>
        <a:defRPr sz="2600">
          <a:solidFill>
            <a:schemeClr val="tx1"/>
          </a:solidFill>
          <a:latin typeface="+mj-lt"/>
          <a:ea typeface="+mj-ea"/>
          <a:cs typeface="+mj-cs"/>
        </a:defRPr>
      </a:lvl1pPr>
      <a:lvl2pPr algn="l" rtl="0" eaLnBrk="0" fontAlgn="base" hangingPunct="0">
        <a:spcBef>
          <a:spcPct val="0"/>
        </a:spcBef>
        <a:spcAft>
          <a:spcPct val="0"/>
        </a:spcAft>
        <a:buSzPct val="100000"/>
        <a:defRPr sz="2600">
          <a:solidFill>
            <a:schemeClr val="tx1"/>
          </a:solidFill>
          <a:latin typeface="Arial Bold"/>
          <a:ea typeface="MS PGothic" pitchFamily="34" charset="-128"/>
        </a:defRPr>
      </a:lvl2pPr>
      <a:lvl3pPr algn="l" rtl="0" eaLnBrk="0" fontAlgn="base" hangingPunct="0">
        <a:spcBef>
          <a:spcPct val="0"/>
        </a:spcBef>
        <a:spcAft>
          <a:spcPct val="0"/>
        </a:spcAft>
        <a:buSzPct val="100000"/>
        <a:defRPr sz="2600">
          <a:solidFill>
            <a:schemeClr val="tx1"/>
          </a:solidFill>
          <a:latin typeface="Arial Bold"/>
          <a:ea typeface="MS PGothic" pitchFamily="34" charset="-128"/>
        </a:defRPr>
      </a:lvl3pPr>
      <a:lvl4pPr algn="l" rtl="0" eaLnBrk="0" fontAlgn="base" hangingPunct="0">
        <a:spcBef>
          <a:spcPct val="0"/>
        </a:spcBef>
        <a:spcAft>
          <a:spcPct val="0"/>
        </a:spcAft>
        <a:buSzPct val="100000"/>
        <a:defRPr sz="2600">
          <a:solidFill>
            <a:schemeClr val="tx1"/>
          </a:solidFill>
          <a:latin typeface="Arial Bold"/>
          <a:ea typeface="MS PGothic" pitchFamily="34" charset="-128"/>
        </a:defRPr>
      </a:lvl4pPr>
      <a:lvl5pPr algn="l" rtl="0" eaLnBrk="0" fontAlgn="base" hangingPunct="0">
        <a:spcBef>
          <a:spcPct val="0"/>
        </a:spcBef>
        <a:spcAft>
          <a:spcPct val="0"/>
        </a:spcAft>
        <a:buSzPct val="100000"/>
        <a:defRPr sz="2600">
          <a:solidFill>
            <a:schemeClr val="tx1"/>
          </a:solidFill>
          <a:latin typeface="Arial Bold"/>
          <a:ea typeface="MS PGothic" pitchFamily="34" charset="-128"/>
        </a:defRPr>
      </a:lvl5pPr>
      <a:lvl6pPr marL="457200" algn="l" rtl="0" eaLnBrk="0" fontAlgn="base" hangingPunct="0">
        <a:spcBef>
          <a:spcPct val="0"/>
        </a:spcBef>
        <a:spcAft>
          <a:spcPct val="0"/>
        </a:spcAft>
        <a:buSzPct val="100000"/>
        <a:defRPr sz="2600">
          <a:solidFill>
            <a:schemeClr val="tx1"/>
          </a:solidFill>
          <a:latin typeface="Arial Bold"/>
          <a:ea typeface="MS PGothic" pitchFamily="34" charset="-128"/>
        </a:defRPr>
      </a:lvl6pPr>
      <a:lvl7pPr marL="914400" algn="l" rtl="0" eaLnBrk="0" fontAlgn="base" hangingPunct="0">
        <a:spcBef>
          <a:spcPct val="0"/>
        </a:spcBef>
        <a:spcAft>
          <a:spcPct val="0"/>
        </a:spcAft>
        <a:buSzPct val="100000"/>
        <a:defRPr sz="2600">
          <a:solidFill>
            <a:schemeClr val="tx1"/>
          </a:solidFill>
          <a:latin typeface="Arial Bold"/>
          <a:ea typeface="MS PGothic" pitchFamily="34" charset="-128"/>
        </a:defRPr>
      </a:lvl7pPr>
      <a:lvl8pPr marL="1371600" algn="l" rtl="0" eaLnBrk="0" fontAlgn="base" hangingPunct="0">
        <a:spcBef>
          <a:spcPct val="0"/>
        </a:spcBef>
        <a:spcAft>
          <a:spcPct val="0"/>
        </a:spcAft>
        <a:buSzPct val="100000"/>
        <a:defRPr sz="2600">
          <a:solidFill>
            <a:schemeClr val="tx1"/>
          </a:solidFill>
          <a:latin typeface="Arial Bold"/>
          <a:ea typeface="MS PGothic" pitchFamily="34" charset="-128"/>
        </a:defRPr>
      </a:lvl8pPr>
      <a:lvl9pPr marL="1828800" algn="l" rtl="0" eaLnBrk="0" fontAlgn="base" hangingPunct="0">
        <a:spcBef>
          <a:spcPct val="0"/>
        </a:spcBef>
        <a:spcAft>
          <a:spcPct val="0"/>
        </a:spcAft>
        <a:buSzPct val="100000"/>
        <a:defRPr sz="2600">
          <a:solidFill>
            <a:schemeClr val="tx1"/>
          </a:solidFill>
          <a:latin typeface="Arial Bold"/>
          <a:ea typeface="MS PGothic" pitchFamily="34" charset="-128"/>
        </a:defRPr>
      </a:lvl9pPr>
    </p:titleStyle>
    <p:bodyStyle>
      <a:lvl1pPr marL="342900" indent="-342900" algn="l" rtl="0" eaLnBrk="0" fontAlgn="base" hangingPunct="0">
        <a:lnSpc>
          <a:spcPct val="115000"/>
        </a:lnSpc>
        <a:spcBef>
          <a:spcPct val="20000"/>
        </a:spcBef>
        <a:spcAft>
          <a:spcPct val="0"/>
        </a:spcAft>
        <a:buClr>
          <a:srgbClr val="00783C"/>
        </a:buClr>
        <a:buSzPct val="100000"/>
        <a:defRPr>
          <a:solidFill>
            <a:schemeClr val="tx1"/>
          </a:solidFill>
          <a:latin typeface="+mn-lt"/>
          <a:ea typeface="+mn-ea"/>
          <a:cs typeface="+mn-cs"/>
        </a:defRPr>
      </a:lvl1pPr>
      <a:lvl2pPr marL="742950" indent="-285750" algn="l" rtl="0" eaLnBrk="0" fontAlgn="base" hangingPunct="0">
        <a:spcBef>
          <a:spcPct val="20000"/>
        </a:spcBef>
        <a:spcAft>
          <a:spcPct val="0"/>
        </a:spcAft>
        <a:buClr>
          <a:srgbClr val="00783C"/>
        </a:buClr>
        <a:buSzPct val="100000"/>
        <a:buFont typeface="Wingdings" pitchFamily="2" charset="2"/>
        <a:defRPr>
          <a:solidFill>
            <a:schemeClr val="tx1"/>
          </a:solidFill>
          <a:latin typeface="+mn-lt"/>
          <a:ea typeface="+mn-ea"/>
        </a:defRPr>
      </a:lvl2pPr>
      <a:lvl3pPr marL="4763" indent="909638" algn="l" rtl="0" eaLnBrk="0" fontAlgn="base" hangingPunct="0">
        <a:spcBef>
          <a:spcPct val="20000"/>
        </a:spcBef>
        <a:spcAft>
          <a:spcPct val="0"/>
        </a:spcAft>
        <a:buClr>
          <a:srgbClr val="00783C"/>
        </a:buClr>
        <a:buSzPct val="100000"/>
        <a:defRPr>
          <a:solidFill>
            <a:schemeClr val="tx1"/>
          </a:solidFill>
          <a:latin typeface="+mn-lt"/>
          <a:ea typeface="+mn-ea"/>
        </a:defRPr>
      </a:lvl3pPr>
      <a:lvl4pPr marL="1600200" indent="-228600" algn="l" rtl="0" eaLnBrk="0" fontAlgn="base" hangingPunct="0">
        <a:spcBef>
          <a:spcPct val="20000"/>
        </a:spcBef>
        <a:spcAft>
          <a:spcPct val="0"/>
        </a:spcAft>
        <a:buClr>
          <a:srgbClr val="00783C"/>
        </a:buClr>
        <a:buSzPct val="100000"/>
        <a:defRPr>
          <a:solidFill>
            <a:schemeClr val="tx1"/>
          </a:solidFill>
          <a:latin typeface="+mn-lt"/>
          <a:ea typeface="+mn-ea"/>
        </a:defRPr>
      </a:lvl4pPr>
      <a:lvl5pPr marL="2057400" indent="-228600" algn="l" rtl="0" eaLnBrk="0" fontAlgn="base" hangingPunct="0">
        <a:spcBef>
          <a:spcPct val="20000"/>
        </a:spcBef>
        <a:spcAft>
          <a:spcPct val="0"/>
        </a:spcAft>
        <a:buClr>
          <a:srgbClr val="00783C"/>
        </a:buClr>
        <a:buSzPct val="100000"/>
        <a:defRPr>
          <a:solidFill>
            <a:schemeClr val="tx1"/>
          </a:solidFill>
          <a:latin typeface="+mn-lt"/>
          <a:ea typeface="+mn-ea"/>
        </a:defRPr>
      </a:lvl5pPr>
      <a:lvl6pPr marL="2514600" indent="-228600" algn="l" rtl="0" eaLnBrk="0" fontAlgn="base" hangingPunct="0">
        <a:spcBef>
          <a:spcPct val="20000"/>
        </a:spcBef>
        <a:spcAft>
          <a:spcPct val="0"/>
        </a:spcAft>
        <a:buClr>
          <a:srgbClr val="00783C"/>
        </a:buClr>
        <a:buSzPct val="100000"/>
        <a:defRPr>
          <a:solidFill>
            <a:schemeClr val="tx1"/>
          </a:solidFill>
          <a:latin typeface="+mn-lt"/>
          <a:ea typeface="+mn-ea"/>
        </a:defRPr>
      </a:lvl6pPr>
      <a:lvl7pPr marL="2971800" indent="-228600" algn="l" rtl="0" eaLnBrk="0" fontAlgn="base" hangingPunct="0">
        <a:spcBef>
          <a:spcPct val="20000"/>
        </a:spcBef>
        <a:spcAft>
          <a:spcPct val="0"/>
        </a:spcAft>
        <a:buClr>
          <a:srgbClr val="00783C"/>
        </a:buClr>
        <a:buSzPct val="100000"/>
        <a:defRPr>
          <a:solidFill>
            <a:schemeClr val="tx1"/>
          </a:solidFill>
          <a:latin typeface="+mn-lt"/>
          <a:ea typeface="+mn-ea"/>
        </a:defRPr>
      </a:lvl7pPr>
      <a:lvl8pPr marL="3429000" indent="-228600" algn="l" rtl="0" eaLnBrk="0" fontAlgn="base" hangingPunct="0">
        <a:spcBef>
          <a:spcPct val="20000"/>
        </a:spcBef>
        <a:spcAft>
          <a:spcPct val="0"/>
        </a:spcAft>
        <a:buClr>
          <a:srgbClr val="00783C"/>
        </a:buClr>
        <a:buSzPct val="100000"/>
        <a:defRPr>
          <a:solidFill>
            <a:schemeClr val="tx1"/>
          </a:solidFill>
          <a:latin typeface="+mn-lt"/>
          <a:ea typeface="+mn-ea"/>
        </a:defRPr>
      </a:lvl8pPr>
      <a:lvl9pPr marL="3886200" indent="-228600" algn="l" rtl="0" eaLnBrk="0" fontAlgn="base" hangingPunct="0">
        <a:spcBef>
          <a:spcPct val="20000"/>
        </a:spcBef>
        <a:spcAft>
          <a:spcPct val="0"/>
        </a:spcAft>
        <a:buClr>
          <a:srgbClr val="00783C"/>
        </a:buClr>
        <a:buSzPct val="100000"/>
        <a:defRPr>
          <a:solidFill>
            <a:schemeClr val="tx1"/>
          </a:solidFill>
          <a:latin typeface="+mn-lt"/>
          <a:ea typeface="+mn-ea"/>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2" name="Freeform 84"/>
          <p:cNvSpPr>
            <a:spLocks/>
          </p:cNvSpPr>
          <p:nvPr/>
        </p:nvSpPr>
        <p:spPr bwMode="auto">
          <a:xfrm flipH="1">
            <a:off x="8189913" y="6323013"/>
            <a:ext cx="349250" cy="534987"/>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0443" name="Freeform 85"/>
          <p:cNvSpPr>
            <a:spLocks/>
          </p:cNvSpPr>
          <p:nvPr/>
        </p:nvSpPr>
        <p:spPr bwMode="auto">
          <a:xfrm flipH="1">
            <a:off x="8545513" y="6146800"/>
            <a:ext cx="246062" cy="1651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0444" name="TextBox 7"/>
          <p:cNvSpPr>
            <a:spLocks noChangeArrowheads="1"/>
          </p:cNvSpPr>
          <p:nvPr/>
        </p:nvSpPr>
        <p:spPr bwMode="auto">
          <a:xfrm>
            <a:off x="8683625" y="6207125"/>
            <a:ext cx="182563"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endParaRPr lang="sr-Latn-RS" altLang="sr-Latn-RS"/>
          </a:p>
        </p:txBody>
      </p:sp>
      <p:pic>
        <p:nvPicPr>
          <p:cNvPr id="10445"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46" name="Rectangle 9"/>
          <p:cNvSpPr>
            <a:spLocks noChangeArrowheads="1"/>
          </p:cNvSpPr>
          <p:nvPr/>
        </p:nvSpPr>
        <p:spPr bwMode="auto">
          <a:xfrm>
            <a:off x="3846513" y="5302250"/>
            <a:ext cx="5297487" cy="1555750"/>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0447" name="Rectangle 2"/>
          <p:cNvSpPr>
            <a:spLocks noGrp="1" noChangeArrowheads="1"/>
          </p:cNvSpPr>
          <p:nvPr>
            <p:ph type="title"/>
          </p:nvPr>
        </p:nvSpPr>
        <p:spPr bwMode="auto">
          <a:xfrm>
            <a:off x="357188" y="301625"/>
            <a:ext cx="8461375" cy="120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sr-Latn-RS"/>
              <a:t>Click to edit Master title style</a:t>
            </a:r>
          </a:p>
        </p:txBody>
      </p:sp>
      <p:sp>
        <p:nvSpPr>
          <p:cNvPr id="10448" name="Rectangle 3"/>
          <p:cNvSpPr>
            <a:spLocks noGrp="1" noChangeArrowheads="1"/>
          </p:cNvSpPr>
          <p:nvPr>
            <p:ph type="body" idx="1"/>
          </p:nvPr>
        </p:nvSpPr>
        <p:spPr bwMode="auto">
          <a:xfrm>
            <a:off x="357188" y="1697038"/>
            <a:ext cx="8478837" cy="438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Paragraph content</a:t>
            </a:r>
          </a:p>
          <a:p>
            <a:pPr lvl="1"/>
            <a:r>
              <a:rPr lang="en-US" altLang="sr-Latn-RS"/>
              <a:t>Bullets</a:t>
            </a:r>
          </a:p>
          <a:p>
            <a:pPr lvl="4"/>
            <a:r>
              <a:rPr lang="en-US" altLang="sr-Latn-RS"/>
              <a:t>Bullets</a:t>
            </a:r>
          </a:p>
          <a:p>
            <a:pPr lvl="3"/>
            <a:r>
              <a:rPr lang="en-US" altLang="sr-Latn-RS"/>
              <a:t>Bullets</a:t>
            </a:r>
          </a:p>
          <a:p>
            <a:pPr lvl="4"/>
            <a:r>
              <a:rPr lang="en-US" altLang="sr-Latn-RS"/>
              <a:t>Bullets</a:t>
            </a:r>
          </a:p>
        </p:txBody>
      </p:sp>
    </p:spTree>
  </p:cSld>
  <p:clrMap bg1="lt1" tx1="dk1" bg2="lt2" tx2="dk2" accent1="accent1" accent2="accent2" accent3="accent3" accent4="accent4" accent5="accent5" accent6="accent6" hlink="hlink" folHlink="folHlink"/>
  <p:sldLayoutIdLst>
    <p:sldLayoutId id="2147485579" r:id="rId1"/>
    <p:sldLayoutId id="2147485580" r:id="rId2"/>
    <p:sldLayoutId id="2147485581" r:id="rId3"/>
    <p:sldLayoutId id="2147485582" r:id="rId4"/>
    <p:sldLayoutId id="2147485583" r:id="rId5"/>
    <p:sldLayoutId id="2147485584" r:id="rId6"/>
    <p:sldLayoutId id="2147485585" r:id="rId7"/>
    <p:sldLayoutId id="2147485586" r:id="rId8"/>
    <p:sldLayoutId id="2147485587" r:id="rId9"/>
    <p:sldLayoutId id="2147485588" r:id="rId10"/>
    <p:sldLayoutId id="2147485589" r:id="rId11"/>
  </p:sldLayoutIdLst>
  <p:txStyles>
    <p:titleStyle>
      <a:lvl1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1pPr>
      <a:lvl2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2pPr>
      <a:lvl3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3pPr>
      <a:lvl4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4pPr>
      <a:lvl5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5pPr>
      <a:lvl6pPr marL="4572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6pPr>
      <a:lvl7pPr marL="9144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7pPr>
      <a:lvl8pPr marL="13716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8pPr>
      <a:lvl9pPr marL="18288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9pPr>
    </p:titleStyle>
    <p:bodyStyle>
      <a:lvl1pPr marL="342900" indent="-342900" algn="l" rtl="0" eaLnBrk="0" fontAlgn="base" hangingPunct="0">
        <a:lnSpc>
          <a:spcPct val="150000"/>
        </a:lnSpc>
        <a:spcBef>
          <a:spcPts val="1800"/>
        </a:spcBef>
        <a:spcAft>
          <a:spcPct val="0"/>
        </a:spcAft>
        <a:buClr>
          <a:srgbClr val="404040"/>
        </a:buClr>
        <a:buSzPct val="100000"/>
        <a:defRPr>
          <a:solidFill>
            <a:srgbClr val="595959"/>
          </a:solidFill>
          <a:latin typeface="Arial" charset="0"/>
          <a:ea typeface="MS PGothic" pitchFamily="34" charset="-128"/>
        </a:defRPr>
      </a:lvl1pPr>
      <a:lvl2pPr marL="2857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2pPr>
      <a:lvl3pPr marL="285750" indent="-285750" algn="l" rtl="0" eaLnBrk="0" fontAlgn="base" hangingPunct="0">
        <a:lnSpc>
          <a:spcPct val="110000"/>
        </a:lnSpc>
        <a:spcBef>
          <a:spcPct val="0"/>
        </a:spcBef>
        <a:spcAft>
          <a:spcPct val="0"/>
        </a:spcAft>
        <a:buClr>
          <a:schemeClr val="tx1"/>
        </a:buClr>
        <a:buSzPct val="100000"/>
        <a:buFont typeface="Arial" charset="0"/>
        <a:buChar char="•"/>
        <a:defRPr>
          <a:solidFill>
            <a:schemeClr val="tx2"/>
          </a:solidFill>
          <a:latin typeface="Arial" charset="0"/>
          <a:ea typeface="MS PGothic" pitchFamily="34" charset="-128"/>
        </a:defRPr>
      </a:lvl3pPr>
      <a:lvl4pPr marL="8318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4pPr>
      <a:lvl5pPr marL="11969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5pPr>
      <a:lvl6pPr marL="16541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6pPr>
      <a:lvl7pPr marL="21113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7pPr>
      <a:lvl8pPr marL="25685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8pPr>
      <a:lvl9pPr marL="30257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9pPr>
    </p:bodyStyle>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75" name="Freeform 84"/>
          <p:cNvSpPr>
            <a:spLocks/>
          </p:cNvSpPr>
          <p:nvPr/>
        </p:nvSpPr>
        <p:spPr bwMode="auto">
          <a:xfrm flipH="1">
            <a:off x="8189913" y="6323013"/>
            <a:ext cx="349250" cy="534987"/>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76" name="Freeform 85"/>
          <p:cNvSpPr>
            <a:spLocks/>
          </p:cNvSpPr>
          <p:nvPr/>
        </p:nvSpPr>
        <p:spPr bwMode="auto">
          <a:xfrm flipH="1">
            <a:off x="8545513" y="6146800"/>
            <a:ext cx="246062" cy="1651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77" name="TextBox 7"/>
          <p:cNvSpPr>
            <a:spLocks noChangeArrowheads="1"/>
          </p:cNvSpPr>
          <p:nvPr/>
        </p:nvSpPr>
        <p:spPr bwMode="auto">
          <a:xfrm>
            <a:off x="8683625" y="6207125"/>
            <a:ext cx="182563"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endParaRPr lang="sr-Latn-RS" altLang="sr-Latn-RS"/>
          </a:p>
        </p:txBody>
      </p:sp>
      <p:pic>
        <p:nvPicPr>
          <p:cNvPr id="11478"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479" name="Line 1086"/>
          <p:cNvCxnSpPr>
            <a:cxnSpLocks noChangeShapeType="1"/>
          </p:cNvCxnSpPr>
          <p:nvPr/>
        </p:nvCxnSpPr>
        <p:spPr bwMode="auto">
          <a:xfrm>
            <a:off x="484188" y="617538"/>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80" name="Line 1087"/>
          <p:cNvCxnSpPr>
            <a:cxnSpLocks noChangeShapeType="1"/>
          </p:cNvCxnSpPr>
          <p:nvPr/>
        </p:nvCxnSpPr>
        <p:spPr bwMode="auto">
          <a:xfrm>
            <a:off x="484188" y="617538"/>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81" name="Rectangle 1088"/>
          <p:cNvSpPr>
            <a:spLocks noChangeArrowheads="1"/>
          </p:cNvSpPr>
          <p:nvPr/>
        </p:nvSpPr>
        <p:spPr bwMode="auto">
          <a:xfrm>
            <a:off x="484188" y="617538"/>
            <a:ext cx="1587" cy="1587"/>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482" name="Rectangle 1089"/>
          <p:cNvSpPr>
            <a:spLocks noChangeArrowheads="1"/>
          </p:cNvSpPr>
          <p:nvPr/>
        </p:nvSpPr>
        <p:spPr bwMode="auto">
          <a:xfrm>
            <a:off x="484188" y="617538"/>
            <a:ext cx="1587"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483" name="Freeform 1098"/>
          <p:cNvSpPr>
            <a:spLocks/>
          </p:cNvSpPr>
          <p:nvPr/>
        </p:nvSpPr>
        <p:spPr bwMode="auto">
          <a:xfrm>
            <a:off x="487363" y="617538"/>
            <a:ext cx="3175" cy="1587"/>
          </a:xfrm>
          <a:custGeom>
            <a:avLst/>
            <a:gdLst>
              <a:gd name="T0" fmla="*/ 0 w 2"/>
              <a:gd name="T1" fmla="*/ 0 h 1587"/>
              <a:gd name="T2" fmla="*/ 2 w 2"/>
              <a:gd name="T3" fmla="*/ 0 h 1587"/>
              <a:gd name="T4" fmla="*/ 0 w 2"/>
              <a:gd name="T5" fmla="*/ 0 h 1587"/>
              <a:gd name="T6" fmla="*/ 2 w 2"/>
              <a:gd name="T7" fmla="*/ 0 h 1587"/>
              <a:gd name="T8" fmla="*/ 0 w 2"/>
              <a:gd name="T9" fmla="*/ 0 h 1587"/>
            </a:gdLst>
            <a:ahLst/>
            <a:cxnLst>
              <a:cxn ang="0">
                <a:pos x="T0" y="T1"/>
              </a:cxn>
              <a:cxn ang="0">
                <a:pos x="T2" y="T3"/>
              </a:cxn>
              <a:cxn ang="0">
                <a:pos x="T4" y="T5"/>
              </a:cxn>
              <a:cxn ang="0">
                <a:pos x="T6" y="T7"/>
              </a:cxn>
              <a:cxn ang="0">
                <a:pos x="T8" y="T9"/>
              </a:cxn>
            </a:cxnLst>
            <a:rect l="0" t="0" r="r" b="b"/>
            <a:pathLst>
              <a:path w="2" h="1587">
                <a:moveTo>
                  <a:pt x="0" y="0"/>
                </a:moveTo>
                <a:lnTo>
                  <a:pt x="2" y="0"/>
                </a:lnTo>
                <a:lnTo>
                  <a:pt x="0" y="0"/>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84" name="Freeform 1115"/>
          <p:cNvSpPr>
            <a:spLocks/>
          </p:cNvSpPr>
          <p:nvPr/>
        </p:nvSpPr>
        <p:spPr bwMode="auto">
          <a:xfrm>
            <a:off x="458788" y="473075"/>
            <a:ext cx="3175" cy="3175"/>
          </a:xfrm>
          <a:custGeom>
            <a:avLst/>
            <a:gdLst>
              <a:gd name="T0" fmla="*/ 0 w 2"/>
              <a:gd name="T1" fmla="*/ 2 h 2"/>
              <a:gd name="T2" fmla="*/ 0 w 2"/>
              <a:gd name="T3" fmla="*/ 2 h 2"/>
              <a:gd name="T4" fmla="*/ 2 w 2"/>
              <a:gd name="T5" fmla="*/ 2 h 2"/>
              <a:gd name="T6" fmla="*/ 2 w 2"/>
              <a:gd name="T7" fmla="*/ 0 h 2"/>
              <a:gd name="T8" fmla="*/ 0 w 2"/>
              <a:gd name="T9" fmla="*/ 2 h 2"/>
              <a:gd name="T10" fmla="*/ 2 w 2"/>
              <a:gd name="T11" fmla="*/ 2 h 2"/>
              <a:gd name="T12" fmla="*/ 0 w 2"/>
              <a:gd name="T13" fmla="*/ 2 h 2"/>
              <a:gd name="T14" fmla="*/ 2 w 2"/>
              <a:gd name="T15" fmla="*/ 2 h 2"/>
              <a:gd name="T16" fmla="*/ 0 w 2"/>
              <a:gd name="T17" fmla="*/ 2 h 2"/>
              <a:gd name="T18" fmla="*/ 2 w 2"/>
              <a:gd name="T19" fmla="*/ 2 h 2"/>
              <a:gd name="T20" fmla="*/ 0 w 2"/>
              <a:gd name="T21" fmla="*/ 2 h 2"/>
              <a:gd name="T22" fmla="*/ 2 w 2"/>
              <a:gd name="T23" fmla="*/ 2 h 2"/>
              <a:gd name="T24" fmla="*/ 0 w 2"/>
              <a:gd name="T25"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85" name="Freeform 1120"/>
          <p:cNvSpPr>
            <a:spLocks/>
          </p:cNvSpPr>
          <p:nvPr/>
        </p:nvSpPr>
        <p:spPr bwMode="auto">
          <a:xfrm>
            <a:off x="458788" y="463550"/>
            <a:ext cx="3175" cy="3175"/>
          </a:xfrm>
          <a:custGeom>
            <a:avLst/>
            <a:gdLst>
              <a:gd name="T0" fmla="*/ 0 w 2"/>
              <a:gd name="T1" fmla="*/ 0 h 2"/>
              <a:gd name="T2" fmla="*/ 0 w 2"/>
              <a:gd name="T3" fmla="*/ 2 h 2"/>
              <a:gd name="T4" fmla="*/ 2 w 2"/>
              <a:gd name="T5" fmla="*/ 2 h 2"/>
              <a:gd name="T6" fmla="*/ 2 w 2"/>
              <a:gd name="T7" fmla="*/ 0 h 2"/>
              <a:gd name="T8" fmla="*/ 0 w 2"/>
              <a:gd name="T9" fmla="*/ 0 h 2"/>
              <a:gd name="T10" fmla="*/ 0 w 2"/>
              <a:gd name="T11" fmla="*/ 2 h 2"/>
              <a:gd name="T12" fmla="*/ 2 w 2"/>
              <a:gd name="T13" fmla="*/ 0 h 2"/>
              <a:gd name="T14" fmla="*/ 2 w 2"/>
              <a:gd name="T15" fmla="*/ 2 h 2"/>
              <a:gd name="T16" fmla="*/ 0 w 2"/>
              <a:gd name="T17" fmla="*/ 2 h 2"/>
              <a:gd name="T18" fmla="*/ 2 w 2"/>
              <a:gd name="T19" fmla="*/ 2 h 2"/>
              <a:gd name="T20" fmla="*/ 0 w 2"/>
              <a:gd name="T21" fmla="*/ 2 h 2"/>
              <a:gd name="T22" fmla="*/ 2 w 2"/>
              <a:gd name="T23" fmla="*/ 2 h 2"/>
              <a:gd name="T24" fmla="*/ 2 w 2"/>
              <a:gd name="T25" fmla="*/ 0 h 2"/>
              <a:gd name="T26" fmla="*/ 0 w 2"/>
              <a:gd name="T2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86" name="Freeform 1134"/>
          <p:cNvSpPr>
            <a:spLocks/>
          </p:cNvSpPr>
          <p:nvPr/>
        </p:nvSpPr>
        <p:spPr bwMode="auto">
          <a:xfrm>
            <a:off x="703263" y="514350"/>
            <a:ext cx="3175" cy="6350"/>
          </a:xfrm>
          <a:custGeom>
            <a:avLst/>
            <a:gdLst>
              <a:gd name="T0" fmla="*/ 2 w 2"/>
              <a:gd name="T1" fmla="*/ 4 h 4"/>
              <a:gd name="T2" fmla="*/ 2 w 2"/>
              <a:gd name="T3" fmla="*/ 4 h 4"/>
              <a:gd name="T4" fmla="*/ 2 w 2"/>
              <a:gd name="T5" fmla="*/ 2 h 4"/>
              <a:gd name="T6" fmla="*/ 2 w 2"/>
              <a:gd name="T7" fmla="*/ 0 h 4"/>
              <a:gd name="T8" fmla="*/ 0 w 2"/>
              <a:gd name="T9" fmla="*/ 2 h 4"/>
              <a:gd name="T10" fmla="*/ 2 w 2"/>
              <a:gd name="T11" fmla="*/ 4 h 4"/>
              <a:gd name="T12" fmla="*/ 2 w 2"/>
              <a:gd name="T13" fmla="*/ 2 h 4"/>
              <a:gd name="T14" fmla="*/ 2 w 2"/>
              <a:gd name="T15" fmla="*/ 0 h 4"/>
              <a:gd name="T16" fmla="*/ 2 w 2"/>
              <a:gd name="T17" fmla="*/ 2 h 4"/>
              <a:gd name="T18" fmla="*/ 0 w 2"/>
              <a:gd name="T19" fmla="*/ 2 h 4"/>
              <a:gd name="T20" fmla="*/ 2 w 2"/>
              <a:gd name="T2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87" name="Freeform 1141"/>
          <p:cNvSpPr>
            <a:spLocks/>
          </p:cNvSpPr>
          <p:nvPr/>
        </p:nvSpPr>
        <p:spPr bwMode="auto">
          <a:xfrm>
            <a:off x="706438" y="479425"/>
            <a:ext cx="1587" cy="6350"/>
          </a:xfrm>
          <a:custGeom>
            <a:avLst/>
            <a:gdLst>
              <a:gd name="T0" fmla="*/ 0 w 1587"/>
              <a:gd name="T1" fmla="*/ 4 h 4"/>
              <a:gd name="T2" fmla="*/ 0 w 1587"/>
              <a:gd name="T3" fmla="*/ 2 h 4"/>
              <a:gd name="T4" fmla="*/ 0 w 1587"/>
              <a:gd name="T5" fmla="*/ 0 h 4"/>
              <a:gd name="T6" fmla="*/ 0 w 1587"/>
              <a:gd name="T7" fmla="*/ 2 h 4"/>
              <a:gd name="T8" fmla="*/ 0 w 1587"/>
              <a:gd name="T9" fmla="*/ 4 h 4"/>
              <a:gd name="T10" fmla="*/ 0 w 1587"/>
              <a:gd name="T11" fmla="*/ 2 h 4"/>
              <a:gd name="T12" fmla="*/ 0 w 1587"/>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87" h="4">
                <a:moveTo>
                  <a:pt x="0" y="4"/>
                </a:moveTo>
                <a:lnTo>
                  <a:pt x="0" y="2"/>
                </a:lnTo>
                <a:lnTo>
                  <a:pt x="0" y="0"/>
                </a:lnTo>
                <a:lnTo>
                  <a:pt x="0" y="2"/>
                </a:lnTo>
                <a:lnTo>
                  <a:pt x="0" y="4"/>
                </a:lnTo>
                <a:lnTo>
                  <a:pt x="0" y="2"/>
                </a:lnTo>
                <a:lnTo>
                  <a:pt x="0" y="4"/>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88" name="Freeform 1148"/>
          <p:cNvSpPr>
            <a:spLocks/>
          </p:cNvSpPr>
          <p:nvPr/>
        </p:nvSpPr>
        <p:spPr bwMode="auto">
          <a:xfrm>
            <a:off x="693738" y="460375"/>
            <a:ext cx="3175" cy="3175"/>
          </a:xfrm>
          <a:custGeom>
            <a:avLst/>
            <a:gdLst>
              <a:gd name="T0" fmla="*/ 2 w 2"/>
              <a:gd name="T1" fmla="*/ 2 h 2"/>
              <a:gd name="T2" fmla="*/ 2 w 2"/>
              <a:gd name="T3" fmla="*/ 0 h 2"/>
              <a:gd name="T4" fmla="*/ 0 w 2"/>
              <a:gd name="T5" fmla="*/ 0 h 2"/>
              <a:gd name="T6" fmla="*/ 0 w 2"/>
              <a:gd name="T7" fmla="*/ 2 h 2"/>
              <a:gd name="T8" fmla="*/ 2 w 2"/>
              <a:gd name="T9" fmla="*/ 2 h 2"/>
              <a:gd name="T10" fmla="*/ 2 w 2"/>
              <a:gd name="T11" fmla="*/ 0 h 2"/>
              <a:gd name="T12" fmla="*/ 0 w 2"/>
              <a:gd name="T13" fmla="*/ 2 h 2"/>
              <a:gd name="T14" fmla="*/ 2 w 2"/>
              <a:gd name="T15" fmla="*/ 2 h 2"/>
              <a:gd name="T16" fmla="*/ 2 w 2"/>
              <a:gd name="T17" fmla="*/ 0 h 2"/>
              <a:gd name="T18" fmla="*/ 0 w 2"/>
              <a:gd name="T19" fmla="*/ 2 h 2"/>
              <a:gd name="T20" fmla="*/ 2 w 2"/>
              <a:gd name="T21" fmla="*/ 2 h 2"/>
              <a:gd name="T22" fmla="*/ 0 w 2"/>
              <a:gd name="T23" fmla="*/ 2 h 2"/>
              <a:gd name="T24" fmla="*/ 2 w 2"/>
              <a:gd name="T25"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89" name="Freeform 1150"/>
          <p:cNvSpPr>
            <a:spLocks/>
          </p:cNvSpPr>
          <p:nvPr/>
        </p:nvSpPr>
        <p:spPr bwMode="auto">
          <a:xfrm>
            <a:off x="684213" y="447675"/>
            <a:ext cx="1587" cy="3175"/>
          </a:xfrm>
          <a:custGeom>
            <a:avLst/>
            <a:gdLst>
              <a:gd name="T0" fmla="*/ 0 w 1587"/>
              <a:gd name="T1" fmla="*/ 2 h 2"/>
              <a:gd name="T2" fmla="*/ 0 w 1587"/>
              <a:gd name="T3" fmla="*/ 0 h 2"/>
              <a:gd name="T4" fmla="*/ 0 w 1587"/>
              <a:gd name="T5" fmla="*/ 2 h 2"/>
            </a:gdLst>
            <a:ahLst/>
            <a:cxnLst>
              <a:cxn ang="0">
                <a:pos x="T0" y="T1"/>
              </a:cxn>
              <a:cxn ang="0">
                <a:pos x="T2" y="T3"/>
              </a:cxn>
              <a:cxn ang="0">
                <a:pos x="T4" y="T5"/>
              </a:cxn>
            </a:cxnLst>
            <a:rect l="0" t="0" r="r" b="b"/>
            <a:pathLst>
              <a:path w="1587" h="2">
                <a:moveTo>
                  <a:pt x="0" y="2"/>
                </a:move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90" name="Freeform 1152"/>
          <p:cNvSpPr>
            <a:spLocks/>
          </p:cNvSpPr>
          <p:nvPr/>
        </p:nvSpPr>
        <p:spPr bwMode="auto">
          <a:xfrm>
            <a:off x="684213" y="447675"/>
            <a:ext cx="3175" cy="3175"/>
          </a:xfrm>
          <a:custGeom>
            <a:avLst/>
            <a:gdLst>
              <a:gd name="T0" fmla="*/ 2 w 2"/>
              <a:gd name="T1" fmla="*/ 0 h 2"/>
              <a:gd name="T2" fmla="*/ 0 w 2"/>
              <a:gd name="T3" fmla="*/ 0 h 2"/>
              <a:gd name="T4" fmla="*/ 0 w 2"/>
              <a:gd name="T5" fmla="*/ 2 h 2"/>
              <a:gd name="T6" fmla="*/ 2 w 2"/>
              <a:gd name="T7" fmla="*/ 2 h 2"/>
              <a:gd name="T8" fmla="*/ 2 w 2"/>
              <a:gd name="T9" fmla="*/ 0 h 2"/>
              <a:gd name="T10" fmla="*/ 0 w 2"/>
              <a:gd name="T11" fmla="*/ 0 h 2"/>
              <a:gd name="T12" fmla="*/ 0 w 2"/>
              <a:gd name="T13" fmla="*/ 2 h 2"/>
              <a:gd name="T14" fmla="*/ 2 w 2"/>
              <a:gd name="T15" fmla="*/ 2 h 2"/>
              <a:gd name="T16" fmla="*/ 2 w 2"/>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91" name="Freeform 1154"/>
          <p:cNvSpPr>
            <a:spLocks/>
          </p:cNvSpPr>
          <p:nvPr/>
        </p:nvSpPr>
        <p:spPr bwMode="auto">
          <a:xfrm>
            <a:off x="665163" y="434975"/>
            <a:ext cx="3175" cy="1588"/>
          </a:xfrm>
          <a:custGeom>
            <a:avLst/>
            <a:gdLst>
              <a:gd name="T0" fmla="*/ 2 w 2"/>
              <a:gd name="T1" fmla="*/ 0 h 1588"/>
              <a:gd name="T2" fmla="*/ 0 w 2"/>
              <a:gd name="T3" fmla="*/ 0 h 1588"/>
              <a:gd name="T4" fmla="*/ 2 w 2"/>
              <a:gd name="T5" fmla="*/ 0 h 1588"/>
            </a:gdLst>
            <a:ahLst/>
            <a:cxnLst>
              <a:cxn ang="0">
                <a:pos x="T0" y="T1"/>
              </a:cxn>
              <a:cxn ang="0">
                <a:pos x="T2" y="T3"/>
              </a:cxn>
              <a:cxn ang="0">
                <a:pos x="T4" y="T5"/>
              </a:cxn>
            </a:cxnLst>
            <a:rect l="0" t="0" r="r" b="b"/>
            <a:pathLst>
              <a:path w="2" h="1588">
                <a:moveTo>
                  <a:pt x="2" y="0"/>
                </a:moveTo>
                <a:lnTo>
                  <a:pt x="0" y="0"/>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92" name="Freeform 1156"/>
          <p:cNvSpPr>
            <a:spLocks/>
          </p:cNvSpPr>
          <p:nvPr/>
        </p:nvSpPr>
        <p:spPr bwMode="auto">
          <a:xfrm>
            <a:off x="665163" y="431800"/>
            <a:ext cx="3175" cy="3175"/>
          </a:xfrm>
          <a:custGeom>
            <a:avLst/>
            <a:gdLst>
              <a:gd name="T0" fmla="*/ 2 w 2"/>
              <a:gd name="T1" fmla="*/ 2 h 2"/>
              <a:gd name="T2" fmla="*/ 0 w 2"/>
              <a:gd name="T3" fmla="*/ 0 h 2"/>
              <a:gd name="T4" fmla="*/ 0 w 2"/>
              <a:gd name="T5" fmla="*/ 2 h 2"/>
              <a:gd name="T6" fmla="*/ 2 w 2"/>
              <a:gd name="T7" fmla="*/ 2 h 2"/>
              <a:gd name="T8" fmla="*/ 0 w 2"/>
              <a:gd name="T9" fmla="*/ 0 h 2"/>
              <a:gd name="T10" fmla="*/ 0 w 2"/>
              <a:gd name="T11" fmla="*/ 2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0" y="0"/>
                </a:lnTo>
                <a:lnTo>
                  <a:pt x="0" y="2"/>
                </a:lnTo>
                <a:lnTo>
                  <a:pt x="2" y="2"/>
                </a:lnTo>
                <a:lnTo>
                  <a:pt x="0" y="0"/>
                </a:lnTo>
                <a:lnTo>
                  <a:pt x="0" y="2"/>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93" name="Freeform 1163"/>
          <p:cNvSpPr>
            <a:spLocks/>
          </p:cNvSpPr>
          <p:nvPr/>
        </p:nvSpPr>
        <p:spPr bwMode="auto">
          <a:xfrm>
            <a:off x="611188" y="415925"/>
            <a:ext cx="6350" cy="3175"/>
          </a:xfrm>
          <a:custGeom>
            <a:avLst/>
            <a:gdLst>
              <a:gd name="T0" fmla="*/ 2 w 4"/>
              <a:gd name="T1" fmla="*/ 2 h 2"/>
              <a:gd name="T2" fmla="*/ 2 w 4"/>
              <a:gd name="T3" fmla="*/ 2 h 2"/>
              <a:gd name="T4" fmla="*/ 4 w 4"/>
              <a:gd name="T5" fmla="*/ 2 h 2"/>
              <a:gd name="T6" fmla="*/ 4 w 4"/>
              <a:gd name="T7" fmla="*/ 0 h 2"/>
              <a:gd name="T8" fmla="*/ 2 w 4"/>
              <a:gd name="T9" fmla="*/ 0 h 2"/>
              <a:gd name="T10" fmla="*/ 0 w 4"/>
              <a:gd name="T11" fmla="*/ 2 h 2"/>
              <a:gd name="T12" fmla="*/ 2 w 4"/>
              <a:gd name="T13" fmla="*/ 2 h 2"/>
              <a:gd name="T14" fmla="*/ 2 w 4"/>
              <a:gd name="T15" fmla="*/ 0 h 2"/>
              <a:gd name="T16" fmla="*/ 4 w 4"/>
              <a:gd name="T17" fmla="*/ 2 h 2"/>
              <a:gd name="T18" fmla="*/ 4 w 4"/>
              <a:gd name="T19" fmla="*/ 0 h 2"/>
              <a:gd name="T20" fmla="*/ 2 w 4"/>
              <a:gd name="T21" fmla="*/ 0 h 2"/>
              <a:gd name="T22" fmla="*/ 0 w 4"/>
              <a:gd name="T23" fmla="*/ 0 h 2"/>
              <a:gd name="T24" fmla="*/ 2 w 4"/>
              <a:gd name="T25"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94" name="Freeform 1172"/>
          <p:cNvSpPr>
            <a:spLocks/>
          </p:cNvSpPr>
          <p:nvPr/>
        </p:nvSpPr>
        <p:spPr bwMode="auto">
          <a:xfrm>
            <a:off x="582613" y="476250"/>
            <a:ext cx="3175" cy="3175"/>
          </a:xfrm>
          <a:custGeom>
            <a:avLst/>
            <a:gdLst>
              <a:gd name="T0" fmla="*/ 0 w 2"/>
              <a:gd name="T1" fmla="*/ 2 h 2"/>
              <a:gd name="T2" fmla="*/ 0 w 2"/>
              <a:gd name="T3" fmla="*/ 2 h 2"/>
              <a:gd name="T4" fmla="*/ 2 w 2"/>
              <a:gd name="T5" fmla="*/ 2 h 2"/>
              <a:gd name="T6" fmla="*/ 0 w 2"/>
              <a:gd name="T7" fmla="*/ 0 h 2"/>
              <a:gd name="T8" fmla="*/ 0 w 2"/>
              <a:gd name="T9" fmla="*/ 2 h 2"/>
            </a:gdLst>
            <a:ahLst/>
            <a:cxnLst>
              <a:cxn ang="0">
                <a:pos x="T0" y="T1"/>
              </a:cxn>
              <a:cxn ang="0">
                <a:pos x="T2" y="T3"/>
              </a:cxn>
              <a:cxn ang="0">
                <a:pos x="T4" y="T5"/>
              </a:cxn>
              <a:cxn ang="0">
                <a:pos x="T6" y="T7"/>
              </a:cxn>
              <a:cxn ang="0">
                <a:pos x="T8" y="T9"/>
              </a:cxn>
            </a:cxnLst>
            <a:rect l="0" t="0" r="r" b="b"/>
            <a:pathLst>
              <a:path w="2" h="2">
                <a:moveTo>
                  <a:pt x="0" y="2"/>
                </a:moveTo>
                <a:lnTo>
                  <a:pt x="0" y="2"/>
                </a:lnTo>
                <a:lnTo>
                  <a:pt x="2"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95" name="Freeform 1177"/>
          <p:cNvSpPr>
            <a:spLocks/>
          </p:cNvSpPr>
          <p:nvPr/>
        </p:nvSpPr>
        <p:spPr bwMode="auto">
          <a:xfrm>
            <a:off x="557213" y="534988"/>
            <a:ext cx="3175" cy="3175"/>
          </a:xfrm>
          <a:custGeom>
            <a:avLst/>
            <a:gdLst>
              <a:gd name="T0" fmla="*/ 0 w 2"/>
              <a:gd name="T1" fmla="*/ 2 h 2"/>
              <a:gd name="T2" fmla="*/ 2 w 2"/>
              <a:gd name="T3" fmla="*/ 2 h 2"/>
              <a:gd name="T4" fmla="*/ 2 w 2"/>
              <a:gd name="T5" fmla="*/ 0 h 2"/>
              <a:gd name="T6" fmla="*/ 0 w 2"/>
              <a:gd name="T7" fmla="*/ 0 h 2"/>
              <a:gd name="T8" fmla="*/ 0 w 2"/>
              <a:gd name="T9" fmla="*/ 2 h 2"/>
              <a:gd name="T10" fmla="*/ 2 w 2"/>
              <a:gd name="T11" fmla="*/ 2 h 2"/>
              <a:gd name="T12" fmla="*/ 2 w 2"/>
              <a:gd name="T13" fmla="*/ 0 h 2"/>
              <a:gd name="T14" fmla="*/ 2 w 2"/>
              <a:gd name="T15" fmla="*/ 2 h 2"/>
              <a:gd name="T16" fmla="*/ 2 w 2"/>
              <a:gd name="T17" fmla="*/ 0 h 2"/>
              <a:gd name="T18" fmla="*/ 0 w 2"/>
              <a:gd name="T19" fmla="*/ 0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496" name="Freeform 1180"/>
          <p:cNvSpPr>
            <a:spLocks/>
          </p:cNvSpPr>
          <p:nvPr/>
        </p:nvSpPr>
        <p:spPr bwMode="auto">
          <a:xfrm>
            <a:off x="560388" y="530225"/>
            <a:ext cx="3175" cy="4763"/>
          </a:xfrm>
          <a:custGeom>
            <a:avLst/>
            <a:gdLst>
              <a:gd name="T0" fmla="*/ 0 w 2"/>
              <a:gd name="T1" fmla="*/ 3 h 3"/>
              <a:gd name="T2" fmla="*/ 0 w 2"/>
              <a:gd name="T3" fmla="*/ 3 h 3"/>
              <a:gd name="T4" fmla="*/ 2 w 2"/>
              <a:gd name="T5" fmla="*/ 3 h 3"/>
              <a:gd name="T6" fmla="*/ 0 w 2"/>
              <a:gd name="T7" fmla="*/ 0 h 3"/>
              <a:gd name="T8" fmla="*/ 0 w 2"/>
              <a:gd name="T9" fmla="*/ 3 h 3"/>
              <a:gd name="T10" fmla="*/ 0 w 2"/>
              <a:gd name="T11" fmla="*/ 0 h 3"/>
              <a:gd name="T12" fmla="*/ 0 w 2"/>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0" y="3"/>
                </a:moveTo>
                <a:lnTo>
                  <a:pt x="0" y="3"/>
                </a:lnTo>
                <a:lnTo>
                  <a:pt x="2" y="3"/>
                </a:lnTo>
                <a:lnTo>
                  <a:pt x="0" y="0"/>
                </a:lnTo>
                <a:lnTo>
                  <a:pt x="0" y="3"/>
                </a:lnTo>
                <a:lnTo>
                  <a:pt x="0" y="0"/>
                </a:lnTo>
                <a:lnTo>
                  <a:pt x="0" y="3"/>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11497" name="Line 1187"/>
          <p:cNvCxnSpPr>
            <a:cxnSpLocks noChangeShapeType="1"/>
          </p:cNvCxnSpPr>
          <p:nvPr/>
        </p:nvCxnSpPr>
        <p:spPr bwMode="auto">
          <a:xfrm>
            <a:off x="569913" y="52070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98" name="Line 1188"/>
          <p:cNvCxnSpPr>
            <a:cxnSpLocks noChangeShapeType="1"/>
          </p:cNvCxnSpPr>
          <p:nvPr/>
        </p:nvCxnSpPr>
        <p:spPr bwMode="auto">
          <a:xfrm>
            <a:off x="569913" y="52070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99" name="Freeform 1208"/>
          <p:cNvSpPr>
            <a:spLocks/>
          </p:cNvSpPr>
          <p:nvPr/>
        </p:nvSpPr>
        <p:spPr bwMode="auto">
          <a:xfrm>
            <a:off x="595313" y="557213"/>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00" name="Freeform 1210"/>
          <p:cNvSpPr>
            <a:spLocks/>
          </p:cNvSpPr>
          <p:nvPr/>
        </p:nvSpPr>
        <p:spPr bwMode="auto">
          <a:xfrm>
            <a:off x="595313" y="557213"/>
            <a:ext cx="3175" cy="3175"/>
          </a:xfrm>
          <a:custGeom>
            <a:avLst/>
            <a:gdLst>
              <a:gd name="T0" fmla="*/ 0 w 2"/>
              <a:gd name="T1" fmla="*/ 2 h 2"/>
              <a:gd name="T2" fmla="*/ 0 w 2"/>
              <a:gd name="T3" fmla="*/ 2 h 2"/>
              <a:gd name="T4" fmla="*/ 2 w 2"/>
              <a:gd name="T5" fmla="*/ 2 h 2"/>
              <a:gd name="T6" fmla="*/ 2 w 2"/>
              <a:gd name="T7" fmla="*/ 0 h 2"/>
              <a:gd name="T8" fmla="*/ 0 w 2"/>
              <a:gd name="T9" fmla="*/ 0 h 2"/>
              <a:gd name="T10" fmla="*/ 0 w 2"/>
              <a:gd name="T11" fmla="*/ 2 h 2"/>
              <a:gd name="T12" fmla="*/ 2 w 2"/>
              <a:gd name="T13" fmla="*/ 2 h 2"/>
              <a:gd name="T14" fmla="*/ 2 w 2"/>
              <a:gd name="T15" fmla="*/ 0 h 2"/>
              <a:gd name="T16" fmla="*/ 0 w 2"/>
              <a:gd name="T17" fmla="*/ 0 h 2"/>
              <a:gd name="T18" fmla="*/ 0 w 2"/>
              <a:gd name="T19"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01" name="Freeform 1214"/>
          <p:cNvSpPr>
            <a:spLocks/>
          </p:cNvSpPr>
          <p:nvPr/>
        </p:nvSpPr>
        <p:spPr bwMode="auto">
          <a:xfrm>
            <a:off x="595313" y="557213"/>
            <a:ext cx="3175" cy="3175"/>
          </a:xfrm>
          <a:custGeom>
            <a:avLst/>
            <a:gdLst>
              <a:gd name="T0" fmla="*/ 0 w 2"/>
              <a:gd name="T1" fmla="*/ 2 h 2"/>
              <a:gd name="T2" fmla="*/ 2 w 2"/>
              <a:gd name="T3" fmla="*/ 2 h 2"/>
              <a:gd name="T4" fmla="*/ 0 w 2"/>
              <a:gd name="T5" fmla="*/ 0 h 2"/>
              <a:gd name="T6" fmla="*/ 0 w 2"/>
              <a:gd name="T7" fmla="*/ 2 h 2"/>
            </a:gdLst>
            <a:ahLst/>
            <a:cxnLst>
              <a:cxn ang="0">
                <a:pos x="T0" y="T1"/>
              </a:cxn>
              <a:cxn ang="0">
                <a:pos x="T2" y="T3"/>
              </a:cxn>
              <a:cxn ang="0">
                <a:pos x="T4" y="T5"/>
              </a:cxn>
              <a:cxn ang="0">
                <a:pos x="T6" y="T7"/>
              </a:cxn>
            </a:cxnLst>
            <a:rect l="0" t="0" r="r" b="b"/>
            <a:pathLst>
              <a:path w="2" h="2">
                <a:moveTo>
                  <a:pt x="0" y="2"/>
                </a:moveTo>
                <a:lnTo>
                  <a:pt x="2"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02" name="Rectangle 1215"/>
          <p:cNvSpPr>
            <a:spLocks noChangeArrowheads="1"/>
          </p:cNvSpPr>
          <p:nvPr/>
        </p:nvSpPr>
        <p:spPr bwMode="auto">
          <a:xfrm>
            <a:off x="595313" y="627063"/>
            <a:ext cx="1587" cy="1587"/>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03" name="Freeform 1217"/>
          <p:cNvSpPr>
            <a:spLocks/>
          </p:cNvSpPr>
          <p:nvPr/>
        </p:nvSpPr>
        <p:spPr bwMode="auto">
          <a:xfrm>
            <a:off x="595313" y="627063"/>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04" name="Freeform 1219"/>
          <p:cNvSpPr>
            <a:spLocks/>
          </p:cNvSpPr>
          <p:nvPr/>
        </p:nvSpPr>
        <p:spPr bwMode="auto">
          <a:xfrm>
            <a:off x="731838" y="541338"/>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05" name="Freeform 1221"/>
          <p:cNvSpPr>
            <a:spLocks/>
          </p:cNvSpPr>
          <p:nvPr/>
        </p:nvSpPr>
        <p:spPr bwMode="auto">
          <a:xfrm>
            <a:off x="731838" y="541338"/>
            <a:ext cx="3175" cy="3175"/>
          </a:xfrm>
          <a:custGeom>
            <a:avLst/>
            <a:gdLst>
              <a:gd name="T0" fmla="*/ 2 w 2"/>
              <a:gd name="T1" fmla="*/ 0 h 2"/>
              <a:gd name="T2" fmla="*/ 2 w 2"/>
              <a:gd name="T3" fmla="*/ 0 h 2"/>
              <a:gd name="T4" fmla="*/ 0 w 2"/>
              <a:gd name="T5" fmla="*/ 0 h 2"/>
              <a:gd name="T6" fmla="*/ 0 w 2"/>
              <a:gd name="T7" fmla="*/ 2 h 2"/>
              <a:gd name="T8" fmla="*/ 2 w 2"/>
              <a:gd name="T9" fmla="*/ 0 h 2"/>
              <a:gd name="T10" fmla="*/ 0 w 2"/>
              <a:gd name="T11" fmla="*/ 0 h 2"/>
              <a:gd name="T12" fmla="*/ 0 w 2"/>
              <a:gd name="T13" fmla="*/ 2 h 2"/>
              <a:gd name="T14" fmla="*/ 2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06" name="Freeform 1234"/>
          <p:cNvSpPr>
            <a:spLocks/>
          </p:cNvSpPr>
          <p:nvPr/>
        </p:nvSpPr>
        <p:spPr bwMode="auto">
          <a:xfrm>
            <a:off x="722313" y="550863"/>
            <a:ext cx="3175" cy="1587"/>
          </a:xfrm>
          <a:custGeom>
            <a:avLst/>
            <a:gdLst>
              <a:gd name="T0" fmla="*/ 0 w 2"/>
              <a:gd name="T1" fmla="*/ 0 h 1587"/>
              <a:gd name="T2" fmla="*/ 0 w 2"/>
              <a:gd name="T3" fmla="*/ 0 h 1587"/>
              <a:gd name="T4" fmla="*/ 2 w 2"/>
              <a:gd name="T5" fmla="*/ 0 h 1587"/>
              <a:gd name="T6" fmla="*/ 0 w 2"/>
              <a:gd name="T7" fmla="*/ 0 h 1587"/>
              <a:gd name="T8" fmla="*/ 2 w 2"/>
              <a:gd name="T9" fmla="*/ 0 h 1587"/>
              <a:gd name="T10" fmla="*/ 0 w 2"/>
              <a:gd name="T11" fmla="*/ 0 h 1587"/>
              <a:gd name="T12" fmla="*/ 2 w 2"/>
              <a:gd name="T13" fmla="*/ 0 h 1587"/>
              <a:gd name="T14" fmla="*/ 0 w 2"/>
              <a:gd name="T15" fmla="*/ 0 h 15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11507" name="Line 1237"/>
          <p:cNvCxnSpPr>
            <a:cxnSpLocks noChangeShapeType="1"/>
          </p:cNvCxnSpPr>
          <p:nvPr/>
        </p:nvCxnSpPr>
        <p:spPr bwMode="auto">
          <a:xfrm>
            <a:off x="728663" y="544513"/>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08" name="Line 1238"/>
          <p:cNvCxnSpPr>
            <a:cxnSpLocks noChangeShapeType="1"/>
          </p:cNvCxnSpPr>
          <p:nvPr/>
        </p:nvCxnSpPr>
        <p:spPr bwMode="auto">
          <a:xfrm>
            <a:off x="728663" y="544513"/>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09" name="Freeform 1240"/>
          <p:cNvSpPr>
            <a:spLocks/>
          </p:cNvSpPr>
          <p:nvPr/>
        </p:nvSpPr>
        <p:spPr bwMode="auto">
          <a:xfrm>
            <a:off x="728663" y="541338"/>
            <a:ext cx="1587" cy="3175"/>
          </a:xfrm>
          <a:custGeom>
            <a:avLst/>
            <a:gdLst>
              <a:gd name="T0" fmla="*/ 0 w 1587"/>
              <a:gd name="T1" fmla="*/ 2 h 2"/>
              <a:gd name="T2" fmla="*/ 0 w 1587"/>
              <a:gd name="T3" fmla="*/ 2 h 2"/>
              <a:gd name="T4" fmla="*/ 0 w 1587"/>
              <a:gd name="T5" fmla="*/ 0 h 2"/>
              <a:gd name="T6" fmla="*/ 0 w 1587"/>
              <a:gd name="T7" fmla="*/ 2 h 2"/>
            </a:gdLst>
            <a:ahLst/>
            <a:cxnLst>
              <a:cxn ang="0">
                <a:pos x="T0" y="T1"/>
              </a:cxn>
              <a:cxn ang="0">
                <a:pos x="T2" y="T3"/>
              </a:cxn>
              <a:cxn ang="0">
                <a:pos x="T4" y="T5"/>
              </a:cxn>
              <a:cxn ang="0">
                <a:pos x="T6" y="T7"/>
              </a:cxn>
            </a:cxnLst>
            <a:rect l="0" t="0" r="r" b="b"/>
            <a:pathLst>
              <a:path w="1587" h="2">
                <a:moveTo>
                  <a:pt x="0" y="2"/>
                </a:moveTo>
                <a:lnTo>
                  <a:pt x="0"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10" name="Freeform 1243"/>
          <p:cNvSpPr>
            <a:spLocks/>
          </p:cNvSpPr>
          <p:nvPr/>
        </p:nvSpPr>
        <p:spPr bwMode="auto">
          <a:xfrm>
            <a:off x="728663" y="538163"/>
            <a:ext cx="3175" cy="3175"/>
          </a:xfrm>
          <a:custGeom>
            <a:avLst/>
            <a:gdLst>
              <a:gd name="T0" fmla="*/ 2 w 2"/>
              <a:gd name="T1" fmla="*/ 2 h 2"/>
              <a:gd name="T2" fmla="*/ 2 w 2"/>
              <a:gd name="T3" fmla="*/ 2 h 2"/>
              <a:gd name="T4" fmla="*/ 0 w 2"/>
              <a:gd name="T5" fmla="*/ 2 h 2"/>
              <a:gd name="T6" fmla="*/ 2 w 2"/>
              <a:gd name="T7" fmla="*/ 2 h 2"/>
              <a:gd name="T8" fmla="*/ 0 w 2"/>
              <a:gd name="T9" fmla="*/ 2 h 2"/>
              <a:gd name="T10" fmla="*/ 2 w 2"/>
              <a:gd name="T11" fmla="*/ 2 h 2"/>
              <a:gd name="T12" fmla="*/ 0 w 2"/>
              <a:gd name="T13" fmla="*/ 0 h 2"/>
              <a:gd name="T14" fmla="*/ 0 w 2"/>
              <a:gd name="T15" fmla="*/ 2 h 2"/>
              <a:gd name="T16" fmla="*/ 2 w 2"/>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11" name="Freeform 1246"/>
          <p:cNvSpPr>
            <a:spLocks/>
          </p:cNvSpPr>
          <p:nvPr/>
        </p:nvSpPr>
        <p:spPr bwMode="auto">
          <a:xfrm>
            <a:off x="725488" y="547688"/>
            <a:ext cx="3175" cy="3175"/>
          </a:xfrm>
          <a:custGeom>
            <a:avLst/>
            <a:gdLst>
              <a:gd name="T0" fmla="*/ 0 w 2"/>
              <a:gd name="T1" fmla="*/ 2 h 2"/>
              <a:gd name="T2" fmla="*/ 0 w 2"/>
              <a:gd name="T3" fmla="*/ 2 h 2"/>
              <a:gd name="T4" fmla="*/ 2 w 2"/>
              <a:gd name="T5" fmla="*/ 0 h 2"/>
              <a:gd name="T6" fmla="*/ 0 w 2"/>
              <a:gd name="T7" fmla="*/ 0 h 2"/>
              <a:gd name="T8" fmla="*/ 0 w 2"/>
              <a:gd name="T9" fmla="*/ 2 h 2"/>
              <a:gd name="T10" fmla="*/ 2 w 2"/>
              <a:gd name="T11" fmla="*/ 0 h 2"/>
              <a:gd name="T12" fmla="*/ 0 w 2"/>
              <a:gd name="T13" fmla="*/ 0 h 2"/>
              <a:gd name="T14" fmla="*/ 0 w 2"/>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12" name="Freeform 1250"/>
          <p:cNvSpPr>
            <a:spLocks/>
          </p:cNvSpPr>
          <p:nvPr/>
        </p:nvSpPr>
        <p:spPr bwMode="auto">
          <a:xfrm>
            <a:off x="731838" y="530225"/>
            <a:ext cx="3175" cy="1588"/>
          </a:xfrm>
          <a:custGeom>
            <a:avLst/>
            <a:gdLst>
              <a:gd name="T0" fmla="*/ 2 w 2"/>
              <a:gd name="T1" fmla="*/ 0 h 1588"/>
              <a:gd name="T2" fmla="*/ 0 w 2"/>
              <a:gd name="T3" fmla="*/ 0 h 1588"/>
              <a:gd name="T4" fmla="*/ 2 w 2"/>
              <a:gd name="T5" fmla="*/ 0 h 1588"/>
            </a:gdLst>
            <a:ahLst/>
            <a:cxnLst>
              <a:cxn ang="0">
                <a:pos x="T0" y="T1"/>
              </a:cxn>
              <a:cxn ang="0">
                <a:pos x="T2" y="T3"/>
              </a:cxn>
              <a:cxn ang="0">
                <a:pos x="T4" y="T5"/>
              </a:cxn>
            </a:cxnLst>
            <a:rect l="0" t="0" r="r" b="b"/>
            <a:pathLst>
              <a:path w="2" h="1588">
                <a:moveTo>
                  <a:pt x="2" y="0"/>
                </a:moveTo>
                <a:lnTo>
                  <a:pt x="0" y="0"/>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13" name="Freeform 1252"/>
          <p:cNvSpPr>
            <a:spLocks/>
          </p:cNvSpPr>
          <p:nvPr/>
        </p:nvSpPr>
        <p:spPr bwMode="auto">
          <a:xfrm>
            <a:off x="731838" y="527050"/>
            <a:ext cx="3175" cy="7938"/>
          </a:xfrm>
          <a:custGeom>
            <a:avLst/>
            <a:gdLst>
              <a:gd name="T0" fmla="*/ 2 w 2"/>
              <a:gd name="T1" fmla="*/ 2 h 5"/>
              <a:gd name="T2" fmla="*/ 2 w 2"/>
              <a:gd name="T3" fmla="*/ 2 h 5"/>
              <a:gd name="T4" fmla="*/ 0 w 2"/>
              <a:gd name="T5" fmla="*/ 0 h 5"/>
              <a:gd name="T6" fmla="*/ 0 w 2"/>
              <a:gd name="T7" fmla="*/ 2 h 5"/>
              <a:gd name="T8" fmla="*/ 2 w 2"/>
              <a:gd name="T9" fmla="*/ 5 h 5"/>
              <a:gd name="T10" fmla="*/ 2 w 2"/>
              <a:gd name="T11" fmla="*/ 2 h 5"/>
              <a:gd name="T12" fmla="*/ 0 w 2"/>
              <a:gd name="T13" fmla="*/ 0 h 5"/>
              <a:gd name="T14" fmla="*/ 0 w 2"/>
              <a:gd name="T15" fmla="*/ 2 h 5"/>
              <a:gd name="T16" fmla="*/ 2 w 2"/>
              <a:gd name="T17" fmla="*/ 5 h 5"/>
              <a:gd name="T18" fmla="*/ 2 w 2"/>
              <a:gd name="T1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14" name="Freeform 1255"/>
          <p:cNvSpPr>
            <a:spLocks/>
          </p:cNvSpPr>
          <p:nvPr/>
        </p:nvSpPr>
        <p:spPr bwMode="auto">
          <a:xfrm>
            <a:off x="712788" y="550863"/>
            <a:ext cx="3175" cy="1587"/>
          </a:xfrm>
          <a:custGeom>
            <a:avLst/>
            <a:gdLst>
              <a:gd name="T0" fmla="*/ 0 w 2"/>
              <a:gd name="T1" fmla="*/ 0 h 1587"/>
              <a:gd name="T2" fmla="*/ 2 w 2"/>
              <a:gd name="T3" fmla="*/ 0 h 1587"/>
              <a:gd name="T4" fmla="*/ 0 w 2"/>
              <a:gd name="T5" fmla="*/ 0 h 1587"/>
              <a:gd name="T6" fmla="*/ 2 w 2"/>
              <a:gd name="T7" fmla="*/ 0 h 1587"/>
              <a:gd name="T8" fmla="*/ 0 w 2"/>
              <a:gd name="T9" fmla="*/ 0 h 1587"/>
            </a:gdLst>
            <a:ahLst/>
            <a:cxnLst>
              <a:cxn ang="0">
                <a:pos x="T0" y="T1"/>
              </a:cxn>
              <a:cxn ang="0">
                <a:pos x="T2" y="T3"/>
              </a:cxn>
              <a:cxn ang="0">
                <a:pos x="T4" y="T5"/>
              </a:cxn>
              <a:cxn ang="0">
                <a:pos x="T6" y="T7"/>
              </a:cxn>
              <a:cxn ang="0">
                <a:pos x="T8" y="T9"/>
              </a:cxn>
            </a:cxnLst>
            <a:rect l="0" t="0" r="r" b="b"/>
            <a:pathLst>
              <a:path w="2" h="1587">
                <a:moveTo>
                  <a:pt x="0" y="0"/>
                </a:moveTo>
                <a:lnTo>
                  <a:pt x="2" y="0"/>
                </a:lnTo>
                <a:lnTo>
                  <a:pt x="0" y="0"/>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15" name="Rectangle 1256"/>
          <p:cNvSpPr>
            <a:spLocks noChangeArrowheads="1"/>
          </p:cNvSpPr>
          <p:nvPr/>
        </p:nvSpPr>
        <p:spPr bwMode="auto">
          <a:xfrm>
            <a:off x="722313" y="550863"/>
            <a:ext cx="1587" cy="1587"/>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16" name="Freeform 1258"/>
          <p:cNvSpPr>
            <a:spLocks/>
          </p:cNvSpPr>
          <p:nvPr/>
        </p:nvSpPr>
        <p:spPr bwMode="auto">
          <a:xfrm>
            <a:off x="722313" y="550863"/>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17" name="Freeform 1266"/>
          <p:cNvSpPr>
            <a:spLocks/>
          </p:cNvSpPr>
          <p:nvPr/>
        </p:nvSpPr>
        <p:spPr bwMode="auto">
          <a:xfrm>
            <a:off x="728663" y="534988"/>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18" name="Freeform 1269"/>
          <p:cNvSpPr>
            <a:spLocks/>
          </p:cNvSpPr>
          <p:nvPr/>
        </p:nvSpPr>
        <p:spPr bwMode="auto">
          <a:xfrm>
            <a:off x="728663" y="530225"/>
            <a:ext cx="3175" cy="4763"/>
          </a:xfrm>
          <a:custGeom>
            <a:avLst/>
            <a:gdLst>
              <a:gd name="T0" fmla="*/ 0 w 2"/>
              <a:gd name="T1" fmla="*/ 3 h 3"/>
              <a:gd name="T2" fmla="*/ 2 w 2"/>
              <a:gd name="T3" fmla="*/ 0 h 3"/>
              <a:gd name="T4" fmla="*/ 0 w 2"/>
              <a:gd name="T5" fmla="*/ 0 h 3"/>
              <a:gd name="T6" fmla="*/ 0 w 2"/>
              <a:gd name="T7" fmla="*/ 3 h 3"/>
              <a:gd name="T8" fmla="*/ 2 w 2"/>
              <a:gd name="T9" fmla="*/ 0 h 3"/>
              <a:gd name="T10" fmla="*/ 0 w 2"/>
              <a:gd name="T11" fmla="*/ 0 h 3"/>
              <a:gd name="T12" fmla="*/ 0 w 2"/>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0" y="3"/>
                </a:moveTo>
                <a:lnTo>
                  <a:pt x="2" y="0"/>
                </a:lnTo>
                <a:lnTo>
                  <a:pt x="0" y="0"/>
                </a:lnTo>
                <a:lnTo>
                  <a:pt x="0" y="3"/>
                </a:lnTo>
                <a:lnTo>
                  <a:pt x="2" y="0"/>
                </a:lnTo>
                <a:lnTo>
                  <a:pt x="0" y="0"/>
                </a:lnTo>
                <a:lnTo>
                  <a:pt x="0" y="3"/>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11519" name="Line 1270"/>
          <p:cNvCxnSpPr>
            <a:cxnSpLocks noChangeShapeType="1"/>
          </p:cNvCxnSpPr>
          <p:nvPr/>
        </p:nvCxnSpPr>
        <p:spPr bwMode="auto">
          <a:xfrm>
            <a:off x="728663" y="530225"/>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20" name="Line 1271"/>
          <p:cNvCxnSpPr>
            <a:cxnSpLocks noChangeShapeType="1"/>
          </p:cNvCxnSpPr>
          <p:nvPr/>
        </p:nvCxnSpPr>
        <p:spPr bwMode="auto">
          <a:xfrm>
            <a:off x="728663" y="530225"/>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21" name="Rectangle 1272"/>
          <p:cNvSpPr>
            <a:spLocks noChangeArrowheads="1"/>
          </p:cNvSpPr>
          <p:nvPr/>
        </p:nvSpPr>
        <p:spPr bwMode="auto">
          <a:xfrm>
            <a:off x="728663" y="530225"/>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22" name="Rectangle 1273"/>
          <p:cNvSpPr>
            <a:spLocks noChangeArrowheads="1"/>
          </p:cNvSpPr>
          <p:nvPr/>
        </p:nvSpPr>
        <p:spPr bwMode="auto">
          <a:xfrm>
            <a:off x="728663" y="530225"/>
            <a:ext cx="1587"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cxnSp>
        <p:nvCxnSpPr>
          <p:cNvPr id="11523" name="Line 1274"/>
          <p:cNvCxnSpPr>
            <a:cxnSpLocks noChangeShapeType="1"/>
          </p:cNvCxnSpPr>
          <p:nvPr/>
        </p:nvCxnSpPr>
        <p:spPr bwMode="auto">
          <a:xfrm>
            <a:off x="728663" y="52705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24" name="Line 1275"/>
          <p:cNvCxnSpPr>
            <a:cxnSpLocks noChangeShapeType="1"/>
          </p:cNvCxnSpPr>
          <p:nvPr/>
        </p:nvCxnSpPr>
        <p:spPr bwMode="auto">
          <a:xfrm>
            <a:off x="728663" y="52705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25" name="Freeform 1277"/>
          <p:cNvSpPr>
            <a:spLocks/>
          </p:cNvSpPr>
          <p:nvPr/>
        </p:nvSpPr>
        <p:spPr bwMode="auto">
          <a:xfrm>
            <a:off x="728663" y="523875"/>
            <a:ext cx="1587" cy="3175"/>
          </a:xfrm>
          <a:custGeom>
            <a:avLst/>
            <a:gdLst>
              <a:gd name="T0" fmla="*/ 0 w 1587"/>
              <a:gd name="T1" fmla="*/ 2 h 2"/>
              <a:gd name="T2" fmla="*/ 0 w 1587"/>
              <a:gd name="T3" fmla="*/ 2 h 2"/>
              <a:gd name="T4" fmla="*/ 0 w 1587"/>
              <a:gd name="T5" fmla="*/ 0 h 2"/>
              <a:gd name="T6" fmla="*/ 0 w 1587"/>
              <a:gd name="T7" fmla="*/ 2 h 2"/>
            </a:gdLst>
            <a:ahLst/>
            <a:cxnLst>
              <a:cxn ang="0">
                <a:pos x="T0" y="T1"/>
              </a:cxn>
              <a:cxn ang="0">
                <a:pos x="T2" y="T3"/>
              </a:cxn>
              <a:cxn ang="0">
                <a:pos x="T4" y="T5"/>
              </a:cxn>
              <a:cxn ang="0">
                <a:pos x="T6" y="T7"/>
              </a:cxn>
            </a:cxnLst>
            <a:rect l="0" t="0" r="r" b="b"/>
            <a:pathLst>
              <a:path w="1587" h="2">
                <a:moveTo>
                  <a:pt x="0" y="2"/>
                </a:moveTo>
                <a:lnTo>
                  <a:pt x="0"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26" name="Freeform 1287"/>
          <p:cNvSpPr>
            <a:spLocks/>
          </p:cNvSpPr>
          <p:nvPr/>
        </p:nvSpPr>
        <p:spPr bwMode="auto">
          <a:xfrm>
            <a:off x="719138" y="514350"/>
            <a:ext cx="3175" cy="3175"/>
          </a:xfrm>
          <a:custGeom>
            <a:avLst/>
            <a:gdLst>
              <a:gd name="T0" fmla="*/ 0 w 2"/>
              <a:gd name="T1" fmla="*/ 0 h 2"/>
              <a:gd name="T2" fmla="*/ 0 w 2"/>
              <a:gd name="T3" fmla="*/ 2 h 2"/>
              <a:gd name="T4" fmla="*/ 2 w 2"/>
              <a:gd name="T5" fmla="*/ 2 h 2"/>
              <a:gd name="T6" fmla="*/ 2 w 2"/>
              <a:gd name="T7" fmla="*/ 0 h 2"/>
              <a:gd name="T8" fmla="*/ 0 w 2"/>
              <a:gd name="T9" fmla="*/ 0 h 2"/>
              <a:gd name="T10" fmla="*/ 0 w 2"/>
              <a:gd name="T11" fmla="*/ 2 h 2"/>
              <a:gd name="T12" fmla="*/ 2 w 2"/>
              <a:gd name="T13" fmla="*/ 2 h 2"/>
              <a:gd name="T14" fmla="*/ 0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27" name="Freeform 1290"/>
          <p:cNvSpPr>
            <a:spLocks/>
          </p:cNvSpPr>
          <p:nvPr/>
        </p:nvSpPr>
        <p:spPr bwMode="auto">
          <a:xfrm>
            <a:off x="719138" y="517525"/>
            <a:ext cx="3175" cy="3175"/>
          </a:xfrm>
          <a:custGeom>
            <a:avLst/>
            <a:gdLst>
              <a:gd name="T0" fmla="*/ 0 w 2"/>
              <a:gd name="T1" fmla="*/ 2 h 2"/>
              <a:gd name="T2" fmla="*/ 0 w 2"/>
              <a:gd name="T3" fmla="*/ 2 h 2"/>
              <a:gd name="T4" fmla="*/ 2 w 2"/>
              <a:gd name="T5" fmla="*/ 2 h 2"/>
              <a:gd name="T6" fmla="*/ 2 w 2"/>
              <a:gd name="T7" fmla="*/ 0 h 2"/>
              <a:gd name="T8" fmla="*/ 0 w 2"/>
              <a:gd name="T9" fmla="*/ 0 h 2"/>
              <a:gd name="T10" fmla="*/ 2 w 2"/>
              <a:gd name="T11" fmla="*/ 0 h 2"/>
              <a:gd name="T12" fmla="*/ 0 w 2"/>
              <a:gd name="T13" fmla="*/ 0 h 2"/>
              <a:gd name="T14" fmla="*/ 0 w 2"/>
              <a:gd name="T15" fmla="*/ 2 h 2"/>
              <a:gd name="T16" fmla="*/ 0 w 2"/>
              <a:gd name="T17" fmla="*/ 0 h 2"/>
              <a:gd name="T18" fmla="*/ 0 w 2"/>
              <a:gd name="T19" fmla="*/ 2 h 2"/>
              <a:gd name="T20" fmla="*/ 2 w 2"/>
              <a:gd name="T21" fmla="*/ 2 h 2"/>
              <a:gd name="T22" fmla="*/ 2 w 2"/>
              <a:gd name="T23" fmla="*/ 0 h 2"/>
              <a:gd name="T24" fmla="*/ 0 w 2"/>
              <a:gd name="T25" fmla="*/ 0 h 2"/>
              <a:gd name="T26" fmla="*/ 0 w 2"/>
              <a:gd name="T27" fmla="*/ 2 h 2"/>
              <a:gd name="T28" fmla="*/ 2 w 2"/>
              <a:gd name="T29" fmla="*/ 2 h 2"/>
              <a:gd name="T30" fmla="*/ 0 w 2"/>
              <a:gd name="T3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11528" name="Rectangle 1335"/>
          <p:cNvSpPr>
            <a:spLocks noChangeArrowheads="1"/>
          </p:cNvSpPr>
          <p:nvPr/>
        </p:nvSpPr>
        <p:spPr bwMode="auto">
          <a:xfrm>
            <a:off x="468313" y="5080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29" name="Rectangle 1336"/>
          <p:cNvSpPr>
            <a:spLocks noChangeArrowheads="1"/>
          </p:cNvSpPr>
          <p:nvPr/>
        </p:nvSpPr>
        <p:spPr bwMode="auto">
          <a:xfrm>
            <a:off x="474663" y="4953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30" name="Rectangle 1337"/>
          <p:cNvSpPr>
            <a:spLocks noChangeArrowheads="1"/>
          </p:cNvSpPr>
          <p:nvPr/>
        </p:nvSpPr>
        <p:spPr bwMode="auto">
          <a:xfrm>
            <a:off x="474663" y="4953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31" name="Rectangle 1340"/>
          <p:cNvSpPr>
            <a:spLocks noChangeArrowheads="1"/>
          </p:cNvSpPr>
          <p:nvPr/>
        </p:nvSpPr>
        <p:spPr bwMode="auto">
          <a:xfrm>
            <a:off x="468313" y="508000"/>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32" name="Rectangle 1341"/>
          <p:cNvSpPr>
            <a:spLocks noChangeArrowheads="1"/>
          </p:cNvSpPr>
          <p:nvPr/>
        </p:nvSpPr>
        <p:spPr bwMode="auto">
          <a:xfrm>
            <a:off x="468313" y="508000"/>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33" name="Rectangle 1342"/>
          <p:cNvSpPr>
            <a:spLocks noChangeArrowheads="1"/>
          </p:cNvSpPr>
          <p:nvPr/>
        </p:nvSpPr>
        <p:spPr bwMode="auto">
          <a:xfrm>
            <a:off x="468313" y="508000"/>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34" name="Rectangle 1343"/>
          <p:cNvSpPr>
            <a:spLocks noChangeArrowheads="1"/>
          </p:cNvSpPr>
          <p:nvPr/>
        </p:nvSpPr>
        <p:spPr bwMode="auto">
          <a:xfrm>
            <a:off x="468313" y="5080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35" name="Rectangle 1344"/>
          <p:cNvSpPr>
            <a:spLocks noChangeArrowheads="1"/>
          </p:cNvSpPr>
          <p:nvPr/>
        </p:nvSpPr>
        <p:spPr bwMode="auto">
          <a:xfrm>
            <a:off x="465138" y="485775"/>
            <a:ext cx="1587" cy="3175"/>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11536" name="Rectangle 66"/>
          <p:cNvSpPr>
            <a:spLocks noChangeArrowheads="1"/>
          </p:cNvSpPr>
          <p:nvPr/>
        </p:nvSpPr>
        <p:spPr bwMode="auto">
          <a:xfrm>
            <a:off x="0" y="2828925"/>
            <a:ext cx="9144000" cy="176213"/>
          </a:xfrm>
          <a:prstGeom prst="rect">
            <a:avLst/>
          </a:prstGeom>
          <a:solidFill>
            <a:srgbClr val="002345"/>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solidFill>
                <a:schemeClr val="bg1"/>
              </a:solidFill>
            </a:endParaRPr>
          </a:p>
        </p:txBody>
      </p:sp>
      <p:sp>
        <p:nvSpPr>
          <p:cNvPr id="11537" name="Rectangle 2"/>
          <p:cNvSpPr>
            <a:spLocks noGrp="1" noChangeArrowheads="1"/>
          </p:cNvSpPr>
          <p:nvPr>
            <p:ph type="title"/>
          </p:nvPr>
        </p:nvSpPr>
        <p:spPr bwMode="auto">
          <a:xfrm>
            <a:off x="357188" y="301625"/>
            <a:ext cx="8461375" cy="120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sr-Latn-RS"/>
              <a:t>Click to edit Master title style</a:t>
            </a:r>
          </a:p>
        </p:txBody>
      </p:sp>
      <p:sp>
        <p:nvSpPr>
          <p:cNvPr id="11538" name="Rectangle 3"/>
          <p:cNvSpPr>
            <a:spLocks noGrp="1" noChangeArrowheads="1"/>
          </p:cNvSpPr>
          <p:nvPr>
            <p:ph type="body" idx="1"/>
          </p:nvPr>
        </p:nvSpPr>
        <p:spPr bwMode="auto">
          <a:xfrm>
            <a:off x="357188" y="1697038"/>
            <a:ext cx="8478837" cy="438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Paragraph content</a:t>
            </a:r>
          </a:p>
          <a:p>
            <a:pPr lvl="1"/>
            <a:r>
              <a:rPr lang="en-US" altLang="sr-Latn-RS"/>
              <a:t>Bullets</a:t>
            </a:r>
          </a:p>
          <a:p>
            <a:pPr lvl="4"/>
            <a:r>
              <a:rPr lang="en-US" altLang="sr-Latn-RS"/>
              <a:t>Bullets</a:t>
            </a:r>
          </a:p>
          <a:p>
            <a:pPr lvl="3"/>
            <a:r>
              <a:rPr lang="en-US" altLang="sr-Latn-RS"/>
              <a:t>Bullets</a:t>
            </a:r>
          </a:p>
          <a:p>
            <a:pPr lvl="4"/>
            <a:r>
              <a:rPr lang="en-US" altLang="sr-Latn-RS"/>
              <a:t>Bullets</a:t>
            </a:r>
          </a:p>
        </p:txBody>
      </p:sp>
    </p:spTree>
  </p:cSld>
  <p:clrMap bg1="lt1" tx1="dk1" bg2="lt2" tx2="dk2" accent1="accent1" accent2="accent2" accent3="accent3" accent4="accent4" accent5="accent5" accent6="accent6" hlink="hlink" folHlink="folHlink"/>
  <p:sldLayoutIdLst>
    <p:sldLayoutId id="2147485590" r:id="rId1"/>
    <p:sldLayoutId id="2147485591" r:id="rId2"/>
    <p:sldLayoutId id="2147485592" r:id="rId3"/>
    <p:sldLayoutId id="2147485593" r:id="rId4"/>
    <p:sldLayoutId id="2147485594" r:id="rId5"/>
    <p:sldLayoutId id="2147485595" r:id="rId6"/>
    <p:sldLayoutId id="2147485596" r:id="rId7"/>
    <p:sldLayoutId id="2147485597" r:id="rId8"/>
    <p:sldLayoutId id="2147485598" r:id="rId9"/>
    <p:sldLayoutId id="2147485599" r:id="rId10"/>
    <p:sldLayoutId id="2147485600" r:id="rId11"/>
  </p:sldLayoutIdLst>
  <p:txStyles>
    <p:titleStyle>
      <a:lvl1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1pPr>
      <a:lvl2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2pPr>
      <a:lvl3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3pPr>
      <a:lvl4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4pPr>
      <a:lvl5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5pPr>
      <a:lvl6pPr marL="4572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6pPr>
      <a:lvl7pPr marL="9144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7pPr>
      <a:lvl8pPr marL="13716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8pPr>
      <a:lvl9pPr marL="18288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9pPr>
    </p:titleStyle>
    <p:bodyStyle>
      <a:lvl1pPr marL="342900" indent="-342900" algn="l" rtl="0" eaLnBrk="0" fontAlgn="base" hangingPunct="0">
        <a:lnSpc>
          <a:spcPct val="150000"/>
        </a:lnSpc>
        <a:spcBef>
          <a:spcPts val="1800"/>
        </a:spcBef>
        <a:spcAft>
          <a:spcPct val="0"/>
        </a:spcAft>
        <a:buClr>
          <a:srgbClr val="404040"/>
        </a:buClr>
        <a:buSzPct val="100000"/>
        <a:defRPr>
          <a:solidFill>
            <a:srgbClr val="595959"/>
          </a:solidFill>
          <a:latin typeface="Arial" charset="0"/>
          <a:ea typeface="MS PGothic" pitchFamily="34" charset="-128"/>
        </a:defRPr>
      </a:lvl1pPr>
      <a:lvl2pPr marL="2857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2pPr>
      <a:lvl3pPr marL="285750" indent="-285750" algn="l" rtl="0" eaLnBrk="0" fontAlgn="base" hangingPunct="0">
        <a:lnSpc>
          <a:spcPct val="110000"/>
        </a:lnSpc>
        <a:spcBef>
          <a:spcPct val="0"/>
        </a:spcBef>
        <a:spcAft>
          <a:spcPct val="0"/>
        </a:spcAft>
        <a:buClr>
          <a:schemeClr val="tx1"/>
        </a:buClr>
        <a:buSzPct val="100000"/>
        <a:buFont typeface="Arial" charset="0"/>
        <a:buChar char="•"/>
        <a:defRPr>
          <a:solidFill>
            <a:schemeClr val="tx2"/>
          </a:solidFill>
          <a:latin typeface="Arial" charset="0"/>
          <a:ea typeface="MS PGothic" pitchFamily="34" charset="-128"/>
        </a:defRPr>
      </a:lvl3pPr>
      <a:lvl4pPr marL="8318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4pPr>
      <a:lvl5pPr marL="11969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5pPr>
      <a:lvl6pPr marL="16541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6pPr>
      <a:lvl7pPr marL="21113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7pPr>
      <a:lvl8pPr marL="25685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8pPr>
      <a:lvl9pPr marL="30257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9pPr>
    </p:bodyStyle>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hangingPunct="0">
              <a:buSzTx/>
            </a:pPr>
            <a:endParaRPr lang="hr-HR">
              <a:solidFill>
                <a:srgbClr val="002345"/>
              </a:solidFill>
            </a:endParaRPr>
          </a:p>
        </p:txBody>
      </p:sp>
      <p:sp>
        <p:nvSpPr>
          <p:cNvPr id="2051" name="Freeform 85"/>
          <p:cNvSpPr>
            <a:spLocks/>
          </p:cNvSpPr>
          <p:nvPr/>
        </p:nvSpPr>
        <p:spPr bwMode="auto">
          <a:xfrm flipH="1">
            <a:off x="8545513" y="6146800"/>
            <a:ext cx="246062" cy="1651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hangingPunct="0">
              <a:buSzTx/>
            </a:pPr>
            <a:endParaRPr lang="hr-HR">
              <a:solidFill>
                <a:srgbClr val="002345"/>
              </a:solidFill>
            </a:endParaRPr>
          </a:p>
        </p:txBody>
      </p:sp>
      <p:sp>
        <p:nvSpPr>
          <p:cNvPr id="2052"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33" name="Rectangle 3">
            <a:extLst>
              <a:ext uri="{FF2B5EF4-FFF2-40B4-BE49-F238E27FC236}">
                <a16:creationId xmlns:a16="http://schemas.microsoft.com/office/drawing/2014/main" id="{F26A66D4-9067-4F56-A9FD-D08CD40AF0E5}"/>
              </a:ext>
            </a:extLst>
          </p:cNvPr>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2054" name="TextBox 7">
            <a:extLst>
              <a:ext uri="{FF2B5EF4-FFF2-40B4-BE49-F238E27FC236}">
                <a16:creationId xmlns:a16="http://schemas.microsoft.com/office/drawing/2014/main" id="{3345A13F-BD06-4F03-BB77-F0BC6FAC19C7}"/>
              </a:ext>
            </a:extLst>
          </p:cNvPr>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buSzTx/>
              <a:defRPr/>
            </a:pPr>
            <a:endParaRPr lang="en-US">
              <a:solidFill>
                <a:srgbClr val="002345"/>
              </a:solidFill>
            </a:endParaRPr>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4"/>
          </p:nvPr>
        </p:nvSpPr>
        <p:spPr>
          <a:xfrm>
            <a:off x="360363" y="6356350"/>
            <a:ext cx="317500" cy="365125"/>
          </a:xfrm>
          <a:prstGeom prst="rect">
            <a:avLst/>
          </a:prstGeom>
        </p:spPr>
        <p:txBody>
          <a:bodyPr vert="horz" wrap="square" lIns="0" tIns="0" rIns="0" bIns="0" numCol="1" anchor="ctr" anchorCtr="0" compatLnSpc="1">
            <a:prstTxWarp prst="textNoShape">
              <a:avLst/>
            </a:prstTxWarp>
            <a:normAutofit/>
          </a:bodyPr>
          <a:lstStyle>
            <a:lvl1pPr eaLnBrk="1" hangingPunct="1">
              <a:defRPr sz="1100" b="0">
                <a:solidFill>
                  <a:srgbClr val="595959"/>
                </a:solidFill>
                <a:latin typeface="Arial" charset="0"/>
                <a:cs typeface="Times New Roman" pitchFamily="18" charset="0"/>
              </a:defRPr>
            </a:lvl1pPr>
          </a:lstStyle>
          <a:p>
            <a:pPr>
              <a:buSzTx/>
            </a:pPr>
            <a:fld id="{B4FB1532-B55F-4855-9743-234093E8BF5F}" type="slidenum">
              <a:rPr lang="en-US" altLang="en-US"/>
              <a:pPr>
                <a:buSzTx/>
              </a:pPr>
              <a:t>‹#›</a:t>
            </a:fld>
            <a:endParaRPr lang="en-US" altLang="en-US"/>
          </a:p>
        </p:txBody>
      </p:sp>
      <p:sp>
        <p:nvSpPr>
          <p:cNvPr id="5" name="Footer Placeholder 4">
            <a:extLst>
              <a:ext uri="{FF2B5EF4-FFF2-40B4-BE49-F238E27FC236}">
                <a16:creationId xmlns:a16="http://schemas.microsoft.com/office/drawing/2014/main" id="{16E576D0-37C1-47CE-91D9-82B1BA2BF196}"/>
              </a:ext>
            </a:extLst>
          </p:cNvPr>
          <p:cNvSpPr>
            <a:spLocks noGrp="1"/>
          </p:cNvSpPr>
          <p:nvPr>
            <p:ph type="ftr" sz="quarter" idx="3"/>
          </p:nvPr>
        </p:nvSpPr>
        <p:spPr>
          <a:xfrm>
            <a:off x="741363" y="6356350"/>
            <a:ext cx="5915025" cy="365125"/>
          </a:xfrm>
          <a:prstGeom prst="rect">
            <a:avLst/>
          </a:prstGeom>
        </p:spPr>
        <p:txBody>
          <a:bodyPr vert="horz" lIns="0" tIns="0" rIns="0" bIns="0" rtlCol="0" anchor="ctr">
            <a:normAutofit/>
          </a:bodyPr>
          <a:lstStyle>
            <a:lvl1pPr algn="l" eaLnBrk="1" hangingPunct="1">
              <a:defRPr sz="1100" b="0" baseline="0">
                <a:solidFill>
                  <a:schemeClr val="tx2">
                    <a:lumMod val="65000"/>
                    <a:lumOff val="35000"/>
                  </a:schemeClr>
                </a:solidFill>
                <a:latin typeface="+mn-lt"/>
                <a:ea typeface="+mn-ea"/>
                <a:cs typeface="Times New Roman" pitchFamily="18" charset="0"/>
              </a:defRPr>
            </a:lvl1pPr>
          </a:lstStyle>
          <a:p>
            <a:pPr>
              <a:buSzTx/>
              <a:defRPr/>
            </a:pPr>
            <a:r>
              <a:rPr lang="en-US">
                <a:solidFill>
                  <a:srgbClr val="000000">
                    <a:lumMod val="65000"/>
                    <a:lumOff val="35000"/>
                  </a:srgbClr>
                </a:solidFill>
              </a:rPr>
              <a:t>Presentation Title</a:t>
            </a:r>
          </a:p>
        </p:txBody>
      </p:sp>
      <p:pic>
        <p:nvPicPr>
          <p:cNvPr id="2057" name="Picture 9"/>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718665"/>
      </p:ext>
    </p:extLst>
  </p:cSld>
  <p:clrMap bg1="lt1" tx1="dk1" bg2="lt2" tx2="dk2" accent1="accent1" accent2="accent2" accent3="accent3" accent4="accent4" accent5="accent5" accent6="accent6" hlink="hlink" folHlink="folHlink"/>
  <p:sldLayoutIdLst>
    <p:sldLayoutId id="2147485602" r:id="rId1"/>
    <p:sldLayoutId id="2147485603" r:id="rId2"/>
    <p:sldLayoutId id="2147485604" r:id="rId3"/>
    <p:sldLayoutId id="2147485605" r:id="rId4"/>
    <p:sldLayoutId id="2147485606" r:id="rId5"/>
    <p:sldLayoutId id="2147485607" r:id="rId6"/>
    <p:sldLayoutId id="2147485608" r:id="rId7"/>
    <p:sldLayoutId id="2147485609" r:id="rId8"/>
    <p:sldLayoutId id="2147485610" r:id="rId9"/>
    <p:sldLayoutId id="2147485611" r:id="rId10"/>
    <p:sldLayoutId id="2147485612" r:id="rId11"/>
    <p:sldLayoutId id="2147485613" r:id="rId12"/>
    <p:sldLayoutId id="2147485614" r:id="rId13"/>
    <p:sldLayoutId id="2147485615" r:id="rId14"/>
    <p:sldLayoutId id="2147485616" r:id="rId15"/>
    <p:sldLayoutId id="2147485617" r:id="rId16"/>
    <p:sldLayoutId id="2147485618" r:id="rId17"/>
    <p:sldLayoutId id="2147485619" r:id="rId18"/>
  </p:sldLayoutIdLst>
  <p:hf hdr="0" dt="0"/>
  <p:txStyles>
    <p:titleStyle>
      <a:lvl1pPr algn="l" rtl="0" eaLnBrk="0" fontAlgn="base" hangingPunct="0">
        <a:spcBef>
          <a:spcPct val="0"/>
        </a:spcBef>
        <a:spcAft>
          <a:spcPct val="0"/>
        </a:spcAft>
        <a:buFont typeface="Arial" charset="0"/>
        <a:defRPr sz="2200">
          <a:solidFill>
            <a:schemeClr val="tx1"/>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hangingPunct="0">
              <a:buSzTx/>
            </a:pPr>
            <a:endParaRPr lang="hr-HR">
              <a:solidFill>
                <a:srgbClr val="002345"/>
              </a:solidFill>
            </a:endParaRPr>
          </a:p>
        </p:txBody>
      </p:sp>
      <p:sp>
        <p:nvSpPr>
          <p:cNvPr id="2051" name="Freeform 85"/>
          <p:cNvSpPr>
            <a:spLocks/>
          </p:cNvSpPr>
          <p:nvPr/>
        </p:nvSpPr>
        <p:spPr bwMode="auto">
          <a:xfrm flipH="1">
            <a:off x="8545513" y="6146800"/>
            <a:ext cx="246062" cy="1651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hangingPunct="0">
              <a:buSzTx/>
            </a:pPr>
            <a:endParaRPr lang="hr-HR">
              <a:solidFill>
                <a:srgbClr val="002345"/>
              </a:solidFill>
            </a:endParaRPr>
          </a:p>
        </p:txBody>
      </p:sp>
      <p:sp>
        <p:nvSpPr>
          <p:cNvPr id="2052"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33" name="Rectangle 3">
            <a:extLst>
              <a:ext uri="{FF2B5EF4-FFF2-40B4-BE49-F238E27FC236}">
                <a16:creationId xmlns:a16="http://schemas.microsoft.com/office/drawing/2014/main" id="{F26A66D4-9067-4F56-A9FD-D08CD40AF0E5}"/>
              </a:ext>
            </a:extLst>
          </p:cNvPr>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2054" name="TextBox 7">
            <a:extLst>
              <a:ext uri="{FF2B5EF4-FFF2-40B4-BE49-F238E27FC236}">
                <a16:creationId xmlns:a16="http://schemas.microsoft.com/office/drawing/2014/main" id="{3345A13F-BD06-4F03-BB77-F0BC6FAC19C7}"/>
              </a:ext>
            </a:extLst>
          </p:cNvPr>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buSzTx/>
              <a:defRPr/>
            </a:pPr>
            <a:endParaRPr lang="en-US">
              <a:solidFill>
                <a:srgbClr val="002345"/>
              </a:solidFill>
            </a:endParaRPr>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4"/>
          </p:nvPr>
        </p:nvSpPr>
        <p:spPr>
          <a:xfrm>
            <a:off x="360363" y="6356350"/>
            <a:ext cx="317500" cy="365125"/>
          </a:xfrm>
          <a:prstGeom prst="rect">
            <a:avLst/>
          </a:prstGeom>
        </p:spPr>
        <p:txBody>
          <a:bodyPr vert="horz" wrap="square" lIns="0" tIns="0" rIns="0" bIns="0" numCol="1" anchor="ctr" anchorCtr="0" compatLnSpc="1">
            <a:prstTxWarp prst="textNoShape">
              <a:avLst/>
            </a:prstTxWarp>
            <a:normAutofit/>
          </a:bodyPr>
          <a:lstStyle>
            <a:lvl1pPr eaLnBrk="1" hangingPunct="1">
              <a:defRPr sz="1100" b="0">
                <a:solidFill>
                  <a:srgbClr val="595959"/>
                </a:solidFill>
                <a:latin typeface="Arial" charset="0"/>
                <a:cs typeface="Times New Roman" pitchFamily="18" charset="0"/>
              </a:defRPr>
            </a:lvl1pPr>
          </a:lstStyle>
          <a:p>
            <a:pPr>
              <a:buSzTx/>
            </a:pPr>
            <a:fld id="{B4FB1532-B55F-4855-9743-234093E8BF5F}" type="slidenum">
              <a:rPr lang="en-US" altLang="en-US"/>
              <a:pPr>
                <a:buSzTx/>
              </a:pPr>
              <a:t>‹#›</a:t>
            </a:fld>
            <a:endParaRPr lang="en-US" altLang="en-US"/>
          </a:p>
        </p:txBody>
      </p:sp>
      <p:sp>
        <p:nvSpPr>
          <p:cNvPr id="5" name="Footer Placeholder 4">
            <a:extLst>
              <a:ext uri="{FF2B5EF4-FFF2-40B4-BE49-F238E27FC236}">
                <a16:creationId xmlns:a16="http://schemas.microsoft.com/office/drawing/2014/main" id="{16E576D0-37C1-47CE-91D9-82B1BA2BF196}"/>
              </a:ext>
            </a:extLst>
          </p:cNvPr>
          <p:cNvSpPr>
            <a:spLocks noGrp="1"/>
          </p:cNvSpPr>
          <p:nvPr>
            <p:ph type="ftr" sz="quarter" idx="3"/>
          </p:nvPr>
        </p:nvSpPr>
        <p:spPr>
          <a:xfrm>
            <a:off x="741363" y="6356350"/>
            <a:ext cx="5915025" cy="365125"/>
          </a:xfrm>
          <a:prstGeom prst="rect">
            <a:avLst/>
          </a:prstGeom>
        </p:spPr>
        <p:txBody>
          <a:bodyPr vert="horz" lIns="0" tIns="0" rIns="0" bIns="0" rtlCol="0" anchor="ctr">
            <a:normAutofit/>
          </a:bodyPr>
          <a:lstStyle>
            <a:lvl1pPr algn="l" eaLnBrk="1" hangingPunct="1">
              <a:defRPr sz="1100" b="0" baseline="0">
                <a:solidFill>
                  <a:schemeClr val="tx2">
                    <a:lumMod val="65000"/>
                    <a:lumOff val="35000"/>
                  </a:schemeClr>
                </a:solidFill>
                <a:latin typeface="+mn-lt"/>
                <a:ea typeface="+mn-ea"/>
                <a:cs typeface="Times New Roman" pitchFamily="18" charset="0"/>
              </a:defRPr>
            </a:lvl1pPr>
          </a:lstStyle>
          <a:p>
            <a:pPr>
              <a:buSzTx/>
              <a:defRPr/>
            </a:pPr>
            <a:r>
              <a:rPr lang="en-US">
                <a:solidFill>
                  <a:srgbClr val="000000">
                    <a:lumMod val="65000"/>
                    <a:lumOff val="35000"/>
                  </a:srgbClr>
                </a:solidFill>
              </a:rPr>
              <a:t>Presentation Title</a:t>
            </a:r>
          </a:p>
        </p:txBody>
      </p:sp>
      <p:pic>
        <p:nvPicPr>
          <p:cNvPr id="2057" name="Picture 9"/>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2737355"/>
      </p:ext>
    </p:extLst>
  </p:cSld>
  <p:clrMap bg1="lt1" tx1="dk1" bg2="lt2" tx2="dk2" accent1="accent1" accent2="accent2" accent3="accent3" accent4="accent4" accent5="accent5" accent6="accent6" hlink="hlink" folHlink="folHlink"/>
  <p:sldLayoutIdLst>
    <p:sldLayoutId id="2147485621" r:id="rId1"/>
    <p:sldLayoutId id="2147485622" r:id="rId2"/>
    <p:sldLayoutId id="2147485623" r:id="rId3"/>
    <p:sldLayoutId id="2147485624" r:id="rId4"/>
    <p:sldLayoutId id="2147485625" r:id="rId5"/>
    <p:sldLayoutId id="2147485626" r:id="rId6"/>
    <p:sldLayoutId id="2147485627" r:id="rId7"/>
    <p:sldLayoutId id="2147485628" r:id="rId8"/>
    <p:sldLayoutId id="2147485629" r:id="rId9"/>
    <p:sldLayoutId id="2147485630" r:id="rId10"/>
    <p:sldLayoutId id="2147485631" r:id="rId11"/>
    <p:sldLayoutId id="2147485632" r:id="rId12"/>
    <p:sldLayoutId id="2147485633" r:id="rId13"/>
    <p:sldLayoutId id="2147485634" r:id="rId14"/>
    <p:sldLayoutId id="2147485635" r:id="rId15"/>
    <p:sldLayoutId id="2147485636" r:id="rId16"/>
    <p:sldLayoutId id="2147485637" r:id="rId17"/>
    <p:sldLayoutId id="2147485638" r:id="rId18"/>
  </p:sldLayoutIdLst>
  <p:hf hdr="0" dt="0"/>
  <p:txStyles>
    <p:titleStyle>
      <a:lvl1pPr algn="l" rtl="0" eaLnBrk="0" fontAlgn="base" hangingPunct="0">
        <a:spcBef>
          <a:spcPct val="0"/>
        </a:spcBef>
        <a:spcAft>
          <a:spcPct val="0"/>
        </a:spcAft>
        <a:buFont typeface="Arial" charset="0"/>
        <a:defRPr sz="2200">
          <a:solidFill>
            <a:schemeClr val="tx1"/>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hangingPunct="0">
              <a:buSzTx/>
            </a:pPr>
            <a:endParaRPr lang="hr-HR">
              <a:solidFill>
                <a:srgbClr val="002345"/>
              </a:solidFill>
            </a:endParaRPr>
          </a:p>
        </p:txBody>
      </p:sp>
      <p:sp>
        <p:nvSpPr>
          <p:cNvPr id="2051" name="Freeform 85"/>
          <p:cNvSpPr>
            <a:spLocks/>
          </p:cNvSpPr>
          <p:nvPr/>
        </p:nvSpPr>
        <p:spPr bwMode="auto">
          <a:xfrm flipH="1">
            <a:off x="8545513" y="6146800"/>
            <a:ext cx="246062" cy="1651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hangingPunct="0">
              <a:buSzTx/>
            </a:pPr>
            <a:endParaRPr lang="hr-HR">
              <a:solidFill>
                <a:srgbClr val="002345"/>
              </a:solidFill>
            </a:endParaRPr>
          </a:p>
        </p:txBody>
      </p:sp>
      <p:sp>
        <p:nvSpPr>
          <p:cNvPr id="2052"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33" name="Rectangle 3">
            <a:extLst>
              <a:ext uri="{FF2B5EF4-FFF2-40B4-BE49-F238E27FC236}">
                <a16:creationId xmlns:a16="http://schemas.microsoft.com/office/drawing/2014/main" id="{F26A66D4-9067-4F56-A9FD-D08CD40AF0E5}"/>
              </a:ext>
            </a:extLst>
          </p:cNvPr>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2054" name="TextBox 7">
            <a:extLst>
              <a:ext uri="{FF2B5EF4-FFF2-40B4-BE49-F238E27FC236}">
                <a16:creationId xmlns:a16="http://schemas.microsoft.com/office/drawing/2014/main" id="{3345A13F-BD06-4F03-BB77-F0BC6FAC19C7}"/>
              </a:ext>
            </a:extLst>
          </p:cNvPr>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buSzTx/>
              <a:defRPr/>
            </a:pPr>
            <a:endParaRPr lang="en-US">
              <a:solidFill>
                <a:srgbClr val="002345"/>
              </a:solidFill>
            </a:endParaRPr>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4"/>
          </p:nvPr>
        </p:nvSpPr>
        <p:spPr>
          <a:xfrm>
            <a:off x="360363" y="6356350"/>
            <a:ext cx="317500" cy="365125"/>
          </a:xfrm>
          <a:prstGeom prst="rect">
            <a:avLst/>
          </a:prstGeom>
        </p:spPr>
        <p:txBody>
          <a:bodyPr vert="horz" wrap="square" lIns="0" tIns="0" rIns="0" bIns="0" numCol="1" anchor="ctr" anchorCtr="0" compatLnSpc="1">
            <a:prstTxWarp prst="textNoShape">
              <a:avLst/>
            </a:prstTxWarp>
            <a:normAutofit/>
          </a:bodyPr>
          <a:lstStyle>
            <a:lvl1pPr eaLnBrk="1" hangingPunct="1">
              <a:defRPr sz="1100" b="0">
                <a:solidFill>
                  <a:srgbClr val="595959"/>
                </a:solidFill>
                <a:latin typeface="Arial" charset="0"/>
                <a:cs typeface="Times New Roman" pitchFamily="18" charset="0"/>
              </a:defRPr>
            </a:lvl1pPr>
          </a:lstStyle>
          <a:p>
            <a:pPr>
              <a:buSzTx/>
            </a:pPr>
            <a:fld id="{B4FB1532-B55F-4855-9743-234093E8BF5F}" type="slidenum">
              <a:rPr lang="en-US" altLang="en-US"/>
              <a:pPr>
                <a:buSzTx/>
              </a:pPr>
              <a:t>‹#›</a:t>
            </a:fld>
            <a:endParaRPr lang="en-US" altLang="en-US"/>
          </a:p>
        </p:txBody>
      </p:sp>
      <p:sp>
        <p:nvSpPr>
          <p:cNvPr id="5" name="Footer Placeholder 4">
            <a:extLst>
              <a:ext uri="{FF2B5EF4-FFF2-40B4-BE49-F238E27FC236}">
                <a16:creationId xmlns:a16="http://schemas.microsoft.com/office/drawing/2014/main" id="{16E576D0-37C1-47CE-91D9-82B1BA2BF196}"/>
              </a:ext>
            </a:extLst>
          </p:cNvPr>
          <p:cNvSpPr>
            <a:spLocks noGrp="1"/>
          </p:cNvSpPr>
          <p:nvPr>
            <p:ph type="ftr" sz="quarter" idx="3"/>
          </p:nvPr>
        </p:nvSpPr>
        <p:spPr>
          <a:xfrm>
            <a:off x="741363" y="6356350"/>
            <a:ext cx="5915025" cy="365125"/>
          </a:xfrm>
          <a:prstGeom prst="rect">
            <a:avLst/>
          </a:prstGeom>
        </p:spPr>
        <p:txBody>
          <a:bodyPr vert="horz" lIns="0" tIns="0" rIns="0" bIns="0" rtlCol="0" anchor="ctr">
            <a:normAutofit/>
          </a:bodyPr>
          <a:lstStyle>
            <a:lvl1pPr algn="l" eaLnBrk="1" hangingPunct="1">
              <a:defRPr sz="1100" b="0" baseline="0">
                <a:solidFill>
                  <a:schemeClr val="tx2">
                    <a:lumMod val="65000"/>
                    <a:lumOff val="35000"/>
                  </a:schemeClr>
                </a:solidFill>
                <a:latin typeface="+mn-lt"/>
                <a:ea typeface="+mn-ea"/>
                <a:cs typeface="Times New Roman" pitchFamily="18" charset="0"/>
              </a:defRPr>
            </a:lvl1pPr>
          </a:lstStyle>
          <a:p>
            <a:pPr>
              <a:buSzTx/>
              <a:defRPr/>
            </a:pPr>
            <a:r>
              <a:rPr lang="en-US">
                <a:solidFill>
                  <a:srgbClr val="000000">
                    <a:lumMod val="65000"/>
                    <a:lumOff val="35000"/>
                  </a:srgbClr>
                </a:solidFill>
              </a:rPr>
              <a:t>Presentation Title</a:t>
            </a:r>
          </a:p>
        </p:txBody>
      </p:sp>
      <p:pic>
        <p:nvPicPr>
          <p:cNvPr id="2057" name="Picture 9"/>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0938623"/>
      </p:ext>
    </p:extLst>
  </p:cSld>
  <p:clrMap bg1="lt1" tx1="dk1" bg2="lt2" tx2="dk2" accent1="accent1" accent2="accent2" accent3="accent3" accent4="accent4" accent5="accent5" accent6="accent6" hlink="hlink" folHlink="folHlink"/>
  <p:sldLayoutIdLst>
    <p:sldLayoutId id="2147485640" r:id="rId1"/>
    <p:sldLayoutId id="2147485641" r:id="rId2"/>
    <p:sldLayoutId id="2147485642" r:id="rId3"/>
    <p:sldLayoutId id="2147485643" r:id="rId4"/>
    <p:sldLayoutId id="2147485644" r:id="rId5"/>
    <p:sldLayoutId id="2147485645" r:id="rId6"/>
    <p:sldLayoutId id="2147485646" r:id="rId7"/>
    <p:sldLayoutId id="2147485647" r:id="rId8"/>
    <p:sldLayoutId id="2147485648" r:id="rId9"/>
    <p:sldLayoutId id="2147485649" r:id="rId10"/>
    <p:sldLayoutId id="2147485650" r:id="rId11"/>
    <p:sldLayoutId id="2147485651" r:id="rId12"/>
    <p:sldLayoutId id="2147485652" r:id="rId13"/>
    <p:sldLayoutId id="2147485653" r:id="rId14"/>
    <p:sldLayoutId id="2147485654" r:id="rId15"/>
    <p:sldLayoutId id="2147485655" r:id="rId16"/>
    <p:sldLayoutId id="2147485656" r:id="rId17"/>
    <p:sldLayoutId id="2147485657" r:id="rId18"/>
  </p:sldLayoutIdLst>
  <p:hf hdr="0" dt="0"/>
  <p:txStyles>
    <p:titleStyle>
      <a:lvl1pPr algn="l" rtl="0" eaLnBrk="0" fontAlgn="base" hangingPunct="0">
        <a:spcBef>
          <a:spcPct val="0"/>
        </a:spcBef>
        <a:spcAft>
          <a:spcPct val="0"/>
        </a:spcAft>
        <a:buFont typeface="Arial" charset="0"/>
        <a:defRPr sz="2200">
          <a:solidFill>
            <a:schemeClr val="tx1"/>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hangingPunct="0">
              <a:buSzTx/>
            </a:pPr>
            <a:endParaRPr lang="hr-HR">
              <a:solidFill>
                <a:srgbClr val="002345"/>
              </a:solidFill>
            </a:endParaRPr>
          </a:p>
        </p:txBody>
      </p:sp>
      <p:sp>
        <p:nvSpPr>
          <p:cNvPr id="2051" name="Freeform 85"/>
          <p:cNvSpPr>
            <a:spLocks/>
          </p:cNvSpPr>
          <p:nvPr/>
        </p:nvSpPr>
        <p:spPr bwMode="auto">
          <a:xfrm flipH="1">
            <a:off x="8545513" y="6146800"/>
            <a:ext cx="246062" cy="1651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hangingPunct="0">
              <a:buSzTx/>
            </a:pPr>
            <a:endParaRPr lang="hr-HR">
              <a:solidFill>
                <a:srgbClr val="002345"/>
              </a:solidFill>
            </a:endParaRPr>
          </a:p>
        </p:txBody>
      </p:sp>
      <p:sp>
        <p:nvSpPr>
          <p:cNvPr id="2052"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33" name="Rectangle 3">
            <a:extLst>
              <a:ext uri="{FF2B5EF4-FFF2-40B4-BE49-F238E27FC236}">
                <a16:creationId xmlns:a16="http://schemas.microsoft.com/office/drawing/2014/main" id="{F26A66D4-9067-4F56-A9FD-D08CD40AF0E5}"/>
              </a:ext>
            </a:extLst>
          </p:cNvPr>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2054" name="TextBox 7">
            <a:extLst>
              <a:ext uri="{FF2B5EF4-FFF2-40B4-BE49-F238E27FC236}">
                <a16:creationId xmlns:a16="http://schemas.microsoft.com/office/drawing/2014/main" id="{3345A13F-BD06-4F03-BB77-F0BC6FAC19C7}"/>
              </a:ext>
            </a:extLst>
          </p:cNvPr>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buSzTx/>
              <a:defRPr/>
            </a:pPr>
            <a:endParaRPr lang="en-US">
              <a:solidFill>
                <a:srgbClr val="002345"/>
              </a:solidFill>
            </a:endParaRPr>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4"/>
          </p:nvPr>
        </p:nvSpPr>
        <p:spPr>
          <a:xfrm>
            <a:off x="360363" y="6356350"/>
            <a:ext cx="317500" cy="365125"/>
          </a:xfrm>
          <a:prstGeom prst="rect">
            <a:avLst/>
          </a:prstGeom>
        </p:spPr>
        <p:txBody>
          <a:bodyPr vert="horz" wrap="square" lIns="0" tIns="0" rIns="0" bIns="0" numCol="1" anchor="ctr" anchorCtr="0" compatLnSpc="1">
            <a:prstTxWarp prst="textNoShape">
              <a:avLst/>
            </a:prstTxWarp>
            <a:normAutofit/>
          </a:bodyPr>
          <a:lstStyle>
            <a:lvl1pPr eaLnBrk="1" hangingPunct="1">
              <a:defRPr sz="1100" b="0">
                <a:solidFill>
                  <a:srgbClr val="595959"/>
                </a:solidFill>
                <a:latin typeface="Arial" charset="0"/>
                <a:cs typeface="Times New Roman" pitchFamily="18" charset="0"/>
              </a:defRPr>
            </a:lvl1pPr>
          </a:lstStyle>
          <a:p>
            <a:pPr>
              <a:buSzTx/>
            </a:pPr>
            <a:fld id="{B4FB1532-B55F-4855-9743-234093E8BF5F}" type="slidenum">
              <a:rPr lang="en-US" altLang="en-US"/>
              <a:pPr>
                <a:buSzTx/>
              </a:pPr>
              <a:t>‹#›</a:t>
            </a:fld>
            <a:endParaRPr lang="en-US" altLang="en-US"/>
          </a:p>
        </p:txBody>
      </p:sp>
      <p:sp>
        <p:nvSpPr>
          <p:cNvPr id="5" name="Footer Placeholder 4">
            <a:extLst>
              <a:ext uri="{FF2B5EF4-FFF2-40B4-BE49-F238E27FC236}">
                <a16:creationId xmlns:a16="http://schemas.microsoft.com/office/drawing/2014/main" id="{16E576D0-37C1-47CE-91D9-82B1BA2BF196}"/>
              </a:ext>
            </a:extLst>
          </p:cNvPr>
          <p:cNvSpPr>
            <a:spLocks noGrp="1"/>
          </p:cNvSpPr>
          <p:nvPr>
            <p:ph type="ftr" sz="quarter" idx="3"/>
          </p:nvPr>
        </p:nvSpPr>
        <p:spPr>
          <a:xfrm>
            <a:off x="741363" y="6356350"/>
            <a:ext cx="5915025" cy="365125"/>
          </a:xfrm>
          <a:prstGeom prst="rect">
            <a:avLst/>
          </a:prstGeom>
        </p:spPr>
        <p:txBody>
          <a:bodyPr vert="horz" lIns="0" tIns="0" rIns="0" bIns="0" rtlCol="0" anchor="ctr">
            <a:normAutofit/>
          </a:bodyPr>
          <a:lstStyle>
            <a:lvl1pPr algn="l" eaLnBrk="1" hangingPunct="1">
              <a:defRPr sz="1100" b="0" baseline="0">
                <a:solidFill>
                  <a:schemeClr val="tx2">
                    <a:lumMod val="65000"/>
                    <a:lumOff val="35000"/>
                  </a:schemeClr>
                </a:solidFill>
                <a:latin typeface="+mn-lt"/>
                <a:ea typeface="+mn-ea"/>
                <a:cs typeface="Times New Roman" pitchFamily="18" charset="0"/>
              </a:defRPr>
            </a:lvl1pPr>
          </a:lstStyle>
          <a:p>
            <a:pPr>
              <a:buSzTx/>
              <a:defRPr/>
            </a:pPr>
            <a:r>
              <a:rPr lang="en-US">
                <a:solidFill>
                  <a:srgbClr val="000000">
                    <a:lumMod val="65000"/>
                    <a:lumOff val="35000"/>
                  </a:srgbClr>
                </a:solidFill>
              </a:rPr>
              <a:t>Presentation Title</a:t>
            </a:r>
          </a:p>
        </p:txBody>
      </p:sp>
      <p:pic>
        <p:nvPicPr>
          <p:cNvPr id="2057" name="Picture 9"/>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5812213"/>
      </p:ext>
    </p:extLst>
  </p:cSld>
  <p:clrMap bg1="lt1" tx1="dk1" bg2="lt2" tx2="dk2" accent1="accent1" accent2="accent2" accent3="accent3" accent4="accent4" accent5="accent5" accent6="accent6" hlink="hlink" folHlink="folHlink"/>
  <p:sldLayoutIdLst>
    <p:sldLayoutId id="2147485659" r:id="rId1"/>
    <p:sldLayoutId id="2147485660" r:id="rId2"/>
    <p:sldLayoutId id="2147485661" r:id="rId3"/>
    <p:sldLayoutId id="2147485662" r:id="rId4"/>
    <p:sldLayoutId id="2147485663" r:id="rId5"/>
    <p:sldLayoutId id="2147485664" r:id="rId6"/>
    <p:sldLayoutId id="2147485665" r:id="rId7"/>
    <p:sldLayoutId id="2147485666" r:id="rId8"/>
    <p:sldLayoutId id="2147485667" r:id="rId9"/>
    <p:sldLayoutId id="2147485668" r:id="rId10"/>
    <p:sldLayoutId id="2147485669" r:id="rId11"/>
    <p:sldLayoutId id="2147485670" r:id="rId12"/>
    <p:sldLayoutId id="2147485671" r:id="rId13"/>
    <p:sldLayoutId id="2147485672" r:id="rId14"/>
    <p:sldLayoutId id="2147485673" r:id="rId15"/>
    <p:sldLayoutId id="2147485674" r:id="rId16"/>
    <p:sldLayoutId id="2147485675" r:id="rId17"/>
    <p:sldLayoutId id="2147485676" r:id="rId18"/>
  </p:sldLayoutIdLst>
  <p:hf hdr="0" dt="0"/>
  <p:txStyles>
    <p:titleStyle>
      <a:lvl1pPr algn="l" rtl="0" eaLnBrk="0" fontAlgn="base" hangingPunct="0">
        <a:spcBef>
          <a:spcPct val="0"/>
        </a:spcBef>
        <a:spcAft>
          <a:spcPct val="0"/>
        </a:spcAft>
        <a:buFont typeface="Arial" charset="0"/>
        <a:defRPr sz="2200">
          <a:solidFill>
            <a:schemeClr val="tx1"/>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hangingPunct="0">
              <a:buSzTx/>
            </a:pPr>
            <a:endParaRPr lang="hr-HR">
              <a:solidFill>
                <a:srgbClr val="002345"/>
              </a:solidFill>
            </a:endParaRPr>
          </a:p>
        </p:txBody>
      </p:sp>
      <p:sp>
        <p:nvSpPr>
          <p:cNvPr id="2051" name="Freeform 85"/>
          <p:cNvSpPr>
            <a:spLocks/>
          </p:cNvSpPr>
          <p:nvPr/>
        </p:nvSpPr>
        <p:spPr bwMode="auto">
          <a:xfrm flipH="1">
            <a:off x="8545513" y="6146800"/>
            <a:ext cx="246062" cy="1651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pPr eaLnBrk="0" hangingPunct="0">
              <a:buSzTx/>
            </a:pPr>
            <a:endParaRPr lang="hr-HR">
              <a:solidFill>
                <a:srgbClr val="002345"/>
              </a:solidFill>
            </a:endParaRPr>
          </a:p>
        </p:txBody>
      </p:sp>
      <p:sp>
        <p:nvSpPr>
          <p:cNvPr id="2052" name="Rectangle 2"/>
          <p:cNvSpPr>
            <a:spLocks noGrp="1" noChangeArrowheads="1"/>
          </p:cNvSpPr>
          <p:nvPr>
            <p:ph type="title"/>
          </p:nvPr>
        </p:nvSpPr>
        <p:spPr bwMode="auto">
          <a:xfrm>
            <a:off x="357188" y="301625"/>
            <a:ext cx="846137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33" name="Rectangle 3">
            <a:extLst>
              <a:ext uri="{FF2B5EF4-FFF2-40B4-BE49-F238E27FC236}">
                <a16:creationId xmlns:a16="http://schemas.microsoft.com/office/drawing/2014/main" id="{F26A66D4-9067-4F56-A9FD-D08CD40AF0E5}"/>
              </a:ext>
            </a:extLst>
          </p:cNvPr>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2054" name="TextBox 7">
            <a:extLst>
              <a:ext uri="{FF2B5EF4-FFF2-40B4-BE49-F238E27FC236}">
                <a16:creationId xmlns:a16="http://schemas.microsoft.com/office/drawing/2014/main" id="{3345A13F-BD06-4F03-BB77-F0BC6FAC19C7}"/>
              </a:ext>
            </a:extLst>
          </p:cNvPr>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buSzTx/>
              <a:defRPr/>
            </a:pPr>
            <a:endParaRPr lang="en-US">
              <a:solidFill>
                <a:srgbClr val="002345"/>
              </a:solidFill>
            </a:endParaRPr>
          </a:p>
        </p:txBody>
      </p:sp>
      <p:sp>
        <p:nvSpPr>
          <p:cNvPr id="4" name="Slide Number Placeholder 3">
            <a:extLst>
              <a:ext uri="{FF2B5EF4-FFF2-40B4-BE49-F238E27FC236}">
                <a16:creationId xmlns:a16="http://schemas.microsoft.com/office/drawing/2014/main" id="{BD848FB2-8AA3-4B8C-8342-17F8B6870656}"/>
              </a:ext>
            </a:extLst>
          </p:cNvPr>
          <p:cNvSpPr>
            <a:spLocks noGrp="1"/>
          </p:cNvSpPr>
          <p:nvPr>
            <p:ph type="sldNum" sz="quarter" idx="4"/>
          </p:nvPr>
        </p:nvSpPr>
        <p:spPr>
          <a:xfrm>
            <a:off x="360363" y="6356350"/>
            <a:ext cx="317500" cy="365125"/>
          </a:xfrm>
          <a:prstGeom prst="rect">
            <a:avLst/>
          </a:prstGeom>
        </p:spPr>
        <p:txBody>
          <a:bodyPr vert="horz" wrap="square" lIns="0" tIns="0" rIns="0" bIns="0" numCol="1" anchor="ctr" anchorCtr="0" compatLnSpc="1">
            <a:prstTxWarp prst="textNoShape">
              <a:avLst/>
            </a:prstTxWarp>
            <a:normAutofit/>
          </a:bodyPr>
          <a:lstStyle>
            <a:lvl1pPr eaLnBrk="1" hangingPunct="1">
              <a:defRPr sz="1100" b="0">
                <a:solidFill>
                  <a:srgbClr val="595959"/>
                </a:solidFill>
                <a:latin typeface="Arial" charset="0"/>
                <a:cs typeface="Times New Roman" pitchFamily="18" charset="0"/>
              </a:defRPr>
            </a:lvl1pPr>
          </a:lstStyle>
          <a:p>
            <a:pPr>
              <a:buSzTx/>
            </a:pPr>
            <a:fld id="{B4FB1532-B55F-4855-9743-234093E8BF5F}" type="slidenum">
              <a:rPr lang="en-US" altLang="en-US"/>
              <a:pPr>
                <a:buSzTx/>
              </a:pPr>
              <a:t>‹#›</a:t>
            </a:fld>
            <a:endParaRPr lang="en-US" altLang="en-US"/>
          </a:p>
        </p:txBody>
      </p:sp>
      <p:sp>
        <p:nvSpPr>
          <p:cNvPr id="5" name="Footer Placeholder 4">
            <a:extLst>
              <a:ext uri="{FF2B5EF4-FFF2-40B4-BE49-F238E27FC236}">
                <a16:creationId xmlns:a16="http://schemas.microsoft.com/office/drawing/2014/main" id="{16E576D0-37C1-47CE-91D9-82B1BA2BF196}"/>
              </a:ext>
            </a:extLst>
          </p:cNvPr>
          <p:cNvSpPr>
            <a:spLocks noGrp="1"/>
          </p:cNvSpPr>
          <p:nvPr>
            <p:ph type="ftr" sz="quarter" idx="3"/>
          </p:nvPr>
        </p:nvSpPr>
        <p:spPr>
          <a:xfrm>
            <a:off x="741363" y="6356350"/>
            <a:ext cx="5915025" cy="365125"/>
          </a:xfrm>
          <a:prstGeom prst="rect">
            <a:avLst/>
          </a:prstGeom>
        </p:spPr>
        <p:txBody>
          <a:bodyPr vert="horz" lIns="0" tIns="0" rIns="0" bIns="0" rtlCol="0" anchor="ctr">
            <a:normAutofit/>
          </a:bodyPr>
          <a:lstStyle>
            <a:lvl1pPr algn="l" eaLnBrk="1" hangingPunct="1">
              <a:defRPr sz="1100" b="0" baseline="0">
                <a:solidFill>
                  <a:schemeClr val="tx2">
                    <a:lumMod val="65000"/>
                    <a:lumOff val="35000"/>
                  </a:schemeClr>
                </a:solidFill>
                <a:latin typeface="+mn-lt"/>
                <a:ea typeface="+mn-ea"/>
                <a:cs typeface="Times New Roman" pitchFamily="18" charset="0"/>
              </a:defRPr>
            </a:lvl1pPr>
          </a:lstStyle>
          <a:p>
            <a:pPr>
              <a:buSzTx/>
              <a:defRPr/>
            </a:pPr>
            <a:r>
              <a:rPr lang="en-US">
                <a:solidFill>
                  <a:srgbClr val="000000">
                    <a:lumMod val="65000"/>
                    <a:lumOff val="35000"/>
                  </a:srgbClr>
                </a:solidFill>
              </a:rPr>
              <a:t>Presentation Title</a:t>
            </a:r>
          </a:p>
        </p:txBody>
      </p:sp>
      <p:pic>
        <p:nvPicPr>
          <p:cNvPr id="2057" name="Picture 9"/>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8748082"/>
      </p:ext>
    </p:extLst>
  </p:cSld>
  <p:clrMap bg1="lt1" tx1="dk1" bg2="lt2" tx2="dk2" accent1="accent1" accent2="accent2" accent3="accent3" accent4="accent4" accent5="accent5" accent6="accent6" hlink="hlink" folHlink="folHlink"/>
  <p:sldLayoutIdLst>
    <p:sldLayoutId id="2147485678" r:id="rId1"/>
    <p:sldLayoutId id="2147485679" r:id="rId2"/>
    <p:sldLayoutId id="2147485680" r:id="rId3"/>
    <p:sldLayoutId id="2147485681" r:id="rId4"/>
    <p:sldLayoutId id="2147485682" r:id="rId5"/>
    <p:sldLayoutId id="2147485683" r:id="rId6"/>
    <p:sldLayoutId id="2147485684" r:id="rId7"/>
    <p:sldLayoutId id="2147485685" r:id="rId8"/>
    <p:sldLayoutId id="2147485686" r:id="rId9"/>
    <p:sldLayoutId id="2147485687" r:id="rId10"/>
    <p:sldLayoutId id="2147485688" r:id="rId11"/>
    <p:sldLayoutId id="2147485689" r:id="rId12"/>
    <p:sldLayoutId id="2147485690" r:id="rId13"/>
    <p:sldLayoutId id="2147485691" r:id="rId14"/>
    <p:sldLayoutId id="2147485692" r:id="rId15"/>
    <p:sldLayoutId id="2147485693" r:id="rId16"/>
    <p:sldLayoutId id="2147485694" r:id="rId17"/>
    <p:sldLayoutId id="2147485695" r:id="rId18"/>
  </p:sldLayoutIdLst>
  <p:hf hdr="0" dt="0"/>
  <p:txStyles>
    <p:titleStyle>
      <a:lvl1pPr algn="l" rtl="0" eaLnBrk="0" fontAlgn="base" hangingPunct="0">
        <a:spcBef>
          <a:spcPct val="0"/>
        </a:spcBef>
        <a:spcAft>
          <a:spcPct val="0"/>
        </a:spcAft>
        <a:buFont typeface="Arial" charset="0"/>
        <a:defRPr sz="2200">
          <a:solidFill>
            <a:schemeClr val="tx1"/>
          </a:solidFill>
          <a:latin typeface="+mn-lt"/>
          <a:ea typeface="MS PGothic" pitchFamily="34" charset="-128"/>
          <a:cs typeface="Andes ExtraLight"/>
        </a:defRPr>
      </a:lvl1pPr>
      <a:lvl2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2pPr>
      <a:lvl3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3pPr>
      <a:lvl4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4pPr>
      <a:lvl5pPr algn="l" rtl="0" eaLnBrk="0" fontAlgn="base" hangingPunct="0">
        <a:spcBef>
          <a:spcPct val="0"/>
        </a:spcBef>
        <a:spcAft>
          <a:spcPct val="0"/>
        </a:spcAft>
        <a:buFont typeface="Arial" charset="0"/>
        <a:defRPr sz="2200">
          <a:solidFill>
            <a:schemeClr val="tx1"/>
          </a:solidFill>
          <a:latin typeface="Arial"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7" name="Freeform 84"/>
          <p:cNvSpPr>
            <a:spLocks/>
          </p:cNvSpPr>
          <p:nvPr/>
        </p:nvSpPr>
        <p:spPr bwMode="auto">
          <a:xfrm flipH="1">
            <a:off x="8189913" y="6323013"/>
            <a:ext cx="349250" cy="534987"/>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2058" name="Freeform 85"/>
          <p:cNvSpPr>
            <a:spLocks/>
          </p:cNvSpPr>
          <p:nvPr/>
        </p:nvSpPr>
        <p:spPr bwMode="auto">
          <a:xfrm flipH="1">
            <a:off x="8545513" y="6146800"/>
            <a:ext cx="246062" cy="1651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2059" name="Rectangle 2"/>
          <p:cNvSpPr>
            <a:spLocks noGrp="1" noChangeArrowheads="1"/>
          </p:cNvSpPr>
          <p:nvPr>
            <p:ph type="title"/>
          </p:nvPr>
        </p:nvSpPr>
        <p:spPr bwMode="auto">
          <a:xfrm>
            <a:off x="357188" y="301625"/>
            <a:ext cx="8461375" cy="120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sr-Latn-RS"/>
              <a:t>Click to edit Master title style</a:t>
            </a:r>
          </a:p>
        </p:txBody>
      </p:sp>
      <p:sp>
        <p:nvSpPr>
          <p:cNvPr id="2060" name="Rectangle 3"/>
          <p:cNvSpPr>
            <a:spLocks noGrp="1" noChangeArrowheads="1"/>
          </p:cNvSpPr>
          <p:nvPr>
            <p:ph type="body" idx="1"/>
          </p:nvPr>
        </p:nvSpPr>
        <p:spPr bwMode="auto">
          <a:xfrm>
            <a:off x="357188" y="1697038"/>
            <a:ext cx="8478837" cy="438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Paragraph content</a:t>
            </a:r>
          </a:p>
          <a:p>
            <a:pPr lvl="1"/>
            <a:r>
              <a:rPr lang="en-US" altLang="sr-Latn-RS"/>
              <a:t>Bullets</a:t>
            </a:r>
          </a:p>
          <a:p>
            <a:pPr lvl="4"/>
            <a:r>
              <a:rPr lang="en-US" altLang="sr-Latn-RS"/>
              <a:t>Bullets</a:t>
            </a:r>
          </a:p>
          <a:p>
            <a:pPr lvl="3"/>
            <a:r>
              <a:rPr lang="en-US" altLang="sr-Latn-RS"/>
              <a:t>Bullets</a:t>
            </a:r>
          </a:p>
          <a:p>
            <a:pPr lvl="4"/>
            <a:r>
              <a:rPr lang="en-US" altLang="sr-Latn-RS"/>
              <a:t>Bullets</a:t>
            </a:r>
          </a:p>
        </p:txBody>
      </p:sp>
      <p:sp>
        <p:nvSpPr>
          <p:cNvPr id="2061" name="TextBox 7"/>
          <p:cNvSpPr>
            <a:spLocks noChangeArrowheads="1"/>
          </p:cNvSpPr>
          <p:nvPr/>
        </p:nvSpPr>
        <p:spPr bwMode="auto">
          <a:xfrm>
            <a:off x="8683625" y="6207125"/>
            <a:ext cx="182563"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endParaRPr lang="sr-Latn-RS" altLang="sr-Latn-RS"/>
          </a:p>
        </p:txBody>
      </p:sp>
      <p:sp>
        <p:nvSpPr>
          <p:cNvPr id="2062" name="Slide Number Placeholder 3"/>
          <p:cNvSpPr>
            <a:spLocks noGrp="1" noChangeArrowheads="1"/>
          </p:cNvSpPr>
          <p:nvPr>
            <p:ph type="sldNum" sz="quarter" idx="2"/>
          </p:nvPr>
        </p:nvSpPr>
        <p:spPr bwMode="auto">
          <a:xfrm>
            <a:off x="360363" y="6356350"/>
            <a:ext cx="3175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100">
                <a:solidFill>
                  <a:srgbClr val="595959"/>
                </a:solidFill>
                <a:latin typeface="Arial" charset="0"/>
                <a:cs typeface="Times New Roman" pitchFamily="18" charset="0"/>
              </a:defRPr>
            </a:lvl1pPr>
          </a:lstStyle>
          <a:p>
            <a:fld id="{E1ECA4FB-A196-4297-9AE4-594A597D06B8}" type="slidenum">
              <a:rPr lang="en-US" altLang="en-US"/>
              <a:pPr/>
              <a:t>‹#›</a:t>
            </a:fld>
            <a:endParaRPr lang="en-US" altLang="en-US"/>
          </a:p>
        </p:txBody>
      </p:sp>
      <p:sp>
        <p:nvSpPr>
          <p:cNvPr id="2063" name="Footer Placeholder 4"/>
          <p:cNvSpPr>
            <a:spLocks noGrp="1" noChangeArrowheads="1"/>
          </p:cNvSpPr>
          <p:nvPr>
            <p:ph type="ftr" sz="quarter" idx="3"/>
          </p:nvPr>
        </p:nvSpPr>
        <p:spPr bwMode="auto">
          <a:xfrm>
            <a:off x="741363" y="6356350"/>
            <a:ext cx="59150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100">
                <a:solidFill>
                  <a:srgbClr val="595959"/>
                </a:solidFill>
                <a:latin typeface="Arial" charset="0"/>
                <a:cs typeface="Times New Roman" pitchFamily="18" charset="0"/>
              </a:defRPr>
            </a:lvl1pPr>
          </a:lstStyle>
          <a:p>
            <a:r>
              <a:rPr lang="en-US" altLang="sr-Latn-RS"/>
              <a:t>Presentation Title</a:t>
            </a:r>
          </a:p>
        </p:txBody>
      </p:sp>
      <p:pic>
        <p:nvPicPr>
          <p:cNvPr id="2064"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5491" r:id="rId1"/>
    <p:sldLayoutId id="2147485492" r:id="rId2"/>
    <p:sldLayoutId id="2147485493" r:id="rId3"/>
    <p:sldLayoutId id="2147485494" r:id="rId4"/>
    <p:sldLayoutId id="2147485495" r:id="rId5"/>
    <p:sldLayoutId id="2147485496" r:id="rId6"/>
    <p:sldLayoutId id="2147485497" r:id="rId7"/>
    <p:sldLayoutId id="2147485498" r:id="rId8"/>
    <p:sldLayoutId id="2147485499" r:id="rId9"/>
    <p:sldLayoutId id="2147485500" r:id="rId10"/>
    <p:sldLayoutId id="2147485501" r:id="rId11"/>
  </p:sldLayoutIdLst>
  <p:txStyles>
    <p:titleStyle>
      <a:lvl1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1pPr>
      <a:lvl2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2pPr>
      <a:lvl3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3pPr>
      <a:lvl4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4pPr>
      <a:lvl5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5pPr>
      <a:lvl6pPr marL="4572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6pPr>
      <a:lvl7pPr marL="9144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7pPr>
      <a:lvl8pPr marL="13716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8pPr>
      <a:lvl9pPr marL="18288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9pPr>
    </p:titleStyle>
    <p:bodyStyle>
      <a:lvl1pPr marL="342900" indent="-342900" algn="l" rtl="0" eaLnBrk="0" fontAlgn="base" hangingPunct="0">
        <a:lnSpc>
          <a:spcPct val="150000"/>
        </a:lnSpc>
        <a:spcBef>
          <a:spcPts val="1800"/>
        </a:spcBef>
        <a:spcAft>
          <a:spcPct val="0"/>
        </a:spcAft>
        <a:buClr>
          <a:srgbClr val="404040"/>
        </a:buClr>
        <a:buSzPct val="100000"/>
        <a:defRPr>
          <a:solidFill>
            <a:srgbClr val="595959"/>
          </a:solidFill>
          <a:latin typeface="Arial" charset="0"/>
          <a:ea typeface="MS PGothic" pitchFamily="34" charset="-128"/>
        </a:defRPr>
      </a:lvl1pPr>
      <a:lvl2pPr marL="2857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2pPr>
      <a:lvl3pPr marL="285750" indent="-285750" algn="l" rtl="0" eaLnBrk="0" fontAlgn="base" hangingPunct="0">
        <a:lnSpc>
          <a:spcPct val="110000"/>
        </a:lnSpc>
        <a:spcBef>
          <a:spcPct val="0"/>
        </a:spcBef>
        <a:spcAft>
          <a:spcPct val="0"/>
        </a:spcAft>
        <a:buClr>
          <a:schemeClr val="tx1"/>
        </a:buClr>
        <a:buSzPct val="100000"/>
        <a:buFont typeface="Arial" charset="0"/>
        <a:buChar char="•"/>
        <a:defRPr>
          <a:solidFill>
            <a:schemeClr val="tx2"/>
          </a:solidFill>
          <a:latin typeface="Arial" charset="0"/>
          <a:ea typeface="MS PGothic" pitchFamily="34" charset="-128"/>
        </a:defRPr>
      </a:lvl3pPr>
      <a:lvl4pPr marL="8318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4pPr>
      <a:lvl5pPr marL="11969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5pPr>
      <a:lvl6pPr marL="16541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6pPr>
      <a:lvl7pPr marL="21113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7pPr>
      <a:lvl8pPr marL="25685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8pPr>
      <a:lvl9pPr marL="30257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1" name="Rectangle 5"/>
          <p:cNvSpPr>
            <a:spLocks noChangeArrowheads="1"/>
          </p:cNvSpPr>
          <p:nvPr/>
        </p:nvSpPr>
        <p:spPr bwMode="auto">
          <a:xfrm flipV="1">
            <a:off x="0" y="0"/>
            <a:ext cx="9144000" cy="4479925"/>
          </a:xfrm>
          <a:prstGeom prst="rect">
            <a:avLst/>
          </a:prstGeom>
          <a:solidFill>
            <a:srgbClr val="139AF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3092" name="Rectangle 6"/>
          <p:cNvSpPr>
            <a:spLocks noChangeArrowheads="1"/>
          </p:cNvSpPr>
          <p:nvPr/>
        </p:nvSpPr>
        <p:spPr bwMode="auto">
          <a:xfrm>
            <a:off x="0" y="4311650"/>
            <a:ext cx="9144000" cy="176213"/>
          </a:xfrm>
          <a:prstGeom prst="rect">
            <a:avLst/>
          </a:prstGeom>
          <a:solidFill>
            <a:srgbClr val="002345"/>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solidFill>
                <a:schemeClr val="bg1"/>
              </a:solidFill>
            </a:endParaRPr>
          </a:p>
        </p:txBody>
      </p:sp>
      <p:pic>
        <p:nvPicPr>
          <p:cNvPr id="3093"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5463" y="5268913"/>
            <a:ext cx="4203700" cy="801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94" name="Rectangle 2"/>
          <p:cNvSpPr>
            <a:spLocks noGrp="1" noChangeArrowheads="1"/>
          </p:cNvSpPr>
          <p:nvPr>
            <p:ph type="title"/>
          </p:nvPr>
        </p:nvSpPr>
        <p:spPr bwMode="auto">
          <a:xfrm>
            <a:off x="685800" y="871538"/>
            <a:ext cx="777240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sr-Latn-RS"/>
              <a:t>Click to edit Master title style</a:t>
            </a:r>
          </a:p>
        </p:txBody>
      </p:sp>
      <p:sp>
        <p:nvSpPr>
          <p:cNvPr id="309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3096" name="Rectangle 1028"/>
          <p:cNvSpPr>
            <a:spLocks noGrp="1" noChangeArrowheads="1"/>
          </p:cNvSpPr>
          <p:nvPr>
            <p:ph type="dt" sz="half" idx="2"/>
          </p:nvPr>
        </p:nvSpPr>
        <p:spPr bwMode="auto">
          <a:xfrm>
            <a:off x="5942013" y="6107113"/>
            <a:ext cx="2551112"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a:defRPr sz="1400">
                <a:latin typeface="Arial" charset="0"/>
              </a:defRPr>
            </a:lvl1pPr>
          </a:lstStyle>
          <a:p>
            <a:endParaRPr lang="sr-Latn-RS" altLang="sr-Latn-RS"/>
          </a:p>
        </p:txBody>
      </p:sp>
    </p:spTree>
  </p:cSld>
  <p:clrMap bg1="lt1" tx1="dk1" bg2="lt2" tx2="dk2" accent1="accent1" accent2="accent2" accent3="accent3" accent4="accent4" accent5="accent5" accent6="accent6" hlink="hlink" folHlink="folHlink"/>
  <p:sldLayoutIdLst>
    <p:sldLayoutId id="2147485502" r:id="rId1"/>
    <p:sldLayoutId id="2147485503" r:id="rId2"/>
    <p:sldLayoutId id="2147485504" r:id="rId3"/>
    <p:sldLayoutId id="2147485505" r:id="rId4"/>
    <p:sldLayoutId id="2147485506" r:id="rId5"/>
    <p:sldLayoutId id="2147485507" r:id="rId6"/>
    <p:sldLayoutId id="2147485508" r:id="rId7"/>
    <p:sldLayoutId id="2147485509" r:id="rId8"/>
    <p:sldLayoutId id="2147485510" r:id="rId9"/>
    <p:sldLayoutId id="2147485511" r:id="rId10"/>
    <p:sldLayoutId id="2147485512" r:id="rId11"/>
  </p:sldLayoutIdLst>
  <p:txStyles>
    <p:titleStyle>
      <a:lvl1pPr algn="l" rtl="0" eaLnBrk="0" fontAlgn="base" hangingPunct="0">
        <a:spcBef>
          <a:spcPct val="0"/>
        </a:spcBef>
        <a:spcAft>
          <a:spcPct val="0"/>
        </a:spcAft>
        <a:buSzPct val="100000"/>
        <a:defRPr sz="2600">
          <a:solidFill>
            <a:schemeClr val="tx1"/>
          </a:solidFill>
          <a:latin typeface="Arial Bold"/>
          <a:ea typeface="MS PGothic" pitchFamily="34" charset="-128"/>
        </a:defRPr>
      </a:lvl1pPr>
      <a:lvl2pPr algn="l" rtl="0" eaLnBrk="0" fontAlgn="base" hangingPunct="0">
        <a:spcBef>
          <a:spcPct val="0"/>
        </a:spcBef>
        <a:spcAft>
          <a:spcPct val="0"/>
        </a:spcAft>
        <a:buSzPct val="100000"/>
        <a:defRPr sz="2600">
          <a:solidFill>
            <a:schemeClr val="tx1"/>
          </a:solidFill>
          <a:latin typeface="Arial Bold"/>
          <a:ea typeface="MS PGothic" pitchFamily="34" charset="-128"/>
        </a:defRPr>
      </a:lvl2pPr>
      <a:lvl3pPr algn="l" rtl="0" eaLnBrk="0" fontAlgn="base" hangingPunct="0">
        <a:spcBef>
          <a:spcPct val="0"/>
        </a:spcBef>
        <a:spcAft>
          <a:spcPct val="0"/>
        </a:spcAft>
        <a:buSzPct val="100000"/>
        <a:defRPr sz="2600">
          <a:solidFill>
            <a:schemeClr val="tx1"/>
          </a:solidFill>
          <a:latin typeface="Arial Bold"/>
          <a:ea typeface="MS PGothic" pitchFamily="34" charset="-128"/>
        </a:defRPr>
      </a:lvl3pPr>
      <a:lvl4pPr algn="l" rtl="0" eaLnBrk="0" fontAlgn="base" hangingPunct="0">
        <a:spcBef>
          <a:spcPct val="0"/>
        </a:spcBef>
        <a:spcAft>
          <a:spcPct val="0"/>
        </a:spcAft>
        <a:buSzPct val="100000"/>
        <a:defRPr sz="2600">
          <a:solidFill>
            <a:schemeClr val="tx1"/>
          </a:solidFill>
          <a:latin typeface="Arial Bold"/>
          <a:ea typeface="MS PGothic" pitchFamily="34" charset="-128"/>
        </a:defRPr>
      </a:lvl4pPr>
      <a:lvl5pPr algn="l" rtl="0" eaLnBrk="0" fontAlgn="base" hangingPunct="0">
        <a:spcBef>
          <a:spcPct val="0"/>
        </a:spcBef>
        <a:spcAft>
          <a:spcPct val="0"/>
        </a:spcAft>
        <a:buSzPct val="100000"/>
        <a:defRPr sz="2600">
          <a:solidFill>
            <a:schemeClr val="tx1"/>
          </a:solidFill>
          <a:latin typeface="Arial Bold"/>
          <a:ea typeface="MS PGothic" pitchFamily="34" charset="-128"/>
        </a:defRPr>
      </a:lvl5pPr>
      <a:lvl6pPr marL="457200" algn="l" rtl="0" eaLnBrk="0" fontAlgn="base" hangingPunct="0">
        <a:spcBef>
          <a:spcPct val="0"/>
        </a:spcBef>
        <a:spcAft>
          <a:spcPct val="0"/>
        </a:spcAft>
        <a:buSzPct val="100000"/>
        <a:defRPr sz="2600">
          <a:solidFill>
            <a:schemeClr val="tx1"/>
          </a:solidFill>
          <a:latin typeface="Arial Bold"/>
          <a:ea typeface="MS PGothic" pitchFamily="34" charset="-128"/>
        </a:defRPr>
      </a:lvl6pPr>
      <a:lvl7pPr marL="914400" algn="l" rtl="0" eaLnBrk="0" fontAlgn="base" hangingPunct="0">
        <a:spcBef>
          <a:spcPct val="0"/>
        </a:spcBef>
        <a:spcAft>
          <a:spcPct val="0"/>
        </a:spcAft>
        <a:buSzPct val="100000"/>
        <a:defRPr sz="2600">
          <a:solidFill>
            <a:schemeClr val="tx1"/>
          </a:solidFill>
          <a:latin typeface="Arial Bold"/>
          <a:ea typeface="MS PGothic" pitchFamily="34" charset="-128"/>
        </a:defRPr>
      </a:lvl7pPr>
      <a:lvl8pPr marL="1371600" algn="l" rtl="0" eaLnBrk="0" fontAlgn="base" hangingPunct="0">
        <a:spcBef>
          <a:spcPct val="0"/>
        </a:spcBef>
        <a:spcAft>
          <a:spcPct val="0"/>
        </a:spcAft>
        <a:buSzPct val="100000"/>
        <a:defRPr sz="2600">
          <a:solidFill>
            <a:schemeClr val="tx1"/>
          </a:solidFill>
          <a:latin typeface="Arial Bold"/>
          <a:ea typeface="MS PGothic" pitchFamily="34" charset="-128"/>
        </a:defRPr>
      </a:lvl8pPr>
      <a:lvl9pPr marL="1828800" algn="l" rtl="0" eaLnBrk="0" fontAlgn="base" hangingPunct="0">
        <a:spcBef>
          <a:spcPct val="0"/>
        </a:spcBef>
        <a:spcAft>
          <a:spcPct val="0"/>
        </a:spcAft>
        <a:buSzPct val="100000"/>
        <a:defRPr sz="2600">
          <a:solidFill>
            <a:schemeClr val="tx1"/>
          </a:solidFill>
          <a:latin typeface="Arial Bold"/>
          <a:ea typeface="MS PGothic" pitchFamily="34" charset="-128"/>
        </a:defRPr>
      </a:lvl9pPr>
    </p:titleStyle>
    <p:bodyStyle>
      <a:lvl1pPr marL="342900" indent="-342900" algn="l" rtl="0" eaLnBrk="0" fontAlgn="base" hangingPunct="0">
        <a:lnSpc>
          <a:spcPct val="115000"/>
        </a:lnSpc>
        <a:spcBef>
          <a:spcPct val="20000"/>
        </a:spcBef>
        <a:spcAft>
          <a:spcPct val="0"/>
        </a:spcAft>
        <a:buClr>
          <a:srgbClr val="00783C"/>
        </a:buClr>
        <a:buSzPct val="100000"/>
        <a:defRPr>
          <a:solidFill>
            <a:schemeClr val="tx1"/>
          </a:solidFill>
          <a:latin typeface="Arial" charset="0"/>
          <a:ea typeface="MS PGothic" pitchFamily="34" charset="-128"/>
        </a:defRPr>
      </a:lvl1pPr>
      <a:lvl2pPr marL="742950" indent="-285750" algn="l" rtl="0" eaLnBrk="0" fontAlgn="base" hangingPunct="0">
        <a:spcBef>
          <a:spcPct val="20000"/>
        </a:spcBef>
        <a:spcAft>
          <a:spcPct val="0"/>
        </a:spcAft>
        <a:buClr>
          <a:srgbClr val="00783C"/>
        </a:buClr>
        <a:buSzPct val="100000"/>
        <a:buFont typeface="Wingdings" pitchFamily="2" charset="2"/>
        <a:defRPr>
          <a:solidFill>
            <a:schemeClr val="tx1"/>
          </a:solidFill>
          <a:latin typeface="Arial" charset="0"/>
          <a:ea typeface="MS PGothic" pitchFamily="34" charset="-128"/>
        </a:defRPr>
      </a:lvl2pPr>
      <a:lvl3pPr marL="4763" indent="909638"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3pPr>
      <a:lvl4pPr marL="16002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4pPr>
      <a:lvl5pPr marL="20574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5pPr>
      <a:lvl6pPr marL="25146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6pPr>
      <a:lvl7pPr marL="29718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7pPr>
      <a:lvl8pPr marL="34290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8pPr>
      <a:lvl9pPr marL="38862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9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23" name="Rectangle 5"/>
          <p:cNvSpPr>
            <a:spLocks noChangeArrowheads="1"/>
          </p:cNvSpPr>
          <p:nvPr/>
        </p:nvSpPr>
        <p:spPr bwMode="auto">
          <a:xfrm>
            <a:off x="0" y="4311650"/>
            <a:ext cx="9144000" cy="176213"/>
          </a:xfrm>
          <a:prstGeom prst="rect">
            <a:avLst/>
          </a:prstGeom>
          <a:solidFill>
            <a:srgbClr val="00ADE4"/>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solidFill>
                <a:schemeClr val="bg2"/>
              </a:solidFill>
            </a:endParaRPr>
          </a:p>
        </p:txBody>
      </p:sp>
      <p:pic>
        <p:nvPicPr>
          <p:cNvPr id="4124"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5463" y="5268913"/>
            <a:ext cx="4203700" cy="801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25" name="Rectangle 2"/>
          <p:cNvSpPr>
            <a:spLocks noGrp="1" noChangeArrowheads="1"/>
          </p:cNvSpPr>
          <p:nvPr>
            <p:ph type="title"/>
          </p:nvPr>
        </p:nvSpPr>
        <p:spPr bwMode="auto">
          <a:xfrm>
            <a:off x="685800" y="871538"/>
            <a:ext cx="777240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sr-Latn-RS"/>
              <a:t>Click to edit Master title style</a:t>
            </a:r>
          </a:p>
        </p:txBody>
      </p:sp>
      <p:sp>
        <p:nvSpPr>
          <p:cNvPr id="4126"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127" name="Rectangle 1028"/>
          <p:cNvSpPr>
            <a:spLocks noGrp="1" noChangeArrowheads="1"/>
          </p:cNvSpPr>
          <p:nvPr>
            <p:ph type="dt" sz="half" idx="2"/>
          </p:nvPr>
        </p:nvSpPr>
        <p:spPr bwMode="auto">
          <a:xfrm>
            <a:off x="5942013" y="6107113"/>
            <a:ext cx="2551112"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a:defRPr sz="1400">
                <a:latin typeface="Arial" charset="0"/>
              </a:defRPr>
            </a:lvl1pPr>
          </a:lstStyle>
          <a:p>
            <a:endParaRPr lang="sr-Latn-RS" altLang="sr-Latn-RS"/>
          </a:p>
        </p:txBody>
      </p:sp>
    </p:spTree>
  </p:cSld>
  <p:clrMap bg1="lt1" tx1="dk1" bg2="lt2" tx2="dk2" accent1="accent1" accent2="accent2" accent3="accent3" accent4="accent4" accent5="accent5" accent6="accent6" hlink="hlink" folHlink="folHlink"/>
  <p:sldLayoutIdLst>
    <p:sldLayoutId id="2147485513" r:id="rId1"/>
    <p:sldLayoutId id="2147485514" r:id="rId2"/>
    <p:sldLayoutId id="2147485515" r:id="rId3"/>
    <p:sldLayoutId id="2147485516" r:id="rId4"/>
    <p:sldLayoutId id="2147485517" r:id="rId5"/>
    <p:sldLayoutId id="2147485518" r:id="rId6"/>
    <p:sldLayoutId id="2147485519" r:id="rId7"/>
    <p:sldLayoutId id="2147485520" r:id="rId8"/>
    <p:sldLayoutId id="2147485521" r:id="rId9"/>
    <p:sldLayoutId id="2147485522" r:id="rId10"/>
    <p:sldLayoutId id="2147485523" r:id="rId11"/>
  </p:sldLayoutIdLst>
  <p:txStyles>
    <p:titleStyle>
      <a:lvl1pPr algn="l" rtl="0" eaLnBrk="0" fontAlgn="base" hangingPunct="0">
        <a:spcBef>
          <a:spcPct val="0"/>
        </a:spcBef>
        <a:spcAft>
          <a:spcPct val="0"/>
        </a:spcAft>
        <a:buSzPct val="100000"/>
        <a:defRPr sz="2600">
          <a:solidFill>
            <a:schemeClr val="tx1"/>
          </a:solidFill>
          <a:latin typeface="Arial Bold"/>
          <a:ea typeface="MS PGothic" pitchFamily="34" charset="-128"/>
        </a:defRPr>
      </a:lvl1pPr>
      <a:lvl2pPr algn="l" rtl="0" eaLnBrk="0" fontAlgn="base" hangingPunct="0">
        <a:spcBef>
          <a:spcPct val="0"/>
        </a:spcBef>
        <a:spcAft>
          <a:spcPct val="0"/>
        </a:spcAft>
        <a:buSzPct val="100000"/>
        <a:defRPr sz="2600">
          <a:solidFill>
            <a:schemeClr val="tx1"/>
          </a:solidFill>
          <a:latin typeface="Arial Bold"/>
          <a:ea typeface="MS PGothic" pitchFamily="34" charset="-128"/>
        </a:defRPr>
      </a:lvl2pPr>
      <a:lvl3pPr algn="l" rtl="0" eaLnBrk="0" fontAlgn="base" hangingPunct="0">
        <a:spcBef>
          <a:spcPct val="0"/>
        </a:spcBef>
        <a:spcAft>
          <a:spcPct val="0"/>
        </a:spcAft>
        <a:buSzPct val="100000"/>
        <a:defRPr sz="2600">
          <a:solidFill>
            <a:schemeClr val="tx1"/>
          </a:solidFill>
          <a:latin typeface="Arial Bold"/>
          <a:ea typeface="MS PGothic" pitchFamily="34" charset="-128"/>
        </a:defRPr>
      </a:lvl3pPr>
      <a:lvl4pPr algn="l" rtl="0" eaLnBrk="0" fontAlgn="base" hangingPunct="0">
        <a:spcBef>
          <a:spcPct val="0"/>
        </a:spcBef>
        <a:spcAft>
          <a:spcPct val="0"/>
        </a:spcAft>
        <a:buSzPct val="100000"/>
        <a:defRPr sz="2600">
          <a:solidFill>
            <a:schemeClr val="tx1"/>
          </a:solidFill>
          <a:latin typeface="Arial Bold"/>
          <a:ea typeface="MS PGothic" pitchFamily="34" charset="-128"/>
        </a:defRPr>
      </a:lvl4pPr>
      <a:lvl5pPr algn="l" rtl="0" eaLnBrk="0" fontAlgn="base" hangingPunct="0">
        <a:spcBef>
          <a:spcPct val="0"/>
        </a:spcBef>
        <a:spcAft>
          <a:spcPct val="0"/>
        </a:spcAft>
        <a:buSzPct val="100000"/>
        <a:defRPr sz="2600">
          <a:solidFill>
            <a:schemeClr val="tx1"/>
          </a:solidFill>
          <a:latin typeface="Arial Bold"/>
          <a:ea typeface="MS PGothic" pitchFamily="34" charset="-128"/>
        </a:defRPr>
      </a:lvl5pPr>
      <a:lvl6pPr marL="457200" algn="l" rtl="0" eaLnBrk="0" fontAlgn="base" hangingPunct="0">
        <a:spcBef>
          <a:spcPct val="0"/>
        </a:spcBef>
        <a:spcAft>
          <a:spcPct val="0"/>
        </a:spcAft>
        <a:buSzPct val="100000"/>
        <a:defRPr sz="2600">
          <a:solidFill>
            <a:schemeClr val="tx1"/>
          </a:solidFill>
          <a:latin typeface="Arial Bold"/>
          <a:ea typeface="MS PGothic" pitchFamily="34" charset="-128"/>
        </a:defRPr>
      </a:lvl6pPr>
      <a:lvl7pPr marL="914400" algn="l" rtl="0" eaLnBrk="0" fontAlgn="base" hangingPunct="0">
        <a:spcBef>
          <a:spcPct val="0"/>
        </a:spcBef>
        <a:spcAft>
          <a:spcPct val="0"/>
        </a:spcAft>
        <a:buSzPct val="100000"/>
        <a:defRPr sz="2600">
          <a:solidFill>
            <a:schemeClr val="tx1"/>
          </a:solidFill>
          <a:latin typeface="Arial Bold"/>
          <a:ea typeface="MS PGothic" pitchFamily="34" charset="-128"/>
        </a:defRPr>
      </a:lvl7pPr>
      <a:lvl8pPr marL="1371600" algn="l" rtl="0" eaLnBrk="0" fontAlgn="base" hangingPunct="0">
        <a:spcBef>
          <a:spcPct val="0"/>
        </a:spcBef>
        <a:spcAft>
          <a:spcPct val="0"/>
        </a:spcAft>
        <a:buSzPct val="100000"/>
        <a:defRPr sz="2600">
          <a:solidFill>
            <a:schemeClr val="tx1"/>
          </a:solidFill>
          <a:latin typeface="Arial Bold"/>
          <a:ea typeface="MS PGothic" pitchFamily="34" charset="-128"/>
        </a:defRPr>
      </a:lvl8pPr>
      <a:lvl9pPr marL="1828800" algn="l" rtl="0" eaLnBrk="0" fontAlgn="base" hangingPunct="0">
        <a:spcBef>
          <a:spcPct val="0"/>
        </a:spcBef>
        <a:spcAft>
          <a:spcPct val="0"/>
        </a:spcAft>
        <a:buSzPct val="100000"/>
        <a:defRPr sz="2600">
          <a:solidFill>
            <a:schemeClr val="tx1"/>
          </a:solidFill>
          <a:latin typeface="Arial Bold"/>
          <a:ea typeface="MS PGothic" pitchFamily="34" charset="-128"/>
        </a:defRPr>
      </a:lvl9pPr>
    </p:titleStyle>
    <p:bodyStyle>
      <a:lvl1pPr marL="342900" indent="-342900" algn="l" rtl="0" eaLnBrk="0" fontAlgn="base" hangingPunct="0">
        <a:lnSpc>
          <a:spcPct val="115000"/>
        </a:lnSpc>
        <a:spcBef>
          <a:spcPct val="20000"/>
        </a:spcBef>
        <a:spcAft>
          <a:spcPct val="0"/>
        </a:spcAft>
        <a:buClr>
          <a:srgbClr val="00783C"/>
        </a:buClr>
        <a:buSzPct val="100000"/>
        <a:defRPr>
          <a:solidFill>
            <a:schemeClr val="tx1"/>
          </a:solidFill>
          <a:latin typeface="Arial" charset="0"/>
          <a:ea typeface="MS PGothic" pitchFamily="34" charset="-128"/>
        </a:defRPr>
      </a:lvl1pPr>
      <a:lvl2pPr marL="742950" indent="-285750" algn="l" rtl="0" eaLnBrk="0" fontAlgn="base" hangingPunct="0">
        <a:spcBef>
          <a:spcPct val="20000"/>
        </a:spcBef>
        <a:spcAft>
          <a:spcPct val="0"/>
        </a:spcAft>
        <a:buClr>
          <a:srgbClr val="00783C"/>
        </a:buClr>
        <a:buSzPct val="100000"/>
        <a:buFont typeface="Wingdings" pitchFamily="2" charset="2"/>
        <a:defRPr>
          <a:solidFill>
            <a:schemeClr val="tx1"/>
          </a:solidFill>
          <a:latin typeface="Arial" charset="0"/>
          <a:ea typeface="MS PGothic" pitchFamily="34" charset="-128"/>
        </a:defRPr>
      </a:lvl2pPr>
      <a:lvl3pPr marL="4763" indent="909638"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3pPr>
      <a:lvl4pPr marL="16002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4pPr>
      <a:lvl5pPr marL="20574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5pPr>
      <a:lvl6pPr marL="25146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6pPr>
      <a:lvl7pPr marL="29718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7pPr>
      <a:lvl8pPr marL="34290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8pPr>
      <a:lvl9pPr marL="38862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9pPr>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54" name="Rectangle 5"/>
          <p:cNvSpPr>
            <a:spLocks noChangeArrowheads="1"/>
          </p:cNvSpPr>
          <p:nvPr/>
        </p:nvSpPr>
        <p:spPr bwMode="auto">
          <a:xfrm flipV="1">
            <a:off x="0" y="0"/>
            <a:ext cx="9144000" cy="4479925"/>
          </a:xfrm>
          <a:prstGeom prst="rect">
            <a:avLst/>
          </a:prstGeom>
          <a:solidFill>
            <a:srgbClr val="002345"/>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5155" name="Rectangle 6"/>
          <p:cNvSpPr>
            <a:spLocks noChangeArrowheads="1"/>
          </p:cNvSpPr>
          <p:nvPr/>
        </p:nvSpPr>
        <p:spPr bwMode="auto">
          <a:xfrm>
            <a:off x="0" y="4302125"/>
            <a:ext cx="9144000" cy="176213"/>
          </a:xfrm>
          <a:prstGeom prst="rect">
            <a:avLst/>
          </a:prstGeom>
          <a:solidFill>
            <a:srgbClr val="00ADE4"/>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solidFill>
                <a:schemeClr val="bg1"/>
              </a:solidFill>
            </a:endParaRPr>
          </a:p>
        </p:txBody>
      </p:sp>
      <p:pic>
        <p:nvPicPr>
          <p:cNvPr id="5156"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5463" y="5268913"/>
            <a:ext cx="4203700" cy="801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57" name="Rectangle 2"/>
          <p:cNvSpPr>
            <a:spLocks noGrp="1" noChangeArrowheads="1"/>
          </p:cNvSpPr>
          <p:nvPr>
            <p:ph type="title"/>
          </p:nvPr>
        </p:nvSpPr>
        <p:spPr bwMode="auto">
          <a:xfrm>
            <a:off x="685800" y="871538"/>
            <a:ext cx="777240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sr-Latn-RS"/>
              <a:t>Click to edit Master title style</a:t>
            </a:r>
          </a:p>
        </p:txBody>
      </p:sp>
      <p:sp>
        <p:nvSpPr>
          <p:cNvPr id="5158"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5159" name="Rectangle 1028"/>
          <p:cNvSpPr>
            <a:spLocks noGrp="1" noChangeArrowheads="1"/>
          </p:cNvSpPr>
          <p:nvPr>
            <p:ph type="dt" sz="half" idx="2"/>
          </p:nvPr>
        </p:nvSpPr>
        <p:spPr bwMode="auto">
          <a:xfrm>
            <a:off x="5716588" y="6116638"/>
            <a:ext cx="2719387"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a:defRPr sz="1400">
                <a:latin typeface="Arial" charset="0"/>
              </a:defRPr>
            </a:lvl1pPr>
          </a:lstStyle>
          <a:p>
            <a:endParaRPr lang="sr-Latn-RS" altLang="sr-Latn-RS"/>
          </a:p>
        </p:txBody>
      </p:sp>
    </p:spTree>
  </p:cSld>
  <p:clrMap bg1="lt1" tx1="dk1" bg2="lt2" tx2="dk2" accent1="accent1" accent2="accent2" accent3="accent3" accent4="accent4" accent5="accent5" accent6="accent6" hlink="hlink" folHlink="folHlink"/>
  <p:sldLayoutIdLst>
    <p:sldLayoutId id="2147485524" r:id="rId1"/>
    <p:sldLayoutId id="2147485525"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Lst>
  <p:txStyles>
    <p:titleStyle>
      <a:lvl1pPr algn="l" rtl="0" eaLnBrk="0" fontAlgn="base" hangingPunct="0">
        <a:spcBef>
          <a:spcPct val="0"/>
        </a:spcBef>
        <a:spcAft>
          <a:spcPct val="0"/>
        </a:spcAft>
        <a:buSzPct val="100000"/>
        <a:defRPr sz="2600">
          <a:solidFill>
            <a:schemeClr val="tx1"/>
          </a:solidFill>
          <a:latin typeface="Arial Bold"/>
          <a:ea typeface="MS PGothic" pitchFamily="34" charset="-128"/>
        </a:defRPr>
      </a:lvl1pPr>
      <a:lvl2pPr algn="l" rtl="0" eaLnBrk="0" fontAlgn="base" hangingPunct="0">
        <a:spcBef>
          <a:spcPct val="0"/>
        </a:spcBef>
        <a:spcAft>
          <a:spcPct val="0"/>
        </a:spcAft>
        <a:buSzPct val="100000"/>
        <a:defRPr sz="2600">
          <a:solidFill>
            <a:schemeClr val="tx1"/>
          </a:solidFill>
          <a:latin typeface="Arial Bold"/>
          <a:ea typeface="MS PGothic" pitchFamily="34" charset="-128"/>
        </a:defRPr>
      </a:lvl2pPr>
      <a:lvl3pPr algn="l" rtl="0" eaLnBrk="0" fontAlgn="base" hangingPunct="0">
        <a:spcBef>
          <a:spcPct val="0"/>
        </a:spcBef>
        <a:spcAft>
          <a:spcPct val="0"/>
        </a:spcAft>
        <a:buSzPct val="100000"/>
        <a:defRPr sz="2600">
          <a:solidFill>
            <a:schemeClr val="tx1"/>
          </a:solidFill>
          <a:latin typeface="Arial Bold"/>
          <a:ea typeface="MS PGothic" pitchFamily="34" charset="-128"/>
        </a:defRPr>
      </a:lvl3pPr>
      <a:lvl4pPr algn="l" rtl="0" eaLnBrk="0" fontAlgn="base" hangingPunct="0">
        <a:spcBef>
          <a:spcPct val="0"/>
        </a:spcBef>
        <a:spcAft>
          <a:spcPct val="0"/>
        </a:spcAft>
        <a:buSzPct val="100000"/>
        <a:defRPr sz="2600">
          <a:solidFill>
            <a:schemeClr val="tx1"/>
          </a:solidFill>
          <a:latin typeface="Arial Bold"/>
          <a:ea typeface="MS PGothic" pitchFamily="34" charset="-128"/>
        </a:defRPr>
      </a:lvl4pPr>
      <a:lvl5pPr algn="l" rtl="0" eaLnBrk="0" fontAlgn="base" hangingPunct="0">
        <a:spcBef>
          <a:spcPct val="0"/>
        </a:spcBef>
        <a:spcAft>
          <a:spcPct val="0"/>
        </a:spcAft>
        <a:buSzPct val="100000"/>
        <a:defRPr sz="2600">
          <a:solidFill>
            <a:schemeClr val="tx1"/>
          </a:solidFill>
          <a:latin typeface="Arial Bold"/>
          <a:ea typeface="MS PGothic" pitchFamily="34" charset="-128"/>
        </a:defRPr>
      </a:lvl5pPr>
      <a:lvl6pPr marL="457200" algn="l" rtl="0" eaLnBrk="0" fontAlgn="base" hangingPunct="0">
        <a:spcBef>
          <a:spcPct val="0"/>
        </a:spcBef>
        <a:spcAft>
          <a:spcPct val="0"/>
        </a:spcAft>
        <a:buSzPct val="100000"/>
        <a:defRPr sz="2600">
          <a:solidFill>
            <a:schemeClr val="tx1"/>
          </a:solidFill>
          <a:latin typeface="Arial Bold"/>
          <a:ea typeface="MS PGothic" pitchFamily="34" charset="-128"/>
        </a:defRPr>
      </a:lvl6pPr>
      <a:lvl7pPr marL="914400" algn="l" rtl="0" eaLnBrk="0" fontAlgn="base" hangingPunct="0">
        <a:spcBef>
          <a:spcPct val="0"/>
        </a:spcBef>
        <a:spcAft>
          <a:spcPct val="0"/>
        </a:spcAft>
        <a:buSzPct val="100000"/>
        <a:defRPr sz="2600">
          <a:solidFill>
            <a:schemeClr val="tx1"/>
          </a:solidFill>
          <a:latin typeface="Arial Bold"/>
          <a:ea typeface="MS PGothic" pitchFamily="34" charset="-128"/>
        </a:defRPr>
      </a:lvl7pPr>
      <a:lvl8pPr marL="1371600" algn="l" rtl="0" eaLnBrk="0" fontAlgn="base" hangingPunct="0">
        <a:spcBef>
          <a:spcPct val="0"/>
        </a:spcBef>
        <a:spcAft>
          <a:spcPct val="0"/>
        </a:spcAft>
        <a:buSzPct val="100000"/>
        <a:defRPr sz="2600">
          <a:solidFill>
            <a:schemeClr val="tx1"/>
          </a:solidFill>
          <a:latin typeface="Arial Bold"/>
          <a:ea typeface="MS PGothic" pitchFamily="34" charset="-128"/>
        </a:defRPr>
      </a:lvl8pPr>
      <a:lvl9pPr marL="1828800" algn="l" rtl="0" eaLnBrk="0" fontAlgn="base" hangingPunct="0">
        <a:spcBef>
          <a:spcPct val="0"/>
        </a:spcBef>
        <a:spcAft>
          <a:spcPct val="0"/>
        </a:spcAft>
        <a:buSzPct val="100000"/>
        <a:defRPr sz="2600">
          <a:solidFill>
            <a:schemeClr val="tx1"/>
          </a:solidFill>
          <a:latin typeface="Arial Bold"/>
          <a:ea typeface="MS PGothic" pitchFamily="34" charset="-128"/>
        </a:defRPr>
      </a:lvl9pPr>
    </p:titleStyle>
    <p:bodyStyle>
      <a:lvl1pPr marL="342900" indent="-342900" algn="l" rtl="0" eaLnBrk="0" fontAlgn="base" hangingPunct="0">
        <a:lnSpc>
          <a:spcPct val="115000"/>
        </a:lnSpc>
        <a:spcBef>
          <a:spcPct val="20000"/>
        </a:spcBef>
        <a:spcAft>
          <a:spcPct val="0"/>
        </a:spcAft>
        <a:buClr>
          <a:srgbClr val="00783C"/>
        </a:buClr>
        <a:buSzPct val="100000"/>
        <a:defRPr>
          <a:solidFill>
            <a:schemeClr val="tx1"/>
          </a:solidFill>
          <a:latin typeface="Arial" charset="0"/>
          <a:ea typeface="MS PGothic" pitchFamily="34" charset="-128"/>
        </a:defRPr>
      </a:lvl1pPr>
      <a:lvl2pPr marL="742950" indent="-285750" algn="l" rtl="0" eaLnBrk="0" fontAlgn="base" hangingPunct="0">
        <a:spcBef>
          <a:spcPct val="20000"/>
        </a:spcBef>
        <a:spcAft>
          <a:spcPct val="0"/>
        </a:spcAft>
        <a:buClr>
          <a:srgbClr val="00783C"/>
        </a:buClr>
        <a:buSzPct val="100000"/>
        <a:buFont typeface="Wingdings" pitchFamily="2" charset="2"/>
        <a:defRPr>
          <a:solidFill>
            <a:schemeClr val="tx1"/>
          </a:solidFill>
          <a:latin typeface="Arial" charset="0"/>
          <a:ea typeface="MS PGothic" pitchFamily="34" charset="-128"/>
        </a:defRPr>
      </a:lvl2pPr>
      <a:lvl3pPr marL="4763" indent="909638"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3pPr>
      <a:lvl4pPr marL="16002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4pPr>
      <a:lvl5pPr marL="20574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5pPr>
      <a:lvl6pPr marL="25146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6pPr>
      <a:lvl7pPr marL="29718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7pPr>
      <a:lvl8pPr marL="34290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8pPr>
      <a:lvl9pPr marL="3886200" indent="-228600" algn="l" rtl="0" eaLnBrk="0" fontAlgn="base" hangingPunct="0">
        <a:spcBef>
          <a:spcPct val="20000"/>
        </a:spcBef>
        <a:spcAft>
          <a:spcPct val="0"/>
        </a:spcAft>
        <a:buClr>
          <a:srgbClr val="00783C"/>
        </a:buClr>
        <a:buSzPct val="100000"/>
        <a:defRPr>
          <a:solidFill>
            <a:schemeClr val="tx1"/>
          </a:solidFill>
          <a:latin typeface="Arial" charset="0"/>
          <a:ea typeface="MS PGothic" pitchFamily="34" charset="-128"/>
        </a:defRPr>
      </a:lvl9pPr>
    </p:bodyStyle>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86" name="Freeform 84"/>
          <p:cNvSpPr>
            <a:spLocks/>
          </p:cNvSpPr>
          <p:nvPr/>
        </p:nvSpPr>
        <p:spPr bwMode="auto">
          <a:xfrm flipH="1">
            <a:off x="8189913" y="6323013"/>
            <a:ext cx="349250" cy="534987"/>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6187" name="Freeform 85"/>
          <p:cNvSpPr>
            <a:spLocks/>
          </p:cNvSpPr>
          <p:nvPr/>
        </p:nvSpPr>
        <p:spPr bwMode="auto">
          <a:xfrm flipH="1">
            <a:off x="8545513" y="6146800"/>
            <a:ext cx="246062" cy="1651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6188" name="TextBox 7"/>
          <p:cNvSpPr>
            <a:spLocks noChangeArrowheads="1"/>
          </p:cNvSpPr>
          <p:nvPr/>
        </p:nvSpPr>
        <p:spPr bwMode="auto">
          <a:xfrm>
            <a:off x="8683625" y="6207125"/>
            <a:ext cx="182563"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endParaRPr lang="sr-Latn-RS" altLang="sr-Latn-RS"/>
          </a:p>
        </p:txBody>
      </p:sp>
      <p:pic>
        <p:nvPicPr>
          <p:cNvPr id="6189"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90" name="Rectangle 9"/>
          <p:cNvSpPr>
            <a:spLocks noChangeArrowheads="1"/>
          </p:cNvSpPr>
          <p:nvPr/>
        </p:nvSpPr>
        <p:spPr bwMode="auto">
          <a:xfrm>
            <a:off x="0" y="1100138"/>
            <a:ext cx="9144000" cy="176212"/>
          </a:xfrm>
          <a:prstGeom prst="rect">
            <a:avLst/>
          </a:prstGeom>
          <a:solidFill>
            <a:srgbClr val="00ADE4"/>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solidFill>
                <a:schemeClr val="bg1"/>
              </a:solidFill>
            </a:endParaRPr>
          </a:p>
        </p:txBody>
      </p:sp>
      <p:sp>
        <p:nvSpPr>
          <p:cNvPr id="6191" name="Rectangle 2"/>
          <p:cNvSpPr>
            <a:spLocks noGrp="1" noChangeArrowheads="1"/>
          </p:cNvSpPr>
          <p:nvPr>
            <p:ph type="title"/>
          </p:nvPr>
        </p:nvSpPr>
        <p:spPr bwMode="auto">
          <a:xfrm>
            <a:off x="357188" y="301625"/>
            <a:ext cx="8461375" cy="120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sr-Latn-RS"/>
              <a:t>Click to edit Master title style</a:t>
            </a:r>
          </a:p>
        </p:txBody>
      </p:sp>
      <p:sp>
        <p:nvSpPr>
          <p:cNvPr id="6192" name="Rectangle 3"/>
          <p:cNvSpPr>
            <a:spLocks noGrp="1" noChangeArrowheads="1"/>
          </p:cNvSpPr>
          <p:nvPr>
            <p:ph type="body" idx="1"/>
          </p:nvPr>
        </p:nvSpPr>
        <p:spPr bwMode="auto">
          <a:xfrm>
            <a:off x="357188" y="1697038"/>
            <a:ext cx="8478837" cy="438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Paragraph content</a:t>
            </a:r>
          </a:p>
          <a:p>
            <a:pPr lvl="1"/>
            <a:r>
              <a:rPr lang="en-US" altLang="sr-Latn-RS"/>
              <a:t>Bullets</a:t>
            </a:r>
          </a:p>
          <a:p>
            <a:pPr lvl="4"/>
            <a:r>
              <a:rPr lang="en-US" altLang="sr-Latn-RS"/>
              <a:t>Bullets</a:t>
            </a:r>
          </a:p>
          <a:p>
            <a:pPr lvl="3"/>
            <a:r>
              <a:rPr lang="en-US" altLang="sr-Latn-RS"/>
              <a:t>Bullets</a:t>
            </a:r>
          </a:p>
          <a:p>
            <a:pPr lvl="4"/>
            <a:r>
              <a:rPr lang="en-US" altLang="sr-Latn-RS"/>
              <a:t>Bullets</a:t>
            </a:r>
          </a:p>
        </p:txBody>
      </p:sp>
      <p:sp>
        <p:nvSpPr>
          <p:cNvPr id="6193" name="Footer Placeholder 5"/>
          <p:cNvSpPr>
            <a:spLocks noGrp="1" noChangeArrowheads="1"/>
          </p:cNvSpPr>
          <p:nvPr>
            <p:ph type="ftr" sz="quarter" idx="2"/>
          </p:nvPr>
        </p:nvSpPr>
        <p:spPr bwMode="auto">
          <a:xfrm>
            <a:off x="741363" y="6356350"/>
            <a:ext cx="59150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100">
                <a:solidFill>
                  <a:srgbClr val="595959"/>
                </a:solidFill>
                <a:latin typeface="Arial" charset="0"/>
                <a:cs typeface="Times New Roman" pitchFamily="18" charset="0"/>
              </a:defRPr>
            </a:lvl1pPr>
          </a:lstStyle>
          <a:p>
            <a:r>
              <a:rPr lang="en-US" altLang="sr-Latn-RS"/>
              <a:t>Presentation Title</a:t>
            </a:r>
          </a:p>
        </p:txBody>
      </p:sp>
      <p:sp>
        <p:nvSpPr>
          <p:cNvPr id="6194" name="Slide Number Placeholder 7"/>
          <p:cNvSpPr>
            <a:spLocks noGrp="1" noChangeArrowheads="1"/>
          </p:cNvSpPr>
          <p:nvPr>
            <p:ph type="sldNum" sz="quarter" idx="3"/>
          </p:nvPr>
        </p:nvSpPr>
        <p:spPr bwMode="auto">
          <a:xfrm>
            <a:off x="360363" y="6356350"/>
            <a:ext cx="3175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100">
                <a:solidFill>
                  <a:srgbClr val="595959"/>
                </a:solidFill>
                <a:latin typeface="Arial" charset="0"/>
                <a:cs typeface="Times New Roman" pitchFamily="18" charset="0"/>
              </a:defRPr>
            </a:lvl1pPr>
          </a:lstStyle>
          <a:p>
            <a:fld id="{44E01C81-F74F-4872-BA40-F099D6070AE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535" r:id="rId1"/>
    <p:sldLayoutId id="2147485536" r:id="rId2"/>
    <p:sldLayoutId id="2147485537" r:id="rId3"/>
    <p:sldLayoutId id="2147485538" r:id="rId4"/>
    <p:sldLayoutId id="2147485539" r:id="rId5"/>
    <p:sldLayoutId id="2147485540" r:id="rId6"/>
    <p:sldLayoutId id="2147485541" r:id="rId7"/>
    <p:sldLayoutId id="2147485542" r:id="rId8"/>
    <p:sldLayoutId id="2147485543" r:id="rId9"/>
    <p:sldLayoutId id="2147485544" r:id="rId10"/>
    <p:sldLayoutId id="2147485545" r:id="rId11"/>
  </p:sldLayoutIdLst>
  <p:txStyles>
    <p:titleStyle>
      <a:lvl1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1pPr>
      <a:lvl2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2pPr>
      <a:lvl3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3pPr>
      <a:lvl4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4pPr>
      <a:lvl5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5pPr>
      <a:lvl6pPr marL="4572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6pPr>
      <a:lvl7pPr marL="9144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7pPr>
      <a:lvl8pPr marL="13716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8pPr>
      <a:lvl9pPr marL="18288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9pPr>
    </p:titleStyle>
    <p:bodyStyle>
      <a:lvl1pPr marL="342900" indent="-342900" algn="l" rtl="0" eaLnBrk="0" fontAlgn="base" hangingPunct="0">
        <a:lnSpc>
          <a:spcPct val="150000"/>
        </a:lnSpc>
        <a:spcBef>
          <a:spcPts val="1800"/>
        </a:spcBef>
        <a:spcAft>
          <a:spcPct val="0"/>
        </a:spcAft>
        <a:buClr>
          <a:srgbClr val="404040"/>
        </a:buClr>
        <a:buSzPct val="100000"/>
        <a:defRPr>
          <a:solidFill>
            <a:srgbClr val="595959"/>
          </a:solidFill>
          <a:latin typeface="Arial" charset="0"/>
          <a:ea typeface="MS PGothic" pitchFamily="34" charset="-128"/>
        </a:defRPr>
      </a:lvl1pPr>
      <a:lvl2pPr marL="2857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2pPr>
      <a:lvl3pPr marL="285750" indent="-285750" algn="l" rtl="0" eaLnBrk="0" fontAlgn="base" hangingPunct="0">
        <a:lnSpc>
          <a:spcPct val="110000"/>
        </a:lnSpc>
        <a:spcBef>
          <a:spcPct val="0"/>
        </a:spcBef>
        <a:spcAft>
          <a:spcPct val="0"/>
        </a:spcAft>
        <a:buClr>
          <a:schemeClr val="tx1"/>
        </a:buClr>
        <a:buSzPct val="100000"/>
        <a:buFont typeface="Arial" charset="0"/>
        <a:buChar char="•"/>
        <a:defRPr>
          <a:solidFill>
            <a:schemeClr val="tx2"/>
          </a:solidFill>
          <a:latin typeface="Arial" charset="0"/>
          <a:ea typeface="MS PGothic" pitchFamily="34" charset="-128"/>
        </a:defRPr>
      </a:lvl3pPr>
      <a:lvl4pPr marL="8318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4pPr>
      <a:lvl5pPr marL="11969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5pPr>
      <a:lvl6pPr marL="16541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6pPr>
      <a:lvl7pPr marL="21113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7pPr>
      <a:lvl8pPr marL="25685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8pPr>
      <a:lvl9pPr marL="30257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9pPr>
    </p:bodyStyle>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21" name="Freeform 84"/>
          <p:cNvSpPr>
            <a:spLocks/>
          </p:cNvSpPr>
          <p:nvPr/>
        </p:nvSpPr>
        <p:spPr bwMode="auto">
          <a:xfrm flipH="1">
            <a:off x="8189913" y="6323013"/>
            <a:ext cx="349250" cy="534987"/>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22" name="Freeform 85"/>
          <p:cNvSpPr>
            <a:spLocks/>
          </p:cNvSpPr>
          <p:nvPr/>
        </p:nvSpPr>
        <p:spPr bwMode="auto">
          <a:xfrm flipH="1">
            <a:off x="8545513" y="6146800"/>
            <a:ext cx="246062" cy="1651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23" name="TextBox 7"/>
          <p:cNvSpPr>
            <a:spLocks noChangeArrowheads="1"/>
          </p:cNvSpPr>
          <p:nvPr/>
        </p:nvSpPr>
        <p:spPr bwMode="auto">
          <a:xfrm>
            <a:off x="8683625" y="6207125"/>
            <a:ext cx="182563"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endParaRPr lang="sr-Latn-RS" altLang="sr-Latn-RS"/>
          </a:p>
        </p:txBody>
      </p:sp>
      <p:pic>
        <p:nvPicPr>
          <p:cNvPr id="7224"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25" name="Freeform 1682"/>
          <p:cNvSpPr>
            <a:spLocks/>
          </p:cNvSpPr>
          <p:nvPr/>
        </p:nvSpPr>
        <p:spPr bwMode="auto">
          <a:xfrm flipH="1">
            <a:off x="6380163" y="615950"/>
            <a:ext cx="1014412" cy="1895475"/>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26" name="Freeform 1683"/>
          <p:cNvSpPr>
            <a:spLocks/>
          </p:cNvSpPr>
          <p:nvPr/>
        </p:nvSpPr>
        <p:spPr bwMode="auto">
          <a:xfrm flipH="1">
            <a:off x="7410450" y="3175"/>
            <a:ext cx="712788" cy="5842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7227" name="Line 1086"/>
          <p:cNvCxnSpPr>
            <a:cxnSpLocks noChangeShapeType="1"/>
          </p:cNvCxnSpPr>
          <p:nvPr/>
        </p:nvCxnSpPr>
        <p:spPr bwMode="auto">
          <a:xfrm>
            <a:off x="484188" y="617538"/>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28" name="Line 1087"/>
          <p:cNvCxnSpPr>
            <a:cxnSpLocks noChangeShapeType="1"/>
          </p:cNvCxnSpPr>
          <p:nvPr/>
        </p:nvCxnSpPr>
        <p:spPr bwMode="auto">
          <a:xfrm>
            <a:off x="484188" y="617538"/>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29" name="Rectangle 1088"/>
          <p:cNvSpPr>
            <a:spLocks noChangeArrowheads="1"/>
          </p:cNvSpPr>
          <p:nvPr/>
        </p:nvSpPr>
        <p:spPr bwMode="auto">
          <a:xfrm>
            <a:off x="484188" y="617538"/>
            <a:ext cx="1587" cy="1587"/>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30" name="Rectangle 1089"/>
          <p:cNvSpPr>
            <a:spLocks noChangeArrowheads="1"/>
          </p:cNvSpPr>
          <p:nvPr/>
        </p:nvSpPr>
        <p:spPr bwMode="auto">
          <a:xfrm>
            <a:off x="484188" y="617538"/>
            <a:ext cx="1587"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31" name="Freeform 1098"/>
          <p:cNvSpPr>
            <a:spLocks/>
          </p:cNvSpPr>
          <p:nvPr/>
        </p:nvSpPr>
        <p:spPr bwMode="auto">
          <a:xfrm>
            <a:off x="487363" y="617538"/>
            <a:ext cx="3175" cy="1587"/>
          </a:xfrm>
          <a:custGeom>
            <a:avLst/>
            <a:gdLst>
              <a:gd name="T0" fmla="*/ 0 w 2"/>
              <a:gd name="T1" fmla="*/ 0 h 1587"/>
              <a:gd name="T2" fmla="*/ 2 w 2"/>
              <a:gd name="T3" fmla="*/ 0 h 1587"/>
              <a:gd name="T4" fmla="*/ 0 w 2"/>
              <a:gd name="T5" fmla="*/ 0 h 1587"/>
              <a:gd name="T6" fmla="*/ 2 w 2"/>
              <a:gd name="T7" fmla="*/ 0 h 1587"/>
              <a:gd name="T8" fmla="*/ 0 w 2"/>
              <a:gd name="T9" fmla="*/ 0 h 1587"/>
            </a:gdLst>
            <a:ahLst/>
            <a:cxnLst>
              <a:cxn ang="0">
                <a:pos x="T0" y="T1"/>
              </a:cxn>
              <a:cxn ang="0">
                <a:pos x="T2" y="T3"/>
              </a:cxn>
              <a:cxn ang="0">
                <a:pos x="T4" y="T5"/>
              </a:cxn>
              <a:cxn ang="0">
                <a:pos x="T6" y="T7"/>
              </a:cxn>
              <a:cxn ang="0">
                <a:pos x="T8" y="T9"/>
              </a:cxn>
            </a:cxnLst>
            <a:rect l="0" t="0" r="r" b="b"/>
            <a:pathLst>
              <a:path w="2" h="1587">
                <a:moveTo>
                  <a:pt x="0" y="0"/>
                </a:moveTo>
                <a:lnTo>
                  <a:pt x="2" y="0"/>
                </a:lnTo>
                <a:lnTo>
                  <a:pt x="0" y="0"/>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32" name="Freeform 1115"/>
          <p:cNvSpPr>
            <a:spLocks/>
          </p:cNvSpPr>
          <p:nvPr/>
        </p:nvSpPr>
        <p:spPr bwMode="auto">
          <a:xfrm>
            <a:off x="458788" y="473075"/>
            <a:ext cx="3175" cy="3175"/>
          </a:xfrm>
          <a:custGeom>
            <a:avLst/>
            <a:gdLst>
              <a:gd name="T0" fmla="*/ 0 w 2"/>
              <a:gd name="T1" fmla="*/ 2 h 2"/>
              <a:gd name="T2" fmla="*/ 0 w 2"/>
              <a:gd name="T3" fmla="*/ 2 h 2"/>
              <a:gd name="T4" fmla="*/ 2 w 2"/>
              <a:gd name="T5" fmla="*/ 2 h 2"/>
              <a:gd name="T6" fmla="*/ 2 w 2"/>
              <a:gd name="T7" fmla="*/ 0 h 2"/>
              <a:gd name="T8" fmla="*/ 0 w 2"/>
              <a:gd name="T9" fmla="*/ 2 h 2"/>
              <a:gd name="T10" fmla="*/ 2 w 2"/>
              <a:gd name="T11" fmla="*/ 2 h 2"/>
              <a:gd name="T12" fmla="*/ 0 w 2"/>
              <a:gd name="T13" fmla="*/ 2 h 2"/>
              <a:gd name="T14" fmla="*/ 2 w 2"/>
              <a:gd name="T15" fmla="*/ 2 h 2"/>
              <a:gd name="T16" fmla="*/ 0 w 2"/>
              <a:gd name="T17" fmla="*/ 2 h 2"/>
              <a:gd name="T18" fmla="*/ 2 w 2"/>
              <a:gd name="T19" fmla="*/ 2 h 2"/>
              <a:gd name="T20" fmla="*/ 0 w 2"/>
              <a:gd name="T21" fmla="*/ 2 h 2"/>
              <a:gd name="T22" fmla="*/ 2 w 2"/>
              <a:gd name="T23" fmla="*/ 2 h 2"/>
              <a:gd name="T24" fmla="*/ 0 w 2"/>
              <a:gd name="T25"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33" name="Freeform 1120"/>
          <p:cNvSpPr>
            <a:spLocks/>
          </p:cNvSpPr>
          <p:nvPr/>
        </p:nvSpPr>
        <p:spPr bwMode="auto">
          <a:xfrm>
            <a:off x="458788" y="463550"/>
            <a:ext cx="3175" cy="3175"/>
          </a:xfrm>
          <a:custGeom>
            <a:avLst/>
            <a:gdLst>
              <a:gd name="T0" fmla="*/ 0 w 2"/>
              <a:gd name="T1" fmla="*/ 0 h 2"/>
              <a:gd name="T2" fmla="*/ 0 w 2"/>
              <a:gd name="T3" fmla="*/ 2 h 2"/>
              <a:gd name="T4" fmla="*/ 2 w 2"/>
              <a:gd name="T5" fmla="*/ 2 h 2"/>
              <a:gd name="T6" fmla="*/ 2 w 2"/>
              <a:gd name="T7" fmla="*/ 0 h 2"/>
              <a:gd name="T8" fmla="*/ 0 w 2"/>
              <a:gd name="T9" fmla="*/ 0 h 2"/>
              <a:gd name="T10" fmla="*/ 0 w 2"/>
              <a:gd name="T11" fmla="*/ 2 h 2"/>
              <a:gd name="T12" fmla="*/ 2 w 2"/>
              <a:gd name="T13" fmla="*/ 0 h 2"/>
              <a:gd name="T14" fmla="*/ 2 w 2"/>
              <a:gd name="T15" fmla="*/ 2 h 2"/>
              <a:gd name="T16" fmla="*/ 0 w 2"/>
              <a:gd name="T17" fmla="*/ 2 h 2"/>
              <a:gd name="T18" fmla="*/ 2 w 2"/>
              <a:gd name="T19" fmla="*/ 2 h 2"/>
              <a:gd name="T20" fmla="*/ 0 w 2"/>
              <a:gd name="T21" fmla="*/ 2 h 2"/>
              <a:gd name="T22" fmla="*/ 2 w 2"/>
              <a:gd name="T23" fmla="*/ 2 h 2"/>
              <a:gd name="T24" fmla="*/ 2 w 2"/>
              <a:gd name="T25" fmla="*/ 0 h 2"/>
              <a:gd name="T26" fmla="*/ 0 w 2"/>
              <a:gd name="T2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34" name="Freeform 1134"/>
          <p:cNvSpPr>
            <a:spLocks/>
          </p:cNvSpPr>
          <p:nvPr/>
        </p:nvSpPr>
        <p:spPr bwMode="auto">
          <a:xfrm>
            <a:off x="703263" y="514350"/>
            <a:ext cx="3175" cy="6350"/>
          </a:xfrm>
          <a:custGeom>
            <a:avLst/>
            <a:gdLst>
              <a:gd name="T0" fmla="*/ 2 w 2"/>
              <a:gd name="T1" fmla="*/ 4 h 4"/>
              <a:gd name="T2" fmla="*/ 2 w 2"/>
              <a:gd name="T3" fmla="*/ 4 h 4"/>
              <a:gd name="T4" fmla="*/ 2 w 2"/>
              <a:gd name="T5" fmla="*/ 2 h 4"/>
              <a:gd name="T6" fmla="*/ 2 w 2"/>
              <a:gd name="T7" fmla="*/ 0 h 4"/>
              <a:gd name="T8" fmla="*/ 0 w 2"/>
              <a:gd name="T9" fmla="*/ 2 h 4"/>
              <a:gd name="T10" fmla="*/ 2 w 2"/>
              <a:gd name="T11" fmla="*/ 4 h 4"/>
              <a:gd name="T12" fmla="*/ 2 w 2"/>
              <a:gd name="T13" fmla="*/ 2 h 4"/>
              <a:gd name="T14" fmla="*/ 2 w 2"/>
              <a:gd name="T15" fmla="*/ 0 h 4"/>
              <a:gd name="T16" fmla="*/ 2 w 2"/>
              <a:gd name="T17" fmla="*/ 2 h 4"/>
              <a:gd name="T18" fmla="*/ 0 w 2"/>
              <a:gd name="T19" fmla="*/ 2 h 4"/>
              <a:gd name="T20" fmla="*/ 2 w 2"/>
              <a:gd name="T2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35" name="Freeform 1141"/>
          <p:cNvSpPr>
            <a:spLocks/>
          </p:cNvSpPr>
          <p:nvPr/>
        </p:nvSpPr>
        <p:spPr bwMode="auto">
          <a:xfrm>
            <a:off x="706438" y="479425"/>
            <a:ext cx="1587" cy="6350"/>
          </a:xfrm>
          <a:custGeom>
            <a:avLst/>
            <a:gdLst>
              <a:gd name="T0" fmla="*/ 0 w 1587"/>
              <a:gd name="T1" fmla="*/ 4 h 4"/>
              <a:gd name="T2" fmla="*/ 0 w 1587"/>
              <a:gd name="T3" fmla="*/ 2 h 4"/>
              <a:gd name="T4" fmla="*/ 0 w 1587"/>
              <a:gd name="T5" fmla="*/ 0 h 4"/>
              <a:gd name="T6" fmla="*/ 0 w 1587"/>
              <a:gd name="T7" fmla="*/ 2 h 4"/>
              <a:gd name="T8" fmla="*/ 0 w 1587"/>
              <a:gd name="T9" fmla="*/ 4 h 4"/>
              <a:gd name="T10" fmla="*/ 0 w 1587"/>
              <a:gd name="T11" fmla="*/ 2 h 4"/>
              <a:gd name="T12" fmla="*/ 0 w 1587"/>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87" h="4">
                <a:moveTo>
                  <a:pt x="0" y="4"/>
                </a:moveTo>
                <a:lnTo>
                  <a:pt x="0" y="2"/>
                </a:lnTo>
                <a:lnTo>
                  <a:pt x="0" y="0"/>
                </a:lnTo>
                <a:lnTo>
                  <a:pt x="0" y="2"/>
                </a:lnTo>
                <a:lnTo>
                  <a:pt x="0" y="4"/>
                </a:lnTo>
                <a:lnTo>
                  <a:pt x="0" y="2"/>
                </a:lnTo>
                <a:lnTo>
                  <a:pt x="0" y="4"/>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36" name="Freeform 1148"/>
          <p:cNvSpPr>
            <a:spLocks/>
          </p:cNvSpPr>
          <p:nvPr/>
        </p:nvSpPr>
        <p:spPr bwMode="auto">
          <a:xfrm>
            <a:off x="693738" y="460375"/>
            <a:ext cx="3175" cy="3175"/>
          </a:xfrm>
          <a:custGeom>
            <a:avLst/>
            <a:gdLst>
              <a:gd name="T0" fmla="*/ 2 w 2"/>
              <a:gd name="T1" fmla="*/ 2 h 2"/>
              <a:gd name="T2" fmla="*/ 2 w 2"/>
              <a:gd name="T3" fmla="*/ 0 h 2"/>
              <a:gd name="T4" fmla="*/ 0 w 2"/>
              <a:gd name="T5" fmla="*/ 0 h 2"/>
              <a:gd name="T6" fmla="*/ 0 w 2"/>
              <a:gd name="T7" fmla="*/ 2 h 2"/>
              <a:gd name="T8" fmla="*/ 2 w 2"/>
              <a:gd name="T9" fmla="*/ 2 h 2"/>
              <a:gd name="T10" fmla="*/ 2 w 2"/>
              <a:gd name="T11" fmla="*/ 0 h 2"/>
              <a:gd name="T12" fmla="*/ 0 w 2"/>
              <a:gd name="T13" fmla="*/ 2 h 2"/>
              <a:gd name="T14" fmla="*/ 2 w 2"/>
              <a:gd name="T15" fmla="*/ 2 h 2"/>
              <a:gd name="T16" fmla="*/ 2 w 2"/>
              <a:gd name="T17" fmla="*/ 0 h 2"/>
              <a:gd name="T18" fmla="*/ 0 w 2"/>
              <a:gd name="T19" fmla="*/ 2 h 2"/>
              <a:gd name="T20" fmla="*/ 2 w 2"/>
              <a:gd name="T21" fmla="*/ 2 h 2"/>
              <a:gd name="T22" fmla="*/ 0 w 2"/>
              <a:gd name="T23" fmla="*/ 2 h 2"/>
              <a:gd name="T24" fmla="*/ 2 w 2"/>
              <a:gd name="T25"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37" name="Freeform 1150"/>
          <p:cNvSpPr>
            <a:spLocks/>
          </p:cNvSpPr>
          <p:nvPr/>
        </p:nvSpPr>
        <p:spPr bwMode="auto">
          <a:xfrm>
            <a:off x="684213" y="447675"/>
            <a:ext cx="1587" cy="3175"/>
          </a:xfrm>
          <a:custGeom>
            <a:avLst/>
            <a:gdLst>
              <a:gd name="T0" fmla="*/ 0 w 1587"/>
              <a:gd name="T1" fmla="*/ 2 h 2"/>
              <a:gd name="T2" fmla="*/ 0 w 1587"/>
              <a:gd name="T3" fmla="*/ 0 h 2"/>
              <a:gd name="T4" fmla="*/ 0 w 1587"/>
              <a:gd name="T5" fmla="*/ 2 h 2"/>
            </a:gdLst>
            <a:ahLst/>
            <a:cxnLst>
              <a:cxn ang="0">
                <a:pos x="T0" y="T1"/>
              </a:cxn>
              <a:cxn ang="0">
                <a:pos x="T2" y="T3"/>
              </a:cxn>
              <a:cxn ang="0">
                <a:pos x="T4" y="T5"/>
              </a:cxn>
            </a:cxnLst>
            <a:rect l="0" t="0" r="r" b="b"/>
            <a:pathLst>
              <a:path w="1587" h="2">
                <a:moveTo>
                  <a:pt x="0" y="2"/>
                </a:move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38" name="Freeform 1152"/>
          <p:cNvSpPr>
            <a:spLocks/>
          </p:cNvSpPr>
          <p:nvPr/>
        </p:nvSpPr>
        <p:spPr bwMode="auto">
          <a:xfrm>
            <a:off x="684213" y="447675"/>
            <a:ext cx="3175" cy="3175"/>
          </a:xfrm>
          <a:custGeom>
            <a:avLst/>
            <a:gdLst>
              <a:gd name="T0" fmla="*/ 2 w 2"/>
              <a:gd name="T1" fmla="*/ 0 h 2"/>
              <a:gd name="T2" fmla="*/ 0 w 2"/>
              <a:gd name="T3" fmla="*/ 0 h 2"/>
              <a:gd name="T4" fmla="*/ 0 w 2"/>
              <a:gd name="T5" fmla="*/ 2 h 2"/>
              <a:gd name="T6" fmla="*/ 2 w 2"/>
              <a:gd name="T7" fmla="*/ 2 h 2"/>
              <a:gd name="T8" fmla="*/ 2 w 2"/>
              <a:gd name="T9" fmla="*/ 0 h 2"/>
              <a:gd name="T10" fmla="*/ 0 w 2"/>
              <a:gd name="T11" fmla="*/ 0 h 2"/>
              <a:gd name="T12" fmla="*/ 0 w 2"/>
              <a:gd name="T13" fmla="*/ 2 h 2"/>
              <a:gd name="T14" fmla="*/ 2 w 2"/>
              <a:gd name="T15" fmla="*/ 2 h 2"/>
              <a:gd name="T16" fmla="*/ 2 w 2"/>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39" name="Freeform 1154"/>
          <p:cNvSpPr>
            <a:spLocks/>
          </p:cNvSpPr>
          <p:nvPr/>
        </p:nvSpPr>
        <p:spPr bwMode="auto">
          <a:xfrm>
            <a:off x="665163" y="434975"/>
            <a:ext cx="3175" cy="1588"/>
          </a:xfrm>
          <a:custGeom>
            <a:avLst/>
            <a:gdLst>
              <a:gd name="T0" fmla="*/ 2 w 2"/>
              <a:gd name="T1" fmla="*/ 0 h 1588"/>
              <a:gd name="T2" fmla="*/ 0 w 2"/>
              <a:gd name="T3" fmla="*/ 0 h 1588"/>
              <a:gd name="T4" fmla="*/ 2 w 2"/>
              <a:gd name="T5" fmla="*/ 0 h 1588"/>
            </a:gdLst>
            <a:ahLst/>
            <a:cxnLst>
              <a:cxn ang="0">
                <a:pos x="T0" y="T1"/>
              </a:cxn>
              <a:cxn ang="0">
                <a:pos x="T2" y="T3"/>
              </a:cxn>
              <a:cxn ang="0">
                <a:pos x="T4" y="T5"/>
              </a:cxn>
            </a:cxnLst>
            <a:rect l="0" t="0" r="r" b="b"/>
            <a:pathLst>
              <a:path w="2" h="1588">
                <a:moveTo>
                  <a:pt x="2" y="0"/>
                </a:moveTo>
                <a:lnTo>
                  <a:pt x="0" y="0"/>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40" name="Freeform 1156"/>
          <p:cNvSpPr>
            <a:spLocks/>
          </p:cNvSpPr>
          <p:nvPr/>
        </p:nvSpPr>
        <p:spPr bwMode="auto">
          <a:xfrm>
            <a:off x="665163" y="431800"/>
            <a:ext cx="3175" cy="3175"/>
          </a:xfrm>
          <a:custGeom>
            <a:avLst/>
            <a:gdLst>
              <a:gd name="T0" fmla="*/ 2 w 2"/>
              <a:gd name="T1" fmla="*/ 2 h 2"/>
              <a:gd name="T2" fmla="*/ 0 w 2"/>
              <a:gd name="T3" fmla="*/ 0 h 2"/>
              <a:gd name="T4" fmla="*/ 0 w 2"/>
              <a:gd name="T5" fmla="*/ 2 h 2"/>
              <a:gd name="T6" fmla="*/ 2 w 2"/>
              <a:gd name="T7" fmla="*/ 2 h 2"/>
              <a:gd name="T8" fmla="*/ 0 w 2"/>
              <a:gd name="T9" fmla="*/ 0 h 2"/>
              <a:gd name="T10" fmla="*/ 0 w 2"/>
              <a:gd name="T11" fmla="*/ 2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0" y="0"/>
                </a:lnTo>
                <a:lnTo>
                  <a:pt x="0" y="2"/>
                </a:lnTo>
                <a:lnTo>
                  <a:pt x="2" y="2"/>
                </a:lnTo>
                <a:lnTo>
                  <a:pt x="0" y="0"/>
                </a:lnTo>
                <a:lnTo>
                  <a:pt x="0" y="2"/>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41" name="Freeform 1163"/>
          <p:cNvSpPr>
            <a:spLocks/>
          </p:cNvSpPr>
          <p:nvPr/>
        </p:nvSpPr>
        <p:spPr bwMode="auto">
          <a:xfrm>
            <a:off x="611188" y="415925"/>
            <a:ext cx="6350" cy="3175"/>
          </a:xfrm>
          <a:custGeom>
            <a:avLst/>
            <a:gdLst>
              <a:gd name="T0" fmla="*/ 2 w 4"/>
              <a:gd name="T1" fmla="*/ 2 h 2"/>
              <a:gd name="T2" fmla="*/ 2 w 4"/>
              <a:gd name="T3" fmla="*/ 2 h 2"/>
              <a:gd name="T4" fmla="*/ 4 w 4"/>
              <a:gd name="T5" fmla="*/ 2 h 2"/>
              <a:gd name="T6" fmla="*/ 4 w 4"/>
              <a:gd name="T7" fmla="*/ 0 h 2"/>
              <a:gd name="T8" fmla="*/ 2 w 4"/>
              <a:gd name="T9" fmla="*/ 0 h 2"/>
              <a:gd name="T10" fmla="*/ 0 w 4"/>
              <a:gd name="T11" fmla="*/ 2 h 2"/>
              <a:gd name="T12" fmla="*/ 2 w 4"/>
              <a:gd name="T13" fmla="*/ 2 h 2"/>
              <a:gd name="T14" fmla="*/ 2 w 4"/>
              <a:gd name="T15" fmla="*/ 0 h 2"/>
              <a:gd name="T16" fmla="*/ 4 w 4"/>
              <a:gd name="T17" fmla="*/ 2 h 2"/>
              <a:gd name="T18" fmla="*/ 4 w 4"/>
              <a:gd name="T19" fmla="*/ 0 h 2"/>
              <a:gd name="T20" fmla="*/ 2 w 4"/>
              <a:gd name="T21" fmla="*/ 0 h 2"/>
              <a:gd name="T22" fmla="*/ 0 w 4"/>
              <a:gd name="T23" fmla="*/ 0 h 2"/>
              <a:gd name="T24" fmla="*/ 2 w 4"/>
              <a:gd name="T25"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42" name="Freeform 1172"/>
          <p:cNvSpPr>
            <a:spLocks/>
          </p:cNvSpPr>
          <p:nvPr/>
        </p:nvSpPr>
        <p:spPr bwMode="auto">
          <a:xfrm>
            <a:off x="582613" y="476250"/>
            <a:ext cx="3175" cy="3175"/>
          </a:xfrm>
          <a:custGeom>
            <a:avLst/>
            <a:gdLst>
              <a:gd name="T0" fmla="*/ 0 w 2"/>
              <a:gd name="T1" fmla="*/ 2 h 2"/>
              <a:gd name="T2" fmla="*/ 0 w 2"/>
              <a:gd name="T3" fmla="*/ 2 h 2"/>
              <a:gd name="T4" fmla="*/ 2 w 2"/>
              <a:gd name="T5" fmla="*/ 2 h 2"/>
              <a:gd name="T6" fmla="*/ 0 w 2"/>
              <a:gd name="T7" fmla="*/ 0 h 2"/>
              <a:gd name="T8" fmla="*/ 0 w 2"/>
              <a:gd name="T9" fmla="*/ 2 h 2"/>
            </a:gdLst>
            <a:ahLst/>
            <a:cxnLst>
              <a:cxn ang="0">
                <a:pos x="T0" y="T1"/>
              </a:cxn>
              <a:cxn ang="0">
                <a:pos x="T2" y="T3"/>
              </a:cxn>
              <a:cxn ang="0">
                <a:pos x="T4" y="T5"/>
              </a:cxn>
              <a:cxn ang="0">
                <a:pos x="T6" y="T7"/>
              </a:cxn>
              <a:cxn ang="0">
                <a:pos x="T8" y="T9"/>
              </a:cxn>
            </a:cxnLst>
            <a:rect l="0" t="0" r="r" b="b"/>
            <a:pathLst>
              <a:path w="2" h="2">
                <a:moveTo>
                  <a:pt x="0" y="2"/>
                </a:moveTo>
                <a:lnTo>
                  <a:pt x="0" y="2"/>
                </a:lnTo>
                <a:lnTo>
                  <a:pt x="2"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43" name="Freeform 1177"/>
          <p:cNvSpPr>
            <a:spLocks/>
          </p:cNvSpPr>
          <p:nvPr/>
        </p:nvSpPr>
        <p:spPr bwMode="auto">
          <a:xfrm>
            <a:off x="557213" y="534988"/>
            <a:ext cx="3175" cy="3175"/>
          </a:xfrm>
          <a:custGeom>
            <a:avLst/>
            <a:gdLst>
              <a:gd name="T0" fmla="*/ 0 w 2"/>
              <a:gd name="T1" fmla="*/ 2 h 2"/>
              <a:gd name="T2" fmla="*/ 2 w 2"/>
              <a:gd name="T3" fmla="*/ 2 h 2"/>
              <a:gd name="T4" fmla="*/ 2 w 2"/>
              <a:gd name="T5" fmla="*/ 0 h 2"/>
              <a:gd name="T6" fmla="*/ 0 w 2"/>
              <a:gd name="T7" fmla="*/ 0 h 2"/>
              <a:gd name="T8" fmla="*/ 0 w 2"/>
              <a:gd name="T9" fmla="*/ 2 h 2"/>
              <a:gd name="T10" fmla="*/ 2 w 2"/>
              <a:gd name="T11" fmla="*/ 2 h 2"/>
              <a:gd name="T12" fmla="*/ 2 w 2"/>
              <a:gd name="T13" fmla="*/ 0 h 2"/>
              <a:gd name="T14" fmla="*/ 2 w 2"/>
              <a:gd name="T15" fmla="*/ 2 h 2"/>
              <a:gd name="T16" fmla="*/ 2 w 2"/>
              <a:gd name="T17" fmla="*/ 0 h 2"/>
              <a:gd name="T18" fmla="*/ 0 w 2"/>
              <a:gd name="T19" fmla="*/ 0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44" name="Freeform 1180"/>
          <p:cNvSpPr>
            <a:spLocks/>
          </p:cNvSpPr>
          <p:nvPr/>
        </p:nvSpPr>
        <p:spPr bwMode="auto">
          <a:xfrm>
            <a:off x="560388" y="530225"/>
            <a:ext cx="3175" cy="4763"/>
          </a:xfrm>
          <a:custGeom>
            <a:avLst/>
            <a:gdLst>
              <a:gd name="T0" fmla="*/ 0 w 2"/>
              <a:gd name="T1" fmla="*/ 3 h 3"/>
              <a:gd name="T2" fmla="*/ 0 w 2"/>
              <a:gd name="T3" fmla="*/ 3 h 3"/>
              <a:gd name="T4" fmla="*/ 2 w 2"/>
              <a:gd name="T5" fmla="*/ 3 h 3"/>
              <a:gd name="T6" fmla="*/ 0 w 2"/>
              <a:gd name="T7" fmla="*/ 0 h 3"/>
              <a:gd name="T8" fmla="*/ 0 w 2"/>
              <a:gd name="T9" fmla="*/ 3 h 3"/>
              <a:gd name="T10" fmla="*/ 0 w 2"/>
              <a:gd name="T11" fmla="*/ 0 h 3"/>
              <a:gd name="T12" fmla="*/ 0 w 2"/>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0" y="3"/>
                </a:moveTo>
                <a:lnTo>
                  <a:pt x="0" y="3"/>
                </a:lnTo>
                <a:lnTo>
                  <a:pt x="2" y="3"/>
                </a:lnTo>
                <a:lnTo>
                  <a:pt x="0" y="0"/>
                </a:lnTo>
                <a:lnTo>
                  <a:pt x="0" y="3"/>
                </a:lnTo>
                <a:lnTo>
                  <a:pt x="0" y="0"/>
                </a:lnTo>
                <a:lnTo>
                  <a:pt x="0" y="3"/>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7245" name="Line 1187"/>
          <p:cNvCxnSpPr>
            <a:cxnSpLocks noChangeShapeType="1"/>
          </p:cNvCxnSpPr>
          <p:nvPr/>
        </p:nvCxnSpPr>
        <p:spPr bwMode="auto">
          <a:xfrm>
            <a:off x="569913" y="52070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46" name="Line 1188"/>
          <p:cNvCxnSpPr>
            <a:cxnSpLocks noChangeShapeType="1"/>
          </p:cNvCxnSpPr>
          <p:nvPr/>
        </p:nvCxnSpPr>
        <p:spPr bwMode="auto">
          <a:xfrm>
            <a:off x="569913" y="52070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47" name="Freeform 1208"/>
          <p:cNvSpPr>
            <a:spLocks/>
          </p:cNvSpPr>
          <p:nvPr/>
        </p:nvSpPr>
        <p:spPr bwMode="auto">
          <a:xfrm>
            <a:off x="595313" y="557213"/>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48" name="Freeform 1210"/>
          <p:cNvSpPr>
            <a:spLocks/>
          </p:cNvSpPr>
          <p:nvPr/>
        </p:nvSpPr>
        <p:spPr bwMode="auto">
          <a:xfrm>
            <a:off x="595313" y="557213"/>
            <a:ext cx="3175" cy="3175"/>
          </a:xfrm>
          <a:custGeom>
            <a:avLst/>
            <a:gdLst>
              <a:gd name="T0" fmla="*/ 0 w 2"/>
              <a:gd name="T1" fmla="*/ 2 h 2"/>
              <a:gd name="T2" fmla="*/ 0 w 2"/>
              <a:gd name="T3" fmla="*/ 2 h 2"/>
              <a:gd name="T4" fmla="*/ 2 w 2"/>
              <a:gd name="T5" fmla="*/ 2 h 2"/>
              <a:gd name="T6" fmla="*/ 2 w 2"/>
              <a:gd name="T7" fmla="*/ 0 h 2"/>
              <a:gd name="T8" fmla="*/ 0 w 2"/>
              <a:gd name="T9" fmla="*/ 0 h 2"/>
              <a:gd name="T10" fmla="*/ 0 w 2"/>
              <a:gd name="T11" fmla="*/ 2 h 2"/>
              <a:gd name="T12" fmla="*/ 2 w 2"/>
              <a:gd name="T13" fmla="*/ 2 h 2"/>
              <a:gd name="T14" fmla="*/ 2 w 2"/>
              <a:gd name="T15" fmla="*/ 0 h 2"/>
              <a:gd name="T16" fmla="*/ 0 w 2"/>
              <a:gd name="T17" fmla="*/ 0 h 2"/>
              <a:gd name="T18" fmla="*/ 0 w 2"/>
              <a:gd name="T19"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49" name="Freeform 1214"/>
          <p:cNvSpPr>
            <a:spLocks/>
          </p:cNvSpPr>
          <p:nvPr/>
        </p:nvSpPr>
        <p:spPr bwMode="auto">
          <a:xfrm>
            <a:off x="595313" y="557213"/>
            <a:ext cx="3175" cy="3175"/>
          </a:xfrm>
          <a:custGeom>
            <a:avLst/>
            <a:gdLst>
              <a:gd name="T0" fmla="*/ 0 w 2"/>
              <a:gd name="T1" fmla="*/ 2 h 2"/>
              <a:gd name="T2" fmla="*/ 2 w 2"/>
              <a:gd name="T3" fmla="*/ 2 h 2"/>
              <a:gd name="T4" fmla="*/ 0 w 2"/>
              <a:gd name="T5" fmla="*/ 0 h 2"/>
              <a:gd name="T6" fmla="*/ 0 w 2"/>
              <a:gd name="T7" fmla="*/ 2 h 2"/>
            </a:gdLst>
            <a:ahLst/>
            <a:cxnLst>
              <a:cxn ang="0">
                <a:pos x="T0" y="T1"/>
              </a:cxn>
              <a:cxn ang="0">
                <a:pos x="T2" y="T3"/>
              </a:cxn>
              <a:cxn ang="0">
                <a:pos x="T4" y="T5"/>
              </a:cxn>
              <a:cxn ang="0">
                <a:pos x="T6" y="T7"/>
              </a:cxn>
            </a:cxnLst>
            <a:rect l="0" t="0" r="r" b="b"/>
            <a:pathLst>
              <a:path w="2" h="2">
                <a:moveTo>
                  <a:pt x="0" y="2"/>
                </a:moveTo>
                <a:lnTo>
                  <a:pt x="2"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50" name="Rectangle 1215"/>
          <p:cNvSpPr>
            <a:spLocks noChangeArrowheads="1"/>
          </p:cNvSpPr>
          <p:nvPr/>
        </p:nvSpPr>
        <p:spPr bwMode="auto">
          <a:xfrm>
            <a:off x="595313" y="627063"/>
            <a:ext cx="1587" cy="1587"/>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51" name="Freeform 1217"/>
          <p:cNvSpPr>
            <a:spLocks/>
          </p:cNvSpPr>
          <p:nvPr/>
        </p:nvSpPr>
        <p:spPr bwMode="auto">
          <a:xfrm>
            <a:off x="595313" y="627063"/>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52" name="Freeform 1219"/>
          <p:cNvSpPr>
            <a:spLocks/>
          </p:cNvSpPr>
          <p:nvPr/>
        </p:nvSpPr>
        <p:spPr bwMode="auto">
          <a:xfrm>
            <a:off x="731838" y="541338"/>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53" name="Freeform 1221"/>
          <p:cNvSpPr>
            <a:spLocks/>
          </p:cNvSpPr>
          <p:nvPr/>
        </p:nvSpPr>
        <p:spPr bwMode="auto">
          <a:xfrm>
            <a:off x="731838" y="541338"/>
            <a:ext cx="3175" cy="3175"/>
          </a:xfrm>
          <a:custGeom>
            <a:avLst/>
            <a:gdLst>
              <a:gd name="T0" fmla="*/ 2 w 2"/>
              <a:gd name="T1" fmla="*/ 0 h 2"/>
              <a:gd name="T2" fmla="*/ 2 w 2"/>
              <a:gd name="T3" fmla="*/ 0 h 2"/>
              <a:gd name="T4" fmla="*/ 0 w 2"/>
              <a:gd name="T5" fmla="*/ 0 h 2"/>
              <a:gd name="T6" fmla="*/ 0 w 2"/>
              <a:gd name="T7" fmla="*/ 2 h 2"/>
              <a:gd name="T8" fmla="*/ 2 w 2"/>
              <a:gd name="T9" fmla="*/ 0 h 2"/>
              <a:gd name="T10" fmla="*/ 0 w 2"/>
              <a:gd name="T11" fmla="*/ 0 h 2"/>
              <a:gd name="T12" fmla="*/ 0 w 2"/>
              <a:gd name="T13" fmla="*/ 2 h 2"/>
              <a:gd name="T14" fmla="*/ 2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54" name="Freeform 1234"/>
          <p:cNvSpPr>
            <a:spLocks/>
          </p:cNvSpPr>
          <p:nvPr/>
        </p:nvSpPr>
        <p:spPr bwMode="auto">
          <a:xfrm>
            <a:off x="722313" y="550863"/>
            <a:ext cx="3175" cy="1587"/>
          </a:xfrm>
          <a:custGeom>
            <a:avLst/>
            <a:gdLst>
              <a:gd name="T0" fmla="*/ 0 w 2"/>
              <a:gd name="T1" fmla="*/ 0 h 1587"/>
              <a:gd name="T2" fmla="*/ 0 w 2"/>
              <a:gd name="T3" fmla="*/ 0 h 1587"/>
              <a:gd name="T4" fmla="*/ 2 w 2"/>
              <a:gd name="T5" fmla="*/ 0 h 1587"/>
              <a:gd name="T6" fmla="*/ 0 w 2"/>
              <a:gd name="T7" fmla="*/ 0 h 1587"/>
              <a:gd name="T8" fmla="*/ 2 w 2"/>
              <a:gd name="T9" fmla="*/ 0 h 1587"/>
              <a:gd name="T10" fmla="*/ 0 w 2"/>
              <a:gd name="T11" fmla="*/ 0 h 1587"/>
              <a:gd name="T12" fmla="*/ 2 w 2"/>
              <a:gd name="T13" fmla="*/ 0 h 1587"/>
              <a:gd name="T14" fmla="*/ 0 w 2"/>
              <a:gd name="T15" fmla="*/ 0 h 15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7255" name="Line 1237"/>
          <p:cNvCxnSpPr>
            <a:cxnSpLocks noChangeShapeType="1"/>
          </p:cNvCxnSpPr>
          <p:nvPr/>
        </p:nvCxnSpPr>
        <p:spPr bwMode="auto">
          <a:xfrm>
            <a:off x="728663" y="544513"/>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56" name="Line 1238"/>
          <p:cNvCxnSpPr>
            <a:cxnSpLocks noChangeShapeType="1"/>
          </p:cNvCxnSpPr>
          <p:nvPr/>
        </p:nvCxnSpPr>
        <p:spPr bwMode="auto">
          <a:xfrm>
            <a:off x="728663" y="544513"/>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57" name="Freeform 1240"/>
          <p:cNvSpPr>
            <a:spLocks/>
          </p:cNvSpPr>
          <p:nvPr/>
        </p:nvSpPr>
        <p:spPr bwMode="auto">
          <a:xfrm>
            <a:off x="728663" y="541338"/>
            <a:ext cx="1587" cy="3175"/>
          </a:xfrm>
          <a:custGeom>
            <a:avLst/>
            <a:gdLst>
              <a:gd name="T0" fmla="*/ 0 w 1587"/>
              <a:gd name="T1" fmla="*/ 2 h 2"/>
              <a:gd name="T2" fmla="*/ 0 w 1587"/>
              <a:gd name="T3" fmla="*/ 2 h 2"/>
              <a:gd name="T4" fmla="*/ 0 w 1587"/>
              <a:gd name="T5" fmla="*/ 0 h 2"/>
              <a:gd name="T6" fmla="*/ 0 w 1587"/>
              <a:gd name="T7" fmla="*/ 2 h 2"/>
            </a:gdLst>
            <a:ahLst/>
            <a:cxnLst>
              <a:cxn ang="0">
                <a:pos x="T0" y="T1"/>
              </a:cxn>
              <a:cxn ang="0">
                <a:pos x="T2" y="T3"/>
              </a:cxn>
              <a:cxn ang="0">
                <a:pos x="T4" y="T5"/>
              </a:cxn>
              <a:cxn ang="0">
                <a:pos x="T6" y="T7"/>
              </a:cxn>
            </a:cxnLst>
            <a:rect l="0" t="0" r="r" b="b"/>
            <a:pathLst>
              <a:path w="1587" h="2">
                <a:moveTo>
                  <a:pt x="0" y="2"/>
                </a:moveTo>
                <a:lnTo>
                  <a:pt x="0"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58" name="Freeform 1243"/>
          <p:cNvSpPr>
            <a:spLocks/>
          </p:cNvSpPr>
          <p:nvPr/>
        </p:nvSpPr>
        <p:spPr bwMode="auto">
          <a:xfrm>
            <a:off x="728663" y="538163"/>
            <a:ext cx="3175" cy="3175"/>
          </a:xfrm>
          <a:custGeom>
            <a:avLst/>
            <a:gdLst>
              <a:gd name="T0" fmla="*/ 2 w 2"/>
              <a:gd name="T1" fmla="*/ 2 h 2"/>
              <a:gd name="T2" fmla="*/ 2 w 2"/>
              <a:gd name="T3" fmla="*/ 2 h 2"/>
              <a:gd name="T4" fmla="*/ 0 w 2"/>
              <a:gd name="T5" fmla="*/ 2 h 2"/>
              <a:gd name="T6" fmla="*/ 2 w 2"/>
              <a:gd name="T7" fmla="*/ 2 h 2"/>
              <a:gd name="T8" fmla="*/ 0 w 2"/>
              <a:gd name="T9" fmla="*/ 2 h 2"/>
              <a:gd name="T10" fmla="*/ 2 w 2"/>
              <a:gd name="T11" fmla="*/ 2 h 2"/>
              <a:gd name="T12" fmla="*/ 0 w 2"/>
              <a:gd name="T13" fmla="*/ 0 h 2"/>
              <a:gd name="T14" fmla="*/ 0 w 2"/>
              <a:gd name="T15" fmla="*/ 2 h 2"/>
              <a:gd name="T16" fmla="*/ 2 w 2"/>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59" name="Freeform 1246"/>
          <p:cNvSpPr>
            <a:spLocks/>
          </p:cNvSpPr>
          <p:nvPr/>
        </p:nvSpPr>
        <p:spPr bwMode="auto">
          <a:xfrm>
            <a:off x="725488" y="547688"/>
            <a:ext cx="3175" cy="3175"/>
          </a:xfrm>
          <a:custGeom>
            <a:avLst/>
            <a:gdLst>
              <a:gd name="T0" fmla="*/ 0 w 2"/>
              <a:gd name="T1" fmla="*/ 2 h 2"/>
              <a:gd name="T2" fmla="*/ 0 w 2"/>
              <a:gd name="T3" fmla="*/ 2 h 2"/>
              <a:gd name="T4" fmla="*/ 2 w 2"/>
              <a:gd name="T5" fmla="*/ 0 h 2"/>
              <a:gd name="T6" fmla="*/ 0 w 2"/>
              <a:gd name="T7" fmla="*/ 0 h 2"/>
              <a:gd name="T8" fmla="*/ 0 w 2"/>
              <a:gd name="T9" fmla="*/ 2 h 2"/>
              <a:gd name="T10" fmla="*/ 2 w 2"/>
              <a:gd name="T11" fmla="*/ 0 h 2"/>
              <a:gd name="T12" fmla="*/ 0 w 2"/>
              <a:gd name="T13" fmla="*/ 0 h 2"/>
              <a:gd name="T14" fmla="*/ 0 w 2"/>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60" name="Freeform 1250"/>
          <p:cNvSpPr>
            <a:spLocks/>
          </p:cNvSpPr>
          <p:nvPr/>
        </p:nvSpPr>
        <p:spPr bwMode="auto">
          <a:xfrm>
            <a:off x="731838" y="530225"/>
            <a:ext cx="3175" cy="1588"/>
          </a:xfrm>
          <a:custGeom>
            <a:avLst/>
            <a:gdLst>
              <a:gd name="T0" fmla="*/ 2 w 2"/>
              <a:gd name="T1" fmla="*/ 0 h 1588"/>
              <a:gd name="T2" fmla="*/ 0 w 2"/>
              <a:gd name="T3" fmla="*/ 0 h 1588"/>
              <a:gd name="T4" fmla="*/ 2 w 2"/>
              <a:gd name="T5" fmla="*/ 0 h 1588"/>
            </a:gdLst>
            <a:ahLst/>
            <a:cxnLst>
              <a:cxn ang="0">
                <a:pos x="T0" y="T1"/>
              </a:cxn>
              <a:cxn ang="0">
                <a:pos x="T2" y="T3"/>
              </a:cxn>
              <a:cxn ang="0">
                <a:pos x="T4" y="T5"/>
              </a:cxn>
            </a:cxnLst>
            <a:rect l="0" t="0" r="r" b="b"/>
            <a:pathLst>
              <a:path w="2" h="1588">
                <a:moveTo>
                  <a:pt x="2" y="0"/>
                </a:moveTo>
                <a:lnTo>
                  <a:pt x="0" y="0"/>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61" name="Freeform 1252"/>
          <p:cNvSpPr>
            <a:spLocks/>
          </p:cNvSpPr>
          <p:nvPr/>
        </p:nvSpPr>
        <p:spPr bwMode="auto">
          <a:xfrm>
            <a:off x="731838" y="527050"/>
            <a:ext cx="3175" cy="7938"/>
          </a:xfrm>
          <a:custGeom>
            <a:avLst/>
            <a:gdLst>
              <a:gd name="T0" fmla="*/ 2 w 2"/>
              <a:gd name="T1" fmla="*/ 2 h 5"/>
              <a:gd name="T2" fmla="*/ 2 w 2"/>
              <a:gd name="T3" fmla="*/ 2 h 5"/>
              <a:gd name="T4" fmla="*/ 0 w 2"/>
              <a:gd name="T5" fmla="*/ 0 h 5"/>
              <a:gd name="T6" fmla="*/ 0 w 2"/>
              <a:gd name="T7" fmla="*/ 2 h 5"/>
              <a:gd name="T8" fmla="*/ 2 w 2"/>
              <a:gd name="T9" fmla="*/ 5 h 5"/>
              <a:gd name="T10" fmla="*/ 2 w 2"/>
              <a:gd name="T11" fmla="*/ 2 h 5"/>
              <a:gd name="T12" fmla="*/ 0 w 2"/>
              <a:gd name="T13" fmla="*/ 0 h 5"/>
              <a:gd name="T14" fmla="*/ 0 w 2"/>
              <a:gd name="T15" fmla="*/ 2 h 5"/>
              <a:gd name="T16" fmla="*/ 2 w 2"/>
              <a:gd name="T17" fmla="*/ 5 h 5"/>
              <a:gd name="T18" fmla="*/ 2 w 2"/>
              <a:gd name="T1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62" name="Freeform 1255"/>
          <p:cNvSpPr>
            <a:spLocks/>
          </p:cNvSpPr>
          <p:nvPr/>
        </p:nvSpPr>
        <p:spPr bwMode="auto">
          <a:xfrm>
            <a:off x="712788" y="550863"/>
            <a:ext cx="3175" cy="1587"/>
          </a:xfrm>
          <a:custGeom>
            <a:avLst/>
            <a:gdLst>
              <a:gd name="T0" fmla="*/ 0 w 2"/>
              <a:gd name="T1" fmla="*/ 0 h 1587"/>
              <a:gd name="T2" fmla="*/ 2 w 2"/>
              <a:gd name="T3" fmla="*/ 0 h 1587"/>
              <a:gd name="T4" fmla="*/ 0 w 2"/>
              <a:gd name="T5" fmla="*/ 0 h 1587"/>
              <a:gd name="T6" fmla="*/ 2 w 2"/>
              <a:gd name="T7" fmla="*/ 0 h 1587"/>
              <a:gd name="T8" fmla="*/ 0 w 2"/>
              <a:gd name="T9" fmla="*/ 0 h 1587"/>
            </a:gdLst>
            <a:ahLst/>
            <a:cxnLst>
              <a:cxn ang="0">
                <a:pos x="T0" y="T1"/>
              </a:cxn>
              <a:cxn ang="0">
                <a:pos x="T2" y="T3"/>
              </a:cxn>
              <a:cxn ang="0">
                <a:pos x="T4" y="T5"/>
              </a:cxn>
              <a:cxn ang="0">
                <a:pos x="T6" y="T7"/>
              </a:cxn>
              <a:cxn ang="0">
                <a:pos x="T8" y="T9"/>
              </a:cxn>
            </a:cxnLst>
            <a:rect l="0" t="0" r="r" b="b"/>
            <a:pathLst>
              <a:path w="2" h="1587">
                <a:moveTo>
                  <a:pt x="0" y="0"/>
                </a:moveTo>
                <a:lnTo>
                  <a:pt x="2" y="0"/>
                </a:lnTo>
                <a:lnTo>
                  <a:pt x="0" y="0"/>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63" name="Rectangle 1256"/>
          <p:cNvSpPr>
            <a:spLocks noChangeArrowheads="1"/>
          </p:cNvSpPr>
          <p:nvPr/>
        </p:nvSpPr>
        <p:spPr bwMode="auto">
          <a:xfrm>
            <a:off x="722313" y="550863"/>
            <a:ext cx="1587" cy="1587"/>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64" name="Freeform 1258"/>
          <p:cNvSpPr>
            <a:spLocks/>
          </p:cNvSpPr>
          <p:nvPr/>
        </p:nvSpPr>
        <p:spPr bwMode="auto">
          <a:xfrm>
            <a:off x="722313" y="550863"/>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65" name="Freeform 1266"/>
          <p:cNvSpPr>
            <a:spLocks/>
          </p:cNvSpPr>
          <p:nvPr/>
        </p:nvSpPr>
        <p:spPr bwMode="auto">
          <a:xfrm>
            <a:off x="728663" y="534988"/>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66" name="Freeform 1269"/>
          <p:cNvSpPr>
            <a:spLocks/>
          </p:cNvSpPr>
          <p:nvPr/>
        </p:nvSpPr>
        <p:spPr bwMode="auto">
          <a:xfrm>
            <a:off x="728663" y="530225"/>
            <a:ext cx="3175" cy="4763"/>
          </a:xfrm>
          <a:custGeom>
            <a:avLst/>
            <a:gdLst>
              <a:gd name="T0" fmla="*/ 0 w 2"/>
              <a:gd name="T1" fmla="*/ 3 h 3"/>
              <a:gd name="T2" fmla="*/ 2 w 2"/>
              <a:gd name="T3" fmla="*/ 0 h 3"/>
              <a:gd name="T4" fmla="*/ 0 w 2"/>
              <a:gd name="T5" fmla="*/ 0 h 3"/>
              <a:gd name="T6" fmla="*/ 0 w 2"/>
              <a:gd name="T7" fmla="*/ 3 h 3"/>
              <a:gd name="T8" fmla="*/ 2 w 2"/>
              <a:gd name="T9" fmla="*/ 0 h 3"/>
              <a:gd name="T10" fmla="*/ 0 w 2"/>
              <a:gd name="T11" fmla="*/ 0 h 3"/>
              <a:gd name="T12" fmla="*/ 0 w 2"/>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0" y="3"/>
                </a:moveTo>
                <a:lnTo>
                  <a:pt x="2" y="0"/>
                </a:lnTo>
                <a:lnTo>
                  <a:pt x="0" y="0"/>
                </a:lnTo>
                <a:lnTo>
                  <a:pt x="0" y="3"/>
                </a:lnTo>
                <a:lnTo>
                  <a:pt x="2" y="0"/>
                </a:lnTo>
                <a:lnTo>
                  <a:pt x="0" y="0"/>
                </a:lnTo>
                <a:lnTo>
                  <a:pt x="0" y="3"/>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7267" name="Line 1270"/>
          <p:cNvCxnSpPr>
            <a:cxnSpLocks noChangeShapeType="1"/>
          </p:cNvCxnSpPr>
          <p:nvPr/>
        </p:nvCxnSpPr>
        <p:spPr bwMode="auto">
          <a:xfrm>
            <a:off x="728663" y="530225"/>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68" name="Line 1271"/>
          <p:cNvCxnSpPr>
            <a:cxnSpLocks noChangeShapeType="1"/>
          </p:cNvCxnSpPr>
          <p:nvPr/>
        </p:nvCxnSpPr>
        <p:spPr bwMode="auto">
          <a:xfrm>
            <a:off x="728663" y="530225"/>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69" name="Rectangle 1272"/>
          <p:cNvSpPr>
            <a:spLocks noChangeArrowheads="1"/>
          </p:cNvSpPr>
          <p:nvPr/>
        </p:nvSpPr>
        <p:spPr bwMode="auto">
          <a:xfrm>
            <a:off x="728663" y="530225"/>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70" name="Rectangle 1273"/>
          <p:cNvSpPr>
            <a:spLocks noChangeArrowheads="1"/>
          </p:cNvSpPr>
          <p:nvPr/>
        </p:nvSpPr>
        <p:spPr bwMode="auto">
          <a:xfrm>
            <a:off x="728663" y="530225"/>
            <a:ext cx="1587"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cxnSp>
        <p:nvCxnSpPr>
          <p:cNvPr id="7271" name="Line 1274"/>
          <p:cNvCxnSpPr>
            <a:cxnSpLocks noChangeShapeType="1"/>
          </p:cNvCxnSpPr>
          <p:nvPr/>
        </p:nvCxnSpPr>
        <p:spPr bwMode="auto">
          <a:xfrm>
            <a:off x="728663" y="52705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2" name="Line 1275"/>
          <p:cNvCxnSpPr>
            <a:cxnSpLocks noChangeShapeType="1"/>
          </p:cNvCxnSpPr>
          <p:nvPr/>
        </p:nvCxnSpPr>
        <p:spPr bwMode="auto">
          <a:xfrm>
            <a:off x="728663" y="52705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3" name="Freeform 1277"/>
          <p:cNvSpPr>
            <a:spLocks/>
          </p:cNvSpPr>
          <p:nvPr/>
        </p:nvSpPr>
        <p:spPr bwMode="auto">
          <a:xfrm>
            <a:off x="728663" y="523875"/>
            <a:ext cx="1587" cy="3175"/>
          </a:xfrm>
          <a:custGeom>
            <a:avLst/>
            <a:gdLst>
              <a:gd name="T0" fmla="*/ 0 w 1587"/>
              <a:gd name="T1" fmla="*/ 2 h 2"/>
              <a:gd name="T2" fmla="*/ 0 w 1587"/>
              <a:gd name="T3" fmla="*/ 2 h 2"/>
              <a:gd name="T4" fmla="*/ 0 w 1587"/>
              <a:gd name="T5" fmla="*/ 0 h 2"/>
              <a:gd name="T6" fmla="*/ 0 w 1587"/>
              <a:gd name="T7" fmla="*/ 2 h 2"/>
            </a:gdLst>
            <a:ahLst/>
            <a:cxnLst>
              <a:cxn ang="0">
                <a:pos x="T0" y="T1"/>
              </a:cxn>
              <a:cxn ang="0">
                <a:pos x="T2" y="T3"/>
              </a:cxn>
              <a:cxn ang="0">
                <a:pos x="T4" y="T5"/>
              </a:cxn>
              <a:cxn ang="0">
                <a:pos x="T6" y="T7"/>
              </a:cxn>
            </a:cxnLst>
            <a:rect l="0" t="0" r="r" b="b"/>
            <a:pathLst>
              <a:path w="1587" h="2">
                <a:moveTo>
                  <a:pt x="0" y="2"/>
                </a:moveTo>
                <a:lnTo>
                  <a:pt x="0"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74" name="Freeform 1287"/>
          <p:cNvSpPr>
            <a:spLocks/>
          </p:cNvSpPr>
          <p:nvPr/>
        </p:nvSpPr>
        <p:spPr bwMode="auto">
          <a:xfrm>
            <a:off x="719138" y="514350"/>
            <a:ext cx="3175" cy="3175"/>
          </a:xfrm>
          <a:custGeom>
            <a:avLst/>
            <a:gdLst>
              <a:gd name="T0" fmla="*/ 0 w 2"/>
              <a:gd name="T1" fmla="*/ 0 h 2"/>
              <a:gd name="T2" fmla="*/ 0 w 2"/>
              <a:gd name="T3" fmla="*/ 2 h 2"/>
              <a:gd name="T4" fmla="*/ 2 w 2"/>
              <a:gd name="T5" fmla="*/ 2 h 2"/>
              <a:gd name="T6" fmla="*/ 2 w 2"/>
              <a:gd name="T7" fmla="*/ 0 h 2"/>
              <a:gd name="T8" fmla="*/ 0 w 2"/>
              <a:gd name="T9" fmla="*/ 0 h 2"/>
              <a:gd name="T10" fmla="*/ 0 w 2"/>
              <a:gd name="T11" fmla="*/ 2 h 2"/>
              <a:gd name="T12" fmla="*/ 2 w 2"/>
              <a:gd name="T13" fmla="*/ 2 h 2"/>
              <a:gd name="T14" fmla="*/ 0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75" name="Freeform 1290"/>
          <p:cNvSpPr>
            <a:spLocks/>
          </p:cNvSpPr>
          <p:nvPr/>
        </p:nvSpPr>
        <p:spPr bwMode="auto">
          <a:xfrm>
            <a:off x="719138" y="517525"/>
            <a:ext cx="3175" cy="3175"/>
          </a:xfrm>
          <a:custGeom>
            <a:avLst/>
            <a:gdLst>
              <a:gd name="T0" fmla="*/ 0 w 2"/>
              <a:gd name="T1" fmla="*/ 2 h 2"/>
              <a:gd name="T2" fmla="*/ 0 w 2"/>
              <a:gd name="T3" fmla="*/ 2 h 2"/>
              <a:gd name="T4" fmla="*/ 2 w 2"/>
              <a:gd name="T5" fmla="*/ 2 h 2"/>
              <a:gd name="T6" fmla="*/ 2 w 2"/>
              <a:gd name="T7" fmla="*/ 0 h 2"/>
              <a:gd name="T8" fmla="*/ 0 w 2"/>
              <a:gd name="T9" fmla="*/ 0 h 2"/>
              <a:gd name="T10" fmla="*/ 2 w 2"/>
              <a:gd name="T11" fmla="*/ 0 h 2"/>
              <a:gd name="T12" fmla="*/ 0 w 2"/>
              <a:gd name="T13" fmla="*/ 0 h 2"/>
              <a:gd name="T14" fmla="*/ 0 w 2"/>
              <a:gd name="T15" fmla="*/ 2 h 2"/>
              <a:gd name="T16" fmla="*/ 0 w 2"/>
              <a:gd name="T17" fmla="*/ 0 h 2"/>
              <a:gd name="T18" fmla="*/ 0 w 2"/>
              <a:gd name="T19" fmla="*/ 2 h 2"/>
              <a:gd name="T20" fmla="*/ 2 w 2"/>
              <a:gd name="T21" fmla="*/ 2 h 2"/>
              <a:gd name="T22" fmla="*/ 2 w 2"/>
              <a:gd name="T23" fmla="*/ 0 h 2"/>
              <a:gd name="T24" fmla="*/ 0 w 2"/>
              <a:gd name="T25" fmla="*/ 0 h 2"/>
              <a:gd name="T26" fmla="*/ 0 w 2"/>
              <a:gd name="T27" fmla="*/ 2 h 2"/>
              <a:gd name="T28" fmla="*/ 2 w 2"/>
              <a:gd name="T29" fmla="*/ 2 h 2"/>
              <a:gd name="T30" fmla="*/ 0 w 2"/>
              <a:gd name="T3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7276" name="Rectangle 1335"/>
          <p:cNvSpPr>
            <a:spLocks noChangeArrowheads="1"/>
          </p:cNvSpPr>
          <p:nvPr/>
        </p:nvSpPr>
        <p:spPr bwMode="auto">
          <a:xfrm>
            <a:off x="468313" y="5080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77" name="Rectangle 1336"/>
          <p:cNvSpPr>
            <a:spLocks noChangeArrowheads="1"/>
          </p:cNvSpPr>
          <p:nvPr/>
        </p:nvSpPr>
        <p:spPr bwMode="auto">
          <a:xfrm>
            <a:off x="474663" y="4953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78" name="Rectangle 1337"/>
          <p:cNvSpPr>
            <a:spLocks noChangeArrowheads="1"/>
          </p:cNvSpPr>
          <p:nvPr/>
        </p:nvSpPr>
        <p:spPr bwMode="auto">
          <a:xfrm>
            <a:off x="474663" y="4953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79" name="Rectangle 1340"/>
          <p:cNvSpPr>
            <a:spLocks noChangeArrowheads="1"/>
          </p:cNvSpPr>
          <p:nvPr/>
        </p:nvSpPr>
        <p:spPr bwMode="auto">
          <a:xfrm>
            <a:off x="468313" y="508000"/>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80" name="Rectangle 1341"/>
          <p:cNvSpPr>
            <a:spLocks noChangeArrowheads="1"/>
          </p:cNvSpPr>
          <p:nvPr/>
        </p:nvSpPr>
        <p:spPr bwMode="auto">
          <a:xfrm>
            <a:off x="468313" y="508000"/>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81" name="Rectangle 1342"/>
          <p:cNvSpPr>
            <a:spLocks noChangeArrowheads="1"/>
          </p:cNvSpPr>
          <p:nvPr/>
        </p:nvSpPr>
        <p:spPr bwMode="auto">
          <a:xfrm>
            <a:off x="468313" y="508000"/>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82" name="Rectangle 1343"/>
          <p:cNvSpPr>
            <a:spLocks noChangeArrowheads="1"/>
          </p:cNvSpPr>
          <p:nvPr/>
        </p:nvSpPr>
        <p:spPr bwMode="auto">
          <a:xfrm>
            <a:off x="468313" y="5080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83" name="Rectangle 1344"/>
          <p:cNvSpPr>
            <a:spLocks noChangeArrowheads="1"/>
          </p:cNvSpPr>
          <p:nvPr/>
        </p:nvSpPr>
        <p:spPr bwMode="auto">
          <a:xfrm>
            <a:off x="465138" y="485775"/>
            <a:ext cx="1587" cy="3175"/>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7284" name="Rectangle 2"/>
          <p:cNvSpPr>
            <a:spLocks noGrp="1" noChangeArrowheads="1"/>
          </p:cNvSpPr>
          <p:nvPr>
            <p:ph type="title"/>
          </p:nvPr>
        </p:nvSpPr>
        <p:spPr bwMode="auto">
          <a:xfrm>
            <a:off x="357188" y="301625"/>
            <a:ext cx="8461375" cy="120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sr-Latn-RS"/>
              <a:t>Click to edit Master title style</a:t>
            </a:r>
          </a:p>
        </p:txBody>
      </p:sp>
      <p:sp>
        <p:nvSpPr>
          <p:cNvPr id="7285" name="Rectangle 3"/>
          <p:cNvSpPr>
            <a:spLocks noGrp="1" noChangeArrowheads="1"/>
          </p:cNvSpPr>
          <p:nvPr>
            <p:ph type="body" idx="1"/>
          </p:nvPr>
        </p:nvSpPr>
        <p:spPr bwMode="auto">
          <a:xfrm>
            <a:off x="357188" y="1697038"/>
            <a:ext cx="8478837" cy="438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Paragraph content</a:t>
            </a:r>
          </a:p>
          <a:p>
            <a:pPr lvl="1"/>
            <a:r>
              <a:rPr lang="en-US" altLang="sr-Latn-RS"/>
              <a:t>Bullets</a:t>
            </a:r>
          </a:p>
          <a:p>
            <a:pPr lvl="4"/>
            <a:r>
              <a:rPr lang="en-US" altLang="sr-Latn-RS"/>
              <a:t>Bullets</a:t>
            </a:r>
          </a:p>
          <a:p>
            <a:pPr lvl="3"/>
            <a:r>
              <a:rPr lang="en-US" altLang="sr-Latn-RS"/>
              <a:t>Bullets</a:t>
            </a:r>
          </a:p>
          <a:p>
            <a:pPr lvl="4"/>
            <a:r>
              <a:rPr lang="en-US" altLang="sr-Latn-RS"/>
              <a:t>Bullets</a:t>
            </a:r>
          </a:p>
        </p:txBody>
      </p:sp>
      <p:sp>
        <p:nvSpPr>
          <p:cNvPr id="7286" name="Footer Placeholder 8"/>
          <p:cNvSpPr>
            <a:spLocks noGrp="1" noChangeArrowheads="1"/>
          </p:cNvSpPr>
          <p:nvPr>
            <p:ph type="ftr" sz="quarter" idx="2"/>
          </p:nvPr>
        </p:nvSpPr>
        <p:spPr bwMode="auto">
          <a:xfrm>
            <a:off x="741363" y="6356350"/>
            <a:ext cx="59150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100">
                <a:solidFill>
                  <a:srgbClr val="595959"/>
                </a:solidFill>
                <a:latin typeface="Arial" charset="0"/>
                <a:cs typeface="Times New Roman" pitchFamily="18" charset="0"/>
              </a:defRPr>
            </a:lvl1pPr>
          </a:lstStyle>
          <a:p>
            <a:r>
              <a:rPr lang="en-US" altLang="sr-Latn-RS"/>
              <a:t>Presentation Title</a:t>
            </a:r>
          </a:p>
        </p:txBody>
      </p:sp>
      <p:sp>
        <p:nvSpPr>
          <p:cNvPr id="7287" name="Slide Number Placeholder 9"/>
          <p:cNvSpPr>
            <a:spLocks noGrp="1" noChangeArrowheads="1"/>
          </p:cNvSpPr>
          <p:nvPr>
            <p:ph type="sldNum" sz="quarter" idx="3"/>
          </p:nvPr>
        </p:nvSpPr>
        <p:spPr bwMode="auto">
          <a:xfrm>
            <a:off x="360363" y="6356350"/>
            <a:ext cx="3175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100">
                <a:solidFill>
                  <a:srgbClr val="595959"/>
                </a:solidFill>
                <a:latin typeface="Arial" charset="0"/>
                <a:cs typeface="Times New Roman" pitchFamily="18" charset="0"/>
              </a:defRPr>
            </a:lvl1pPr>
          </a:lstStyle>
          <a:p>
            <a:fld id="{A512CA50-2ACC-4DEF-B6AC-6CC19E7404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546" r:id="rId1"/>
    <p:sldLayoutId id="2147485547" r:id="rId2"/>
    <p:sldLayoutId id="2147485548" r:id="rId3"/>
    <p:sldLayoutId id="2147485549" r:id="rId4"/>
    <p:sldLayoutId id="2147485550" r:id="rId5"/>
    <p:sldLayoutId id="2147485551" r:id="rId6"/>
    <p:sldLayoutId id="2147485552" r:id="rId7"/>
    <p:sldLayoutId id="2147485553" r:id="rId8"/>
    <p:sldLayoutId id="2147485554" r:id="rId9"/>
    <p:sldLayoutId id="2147485555" r:id="rId10"/>
    <p:sldLayoutId id="2147485556" r:id="rId11"/>
  </p:sldLayoutIdLst>
  <p:txStyles>
    <p:titleStyle>
      <a:lvl1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1pPr>
      <a:lvl2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2pPr>
      <a:lvl3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3pPr>
      <a:lvl4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4pPr>
      <a:lvl5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5pPr>
      <a:lvl6pPr marL="4572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6pPr>
      <a:lvl7pPr marL="9144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7pPr>
      <a:lvl8pPr marL="13716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8pPr>
      <a:lvl9pPr marL="18288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9pPr>
    </p:titleStyle>
    <p:bodyStyle>
      <a:lvl1pPr marL="342900" indent="-342900" algn="l" rtl="0" eaLnBrk="0" fontAlgn="base" hangingPunct="0">
        <a:lnSpc>
          <a:spcPct val="150000"/>
        </a:lnSpc>
        <a:spcBef>
          <a:spcPts val="1800"/>
        </a:spcBef>
        <a:spcAft>
          <a:spcPct val="0"/>
        </a:spcAft>
        <a:buClr>
          <a:srgbClr val="404040"/>
        </a:buClr>
        <a:buSzPct val="100000"/>
        <a:defRPr>
          <a:solidFill>
            <a:srgbClr val="595959"/>
          </a:solidFill>
          <a:latin typeface="Arial" charset="0"/>
          <a:ea typeface="MS PGothic" pitchFamily="34" charset="-128"/>
        </a:defRPr>
      </a:lvl1pPr>
      <a:lvl2pPr marL="2857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2pPr>
      <a:lvl3pPr marL="285750" indent="-285750" algn="l" rtl="0" eaLnBrk="0" fontAlgn="base" hangingPunct="0">
        <a:lnSpc>
          <a:spcPct val="110000"/>
        </a:lnSpc>
        <a:spcBef>
          <a:spcPct val="0"/>
        </a:spcBef>
        <a:spcAft>
          <a:spcPct val="0"/>
        </a:spcAft>
        <a:buClr>
          <a:schemeClr val="tx1"/>
        </a:buClr>
        <a:buSzPct val="100000"/>
        <a:buFont typeface="Arial" charset="0"/>
        <a:buChar char="•"/>
        <a:defRPr>
          <a:solidFill>
            <a:schemeClr val="tx2"/>
          </a:solidFill>
          <a:latin typeface="Arial" charset="0"/>
          <a:ea typeface="MS PGothic" pitchFamily="34" charset="-128"/>
        </a:defRPr>
      </a:lvl3pPr>
      <a:lvl4pPr marL="8318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4pPr>
      <a:lvl5pPr marL="11969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5pPr>
      <a:lvl6pPr marL="16541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6pPr>
      <a:lvl7pPr marL="21113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7pPr>
      <a:lvl8pPr marL="25685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8pPr>
      <a:lvl9pPr marL="30257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9pPr>
    </p:bodyStyle>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14" name="Freeform 84"/>
          <p:cNvSpPr>
            <a:spLocks/>
          </p:cNvSpPr>
          <p:nvPr/>
        </p:nvSpPr>
        <p:spPr bwMode="auto">
          <a:xfrm flipH="1">
            <a:off x="8189913" y="6323013"/>
            <a:ext cx="349250" cy="534987"/>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8315" name="Freeform 85"/>
          <p:cNvSpPr>
            <a:spLocks/>
          </p:cNvSpPr>
          <p:nvPr/>
        </p:nvSpPr>
        <p:spPr bwMode="auto">
          <a:xfrm flipH="1">
            <a:off x="8545513" y="6146800"/>
            <a:ext cx="246062" cy="1651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8316" name="TextBox 7"/>
          <p:cNvSpPr>
            <a:spLocks noChangeArrowheads="1"/>
          </p:cNvSpPr>
          <p:nvPr/>
        </p:nvSpPr>
        <p:spPr bwMode="auto">
          <a:xfrm>
            <a:off x="8683625" y="6207125"/>
            <a:ext cx="182563"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endParaRPr lang="sr-Latn-RS" altLang="sr-Latn-RS"/>
          </a:p>
        </p:txBody>
      </p:sp>
      <p:pic>
        <p:nvPicPr>
          <p:cNvPr id="8317"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18" name="Freeform 1682"/>
          <p:cNvSpPr>
            <a:spLocks/>
          </p:cNvSpPr>
          <p:nvPr/>
        </p:nvSpPr>
        <p:spPr bwMode="auto">
          <a:xfrm flipH="1">
            <a:off x="6380163" y="615950"/>
            <a:ext cx="1014412" cy="1895475"/>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8319" name="Freeform 1683"/>
          <p:cNvSpPr>
            <a:spLocks/>
          </p:cNvSpPr>
          <p:nvPr/>
        </p:nvSpPr>
        <p:spPr bwMode="auto">
          <a:xfrm flipH="1">
            <a:off x="7410450" y="3175"/>
            <a:ext cx="712788" cy="5842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8320" name="Rectangle 2"/>
          <p:cNvSpPr>
            <a:spLocks noGrp="1" noChangeArrowheads="1"/>
          </p:cNvSpPr>
          <p:nvPr>
            <p:ph type="title"/>
          </p:nvPr>
        </p:nvSpPr>
        <p:spPr bwMode="auto">
          <a:xfrm>
            <a:off x="357188" y="301625"/>
            <a:ext cx="8461375" cy="120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sr-Latn-RS"/>
              <a:t>Click to edit Master title style</a:t>
            </a:r>
          </a:p>
        </p:txBody>
      </p:sp>
      <p:sp>
        <p:nvSpPr>
          <p:cNvPr id="8321" name="Rectangle 3"/>
          <p:cNvSpPr>
            <a:spLocks noGrp="1" noChangeArrowheads="1"/>
          </p:cNvSpPr>
          <p:nvPr>
            <p:ph type="body" idx="1"/>
          </p:nvPr>
        </p:nvSpPr>
        <p:spPr bwMode="auto">
          <a:xfrm>
            <a:off x="357188" y="1697038"/>
            <a:ext cx="8478837" cy="438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Paragraph content</a:t>
            </a:r>
          </a:p>
          <a:p>
            <a:pPr lvl="1"/>
            <a:r>
              <a:rPr lang="en-US" altLang="sr-Latn-RS"/>
              <a:t>Bullets</a:t>
            </a:r>
          </a:p>
          <a:p>
            <a:pPr lvl="4"/>
            <a:r>
              <a:rPr lang="en-US" altLang="sr-Latn-RS"/>
              <a:t>Bullets</a:t>
            </a:r>
          </a:p>
          <a:p>
            <a:pPr lvl="3"/>
            <a:r>
              <a:rPr lang="en-US" altLang="sr-Latn-RS"/>
              <a:t>Bullets</a:t>
            </a:r>
          </a:p>
          <a:p>
            <a:pPr lvl="4"/>
            <a:r>
              <a:rPr lang="en-US" altLang="sr-Latn-RS"/>
              <a:t>Bullets</a:t>
            </a:r>
          </a:p>
        </p:txBody>
      </p:sp>
      <p:sp>
        <p:nvSpPr>
          <p:cNvPr id="8322" name="Footer Placeholder 1"/>
          <p:cNvSpPr>
            <a:spLocks noGrp="1" noChangeArrowheads="1"/>
          </p:cNvSpPr>
          <p:nvPr>
            <p:ph type="ftr" sz="quarter" idx="2"/>
          </p:nvPr>
        </p:nvSpPr>
        <p:spPr bwMode="auto">
          <a:xfrm>
            <a:off x="741363" y="6356350"/>
            <a:ext cx="59150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100">
                <a:solidFill>
                  <a:srgbClr val="595959"/>
                </a:solidFill>
                <a:latin typeface="Arial" charset="0"/>
                <a:cs typeface="Times New Roman" pitchFamily="18" charset="0"/>
              </a:defRPr>
            </a:lvl1pPr>
          </a:lstStyle>
          <a:p>
            <a:r>
              <a:rPr lang="en-US" altLang="sr-Latn-RS"/>
              <a:t>Presentation Title</a:t>
            </a:r>
          </a:p>
        </p:txBody>
      </p:sp>
      <p:sp>
        <p:nvSpPr>
          <p:cNvPr id="8323" name="Slide Number Placeholder 2"/>
          <p:cNvSpPr>
            <a:spLocks noGrp="1" noChangeArrowheads="1"/>
          </p:cNvSpPr>
          <p:nvPr>
            <p:ph type="sldNum" sz="quarter" idx="3"/>
          </p:nvPr>
        </p:nvSpPr>
        <p:spPr bwMode="auto">
          <a:xfrm>
            <a:off x="360363" y="6356350"/>
            <a:ext cx="3175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100">
                <a:solidFill>
                  <a:srgbClr val="595959"/>
                </a:solidFill>
                <a:latin typeface="Arial" charset="0"/>
                <a:cs typeface="Times New Roman" pitchFamily="18" charset="0"/>
              </a:defRPr>
            </a:lvl1pPr>
          </a:lstStyle>
          <a:p>
            <a:fld id="{CF0FA954-F048-4670-B4E9-874D36B83EF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557" r:id="rId1"/>
    <p:sldLayoutId id="2147485558" r:id="rId2"/>
    <p:sldLayoutId id="2147485559" r:id="rId3"/>
    <p:sldLayoutId id="2147485560" r:id="rId4"/>
    <p:sldLayoutId id="2147485561" r:id="rId5"/>
    <p:sldLayoutId id="2147485562" r:id="rId6"/>
    <p:sldLayoutId id="2147485563" r:id="rId7"/>
    <p:sldLayoutId id="2147485564" r:id="rId8"/>
    <p:sldLayoutId id="2147485565" r:id="rId9"/>
    <p:sldLayoutId id="2147485566" r:id="rId10"/>
    <p:sldLayoutId id="2147485567" r:id="rId11"/>
  </p:sldLayoutIdLst>
  <p:txStyles>
    <p:titleStyle>
      <a:lvl1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1pPr>
      <a:lvl2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2pPr>
      <a:lvl3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3pPr>
      <a:lvl4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4pPr>
      <a:lvl5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5pPr>
      <a:lvl6pPr marL="4572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6pPr>
      <a:lvl7pPr marL="9144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7pPr>
      <a:lvl8pPr marL="13716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8pPr>
      <a:lvl9pPr marL="18288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9pPr>
    </p:titleStyle>
    <p:bodyStyle>
      <a:lvl1pPr marL="342900" indent="-342900" algn="l" rtl="0" eaLnBrk="0" fontAlgn="base" hangingPunct="0">
        <a:lnSpc>
          <a:spcPct val="150000"/>
        </a:lnSpc>
        <a:spcBef>
          <a:spcPts val="1800"/>
        </a:spcBef>
        <a:spcAft>
          <a:spcPct val="0"/>
        </a:spcAft>
        <a:buClr>
          <a:srgbClr val="404040"/>
        </a:buClr>
        <a:buSzPct val="100000"/>
        <a:defRPr>
          <a:solidFill>
            <a:srgbClr val="595959"/>
          </a:solidFill>
          <a:latin typeface="Arial" charset="0"/>
          <a:ea typeface="MS PGothic" pitchFamily="34" charset="-128"/>
        </a:defRPr>
      </a:lvl1pPr>
      <a:lvl2pPr marL="2857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2pPr>
      <a:lvl3pPr marL="285750" indent="-285750" algn="l" rtl="0" eaLnBrk="0" fontAlgn="base" hangingPunct="0">
        <a:lnSpc>
          <a:spcPct val="110000"/>
        </a:lnSpc>
        <a:spcBef>
          <a:spcPct val="0"/>
        </a:spcBef>
        <a:spcAft>
          <a:spcPct val="0"/>
        </a:spcAft>
        <a:buClr>
          <a:schemeClr val="tx1"/>
        </a:buClr>
        <a:buSzPct val="100000"/>
        <a:buFont typeface="Arial" charset="0"/>
        <a:buChar char="•"/>
        <a:defRPr>
          <a:solidFill>
            <a:schemeClr val="tx2"/>
          </a:solidFill>
          <a:latin typeface="Arial" charset="0"/>
          <a:ea typeface="MS PGothic" pitchFamily="34" charset="-128"/>
        </a:defRPr>
      </a:lvl3pPr>
      <a:lvl4pPr marL="8318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4pPr>
      <a:lvl5pPr marL="11969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5pPr>
      <a:lvl6pPr marL="16541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6pPr>
      <a:lvl7pPr marL="21113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7pPr>
      <a:lvl8pPr marL="25685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8pPr>
      <a:lvl9pPr marL="30257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9pPr>
    </p:bodyStyle>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50" name="Freeform 84"/>
          <p:cNvSpPr>
            <a:spLocks/>
          </p:cNvSpPr>
          <p:nvPr/>
        </p:nvSpPr>
        <p:spPr bwMode="auto">
          <a:xfrm flipH="1">
            <a:off x="8189913" y="6323013"/>
            <a:ext cx="349250" cy="534987"/>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51" name="Freeform 85"/>
          <p:cNvSpPr>
            <a:spLocks/>
          </p:cNvSpPr>
          <p:nvPr/>
        </p:nvSpPr>
        <p:spPr bwMode="auto">
          <a:xfrm flipH="1">
            <a:off x="8545513" y="6146800"/>
            <a:ext cx="246062" cy="1651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52" name="TextBox 7"/>
          <p:cNvSpPr>
            <a:spLocks noChangeArrowheads="1"/>
          </p:cNvSpPr>
          <p:nvPr/>
        </p:nvSpPr>
        <p:spPr bwMode="auto">
          <a:xfrm>
            <a:off x="8683625" y="6207125"/>
            <a:ext cx="182563"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endParaRPr lang="sr-Latn-RS" altLang="sr-Latn-RS"/>
          </a:p>
        </p:txBody>
      </p:sp>
      <p:pic>
        <p:nvPicPr>
          <p:cNvPr id="9353" name="Picture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84975" y="6337300"/>
            <a:ext cx="2112963"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354" name="Freeform 1683"/>
          <p:cNvSpPr>
            <a:spLocks/>
          </p:cNvSpPr>
          <p:nvPr/>
        </p:nvSpPr>
        <p:spPr bwMode="auto">
          <a:xfrm flipH="1">
            <a:off x="7410450" y="3175"/>
            <a:ext cx="712788" cy="5842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9355" name="Line 1086"/>
          <p:cNvCxnSpPr>
            <a:cxnSpLocks noChangeShapeType="1"/>
          </p:cNvCxnSpPr>
          <p:nvPr/>
        </p:nvCxnSpPr>
        <p:spPr bwMode="auto">
          <a:xfrm>
            <a:off x="484188" y="617538"/>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56" name="Line 1087"/>
          <p:cNvCxnSpPr>
            <a:cxnSpLocks noChangeShapeType="1"/>
          </p:cNvCxnSpPr>
          <p:nvPr/>
        </p:nvCxnSpPr>
        <p:spPr bwMode="auto">
          <a:xfrm>
            <a:off x="484188" y="617538"/>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57" name="Rectangle 1088"/>
          <p:cNvSpPr>
            <a:spLocks noChangeArrowheads="1"/>
          </p:cNvSpPr>
          <p:nvPr/>
        </p:nvSpPr>
        <p:spPr bwMode="auto">
          <a:xfrm>
            <a:off x="484188" y="617538"/>
            <a:ext cx="1587" cy="1587"/>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358" name="Rectangle 1089"/>
          <p:cNvSpPr>
            <a:spLocks noChangeArrowheads="1"/>
          </p:cNvSpPr>
          <p:nvPr/>
        </p:nvSpPr>
        <p:spPr bwMode="auto">
          <a:xfrm>
            <a:off x="484188" y="617538"/>
            <a:ext cx="1587"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359" name="Freeform 1098"/>
          <p:cNvSpPr>
            <a:spLocks/>
          </p:cNvSpPr>
          <p:nvPr/>
        </p:nvSpPr>
        <p:spPr bwMode="auto">
          <a:xfrm>
            <a:off x="487363" y="617538"/>
            <a:ext cx="3175" cy="1587"/>
          </a:xfrm>
          <a:custGeom>
            <a:avLst/>
            <a:gdLst>
              <a:gd name="T0" fmla="*/ 0 w 2"/>
              <a:gd name="T1" fmla="*/ 0 h 1587"/>
              <a:gd name="T2" fmla="*/ 2 w 2"/>
              <a:gd name="T3" fmla="*/ 0 h 1587"/>
              <a:gd name="T4" fmla="*/ 0 w 2"/>
              <a:gd name="T5" fmla="*/ 0 h 1587"/>
              <a:gd name="T6" fmla="*/ 2 w 2"/>
              <a:gd name="T7" fmla="*/ 0 h 1587"/>
              <a:gd name="T8" fmla="*/ 0 w 2"/>
              <a:gd name="T9" fmla="*/ 0 h 1587"/>
            </a:gdLst>
            <a:ahLst/>
            <a:cxnLst>
              <a:cxn ang="0">
                <a:pos x="T0" y="T1"/>
              </a:cxn>
              <a:cxn ang="0">
                <a:pos x="T2" y="T3"/>
              </a:cxn>
              <a:cxn ang="0">
                <a:pos x="T4" y="T5"/>
              </a:cxn>
              <a:cxn ang="0">
                <a:pos x="T6" y="T7"/>
              </a:cxn>
              <a:cxn ang="0">
                <a:pos x="T8" y="T9"/>
              </a:cxn>
            </a:cxnLst>
            <a:rect l="0" t="0" r="r" b="b"/>
            <a:pathLst>
              <a:path w="2" h="1587">
                <a:moveTo>
                  <a:pt x="0" y="0"/>
                </a:moveTo>
                <a:lnTo>
                  <a:pt x="2" y="0"/>
                </a:lnTo>
                <a:lnTo>
                  <a:pt x="0" y="0"/>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60" name="Freeform 1115"/>
          <p:cNvSpPr>
            <a:spLocks/>
          </p:cNvSpPr>
          <p:nvPr/>
        </p:nvSpPr>
        <p:spPr bwMode="auto">
          <a:xfrm>
            <a:off x="458788" y="473075"/>
            <a:ext cx="3175" cy="3175"/>
          </a:xfrm>
          <a:custGeom>
            <a:avLst/>
            <a:gdLst>
              <a:gd name="T0" fmla="*/ 0 w 2"/>
              <a:gd name="T1" fmla="*/ 2 h 2"/>
              <a:gd name="T2" fmla="*/ 0 w 2"/>
              <a:gd name="T3" fmla="*/ 2 h 2"/>
              <a:gd name="T4" fmla="*/ 2 w 2"/>
              <a:gd name="T5" fmla="*/ 2 h 2"/>
              <a:gd name="T6" fmla="*/ 2 w 2"/>
              <a:gd name="T7" fmla="*/ 0 h 2"/>
              <a:gd name="T8" fmla="*/ 0 w 2"/>
              <a:gd name="T9" fmla="*/ 2 h 2"/>
              <a:gd name="T10" fmla="*/ 2 w 2"/>
              <a:gd name="T11" fmla="*/ 2 h 2"/>
              <a:gd name="T12" fmla="*/ 0 w 2"/>
              <a:gd name="T13" fmla="*/ 2 h 2"/>
              <a:gd name="T14" fmla="*/ 2 w 2"/>
              <a:gd name="T15" fmla="*/ 2 h 2"/>
              <a:gd name="T16" fmla="*/ 0 w 2"/>
              <a:gd name="T17" fmla="*/ 2 h 2"/>
              <a:gd name="T18" fmla="*/ 2 w 2"/>
              <a:gd name="T19" fmla="*/ 2 h 2"/>
              <a:gd name="T20" fmla="*/ 0 w 2"/>
              <a:gd name="T21" fmla="*/ 2 h 2"/>
              <a:gd name="T22" fmla="*/ 2 w 2"/>
              <a:gd name="T23" fmla="*/ 2 h 2"/>
              <a:gd name="T24" fmla="*/ 0 w 2"/>
              <a:gd name="T25"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61" name="Freeform 1120"/>
          <p:cNvSpPr>
            <a:spLocks/>
          </p:cNvSpPr>
          <p:nvPr/>
        </p:nvSpPr>
        <p:spPr bwMode="auto">
          <a:xfrm>
            <a:off x="458788" y="463550"/>
            <a:ext cx="3175" cy="3175"/>
          </a:xfrm>
          <a:custGeom>
            <a:avLst/>
            <a:gdLst>
              <a:gd name="T0" fmla="*/ 0 w 2"/>
              <a:gd name="T1" fmla="*/ 0 h 2"/>
              <a:gd name="T2" fmla="*/ 0 w 2"/>
              <a:gd name="T3" fmla="*/ 2 h 2"/>
              <a:gd name="T4" fmla="*/ 2 w 2"/>
              <a:gd name="T5" fmla="*/ 2 h 2"/>
              <a:gd name="T6" fmla="*/ 2 w 2"/>
              <a:gd name="T7" fmla="*/ 0 h 2"/>
              <a:gd name="T8" fmla="*/ 0 w 2"/>
              <a:gd name="T9" fmla="*/ 0 h 2"/>
              <a:gd name="T10" fmla="*/ 0 w 2"/>
              <a:gd name="T11" fmla="*/ 2 h 2"/>
              <a:gd name="T12" fmla="*/ 2 w 2"/>
              <a:gd name="T13" fmla="*/ 0 h 2"/>
              <a:gd name="T14" fmla="*/ 2 w 2"/>
              <a:gd name="T15" fmla="*/ 2 h 2"/>
              <a:gd name="T16" fmla="*/ 0 w 2"/>
              <a:gd name="T17" fmla="*/ 2 h 2"/>
              <a:gd name="T18" fmla="*/ 2 w 2"/>
              <a:gd name="T19" fmla="*/ 2 h 2"/>
              <a:gd name="T20" fmla="*/ 0 w 2"/>
              <a:gd name="T21" fmla="*/ 2 h 2"/>
              <a:gd name="T22" fmla="*/ 2 w 2"/>
              <a:gd name="T23" fmla="*/ 2 h 2"/>
              <a:gd name="T24" fmla="*/ 2 w 2"/>
              <a:gd name="T25" fmla="*/ 0 h 2"/>
              <a:gd name="T26" fmla="*/ 0 w 2"/>
              <a:gd name="T2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62" name="Freeform 1134"/>
          <p:cNvSpPr>
            <a:spLocks/>
          </p:cNvSpPr>
          <p:nvPr/>
        </p:nvSpPr>
        <p:spPr bwMode="auto">
          <a:xfrm>
            <a:off x="703263" y="514350"/>
            <a:ext cx="3175" cy="6350"/>
          </a:xfrm>
          <a:custGeom>
            <a:avLst/>
            <a:gdLst>
              <a:gd name="T0" fmla="*/ 2 w 2"/>
              <a:gd name="T1" fmla="*/ 4 h 4"/>
              <a:gd name="T2" fmla="*/ 2 w 2"/>
              <a:gd name="T3" fmla="*/ 4 h 4"/>
              <a:gd name="T4" fmla="*/ 2 w 2"/>
              <a:gd name="T5" fmla="*/ 2 h 4"/>
              <a:gd name="T6" fmla="*/ 2 w 2"/>
              <a:gd name="T7" fmla="*/ 0 h 4"/>
              <a:gd name="T8" fmla="*/ 0 w 2"/>
              <a:gd name="T9" fmla="*/ 2 h 4"/>
              <a:gd name="T10" fmla="*/ 2 w 2"/>
              <a:gd name="T11" fmla="*/ 4 h 4"/>
              <a:gd name="T12" fmla="*/ 2 w 2"/>
              <a:gd name="T13" fmla="*/ 2 h 4"/>
              <a:gd name="T14" fmla="*/ 2 w 2"/>
              <a:gd name="T15" fmla="*/ 0 h 4"/>
              <a:gd name="T16" fmla="*/ 2 w 2"/>
              <a:gd name="T17" fmla="*/ 2 h 4"/>
              <a:gd name="T18" fmla="*/ 0 w 2"/>
              <a:gd name="T19" fmla="*/ 2 h 4"/>
              <a:gd name="T20" fmla="*/ 2 w 2"/>
              <a:gd name="T2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63" name="Freeform 1141"/>
          <p:cNvSpPr>
            <a:spLocks/>
          </p:cNvSpPr>
          <p:nvPr/>
        </p:nvSpPr>
        <p:spPr bwMode="auto">
          <a:xfrm>
            <a:off x="706438" y="479425"/>
            <a:ext cx="1587" cy="6350"/>
          </a:xfrm>
          <a:custGeom>
            <a:avLst/>
            <a:gdLst>
              <a:gd name="T0" fmla="*/ 0 w 1587"/>
              <a:gd name="T1" fmla="*/ 4 h 4"/>
              <a:gd name="T2" fmla="*/ 0 w 1587"/>
              <a:gd name="T3" fmla="*/ 2 h 4"/>
              <a:gd name="T4" fmla="*/ 0 w 1587"/>
              <a:gd name="T5" fmla="*/ 0 h 4"/>
              <a:gd name="T6" fmla="*/ 0 w 1587"/>
              <a:gd name="T7" fmla="*/ 2 h 4"/>
              <a:gd name="T8" fmla="*/ 0 w 1587"/>
              <a:gd name="T9" fmla="*/ 4 h 4"/>
              <a:gd name="T10" fmla="*/ 0 w 1587"/>
              <a:gd name="T11" fmla="*/ 2 h 4"/>
              <a:gd name="T12" fmla="*/ 0 w 1587"/>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587" h="4">
                <a:moveTo>
                  <a:pt x="0" y="4"/>
                </a:moveTo>
                <a:lnTo>
                  <a:pt x="0" y="2"/>
                </a:lnTo>
                <a:lnTo>
                  <a:pt x="0" y="0"/>
                </a:lnTo>
                <a:lnTo>
                  <a:pt x="0" y="2"/>
                </a:lnTo>
                <a:lnTo>
                  <a:pt x="0" y="4"/>
                </a:lnTo>
                <a:lnTo>
                  <a:pt x="0" y="2"/>
                </a:lnTo>
                <a:lnTo>
                  <a:pt x="0" y="4"/>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64" name="Freeform 1148"/>
          <p:cNvSpPr>
            <a:spLocks/>
          </p:cNvSpPr>
          <p:nvPr/>
        </p:nvSpPr>
        <p:spPr bwMode="auto">
          <a:xfrm>
            <a:off x="693738" y="460375"/>
            <a:ext cx="3175" cy="3175"/>
          </a:xfrm>
          <a:custGeom>
            <a:avLst/>
            <a:gdLst>
              <a:gd name="T0" fmla="*/ 2 w 2"/>
              <a:gd name="T1" fmla="*/ 2 h 2"/>
              <a:gd name="T2" fmla="*/ 2 w 2"/>
              <a:gd name="T3" fmla="*/ 0 h 2"/>
              <a:gd name="T4" fmla="*/ 0 w 2"/>
              <a:gd name="T5" fmla="*/ 0 h 2"/>
              <a:gd name="T6" fmla="*/ 0 w 2"/>
              <a:gd name="T7" fmla="*/ 2 h 2"/>
              <a:gd name="T8" fmla="*/ 2 w 2"/>
              <a:gd name="T9" fmla="*/ 2 h 2"/>
              <a:gd name="T10" fmla="*/ 2 w 2"/>
              <a:gd name="T11" fmla="*/ 0 h 2"/>
              <a:gd name="T12" fmla="*/ 0 w 2"/>
              <a:gd name="T13" fmla="*/ 2 h 2"/>
              <a:gd name="T14" fmla="*/ 2 w 2"/>
              <a:gd name="T15" fmla="*/ 2 h 2"/>
              <a:gd name="T16" fmla="*/ 2 w 2"/>
              <a:gd name="T17" fmla="*/ 0 h 2"/>
              <a:gd name="T18" fmla="*/ 0 w 2"/>
              <a:gd name="T19" fmla="*/ 2 h 2"/>
              <a:gd name="T20" fmla="*/ 2 w 2"/>
              <a:gd name="T21" fmla="*/ 2 h 2"/>
              <a:gd name="T22" fmla="*/ 0 w 2"/>
              <a:gd name="T23" fmla="*/ 2 h 2"/>
              <a:gd name="T24" fmla="*/ 2 w 2"/>
              <a:gd name="T25"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65" name="Freeform 1150"/>
          <p:cNvSpPr>
            <a:spLocks/>
          </p:cNvSpPr>
          <p:nvPr/>
        </p:nvSpPr>
        <p:spPr bwMode="auto">
          <a:xfrm>
            <a:off x="684213" y="447675"/>
            <a:ext cx="1587" cy="3175"/>
          </a:xfrm>
          <a:custGeom>
            <a:avLst/>
            <a:gdLst>
              <a:gd name="T0" fmla="*/ 0 w 1587"/>
              <a:gd name="T1" fmla="*/ 2 h 2"/>
              <a:gd name="T2" fmla="*/ 0 w 1587"/>
              <a:gd name="T3" fmla="*/ 0 h 2"/>
              <a:gd name="T4" fmla="*/ 0 w 1587"/>
              <a:gd name="T5" fmla="*/ 2 h 2"/>
            </a:gdLst>
            <a:ahLst/>
            <a:cxnLst>
              <a:cxn ang="0">
                <a:pos x="T0" y="T1"/>
              </a:cxn>
              <a:cxn ang="0">
                <a:pos x="T2" y="T3"/>
              </a:cxn>
              <a:cxn ang="0">
                <a:pos x="T4" y="T5"/>
              </a:cxn>
            </a:cxnLst>
            <a:rect l="0" t="0" r="r" b="b"/>
            <a:pathLst>
              <a:path w="1587" h="2">
                <a:moveTo>
                  <a:pt x="0" y="2"/>
                </a:move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66" name="Freeform 1152"/>
          <p:cNvSpPr>
            <a:spLocks/>
          </p:cNvSpPr>
          <p:nvPr/>
        </p:nvSpPr>
        <p:spPr bwMode="auto">
          <a:xfrm>
            <a:off x="684213" y="447675"/>
            <a:ext cx="3175" cy="3175"/>
          </a:xfrm>
          <a:custGeom>
            <a:avLst/>
            <a:gdLst>
              <a:gd name="T0" fmla="*/ 2 w 2"/>
              <a:gd name="T1" fmla="*/ 0 h 2"/>
              <a:gd name="T2" fmla="*/ 0 w 2"/>
              <a:gd name="T3" fmla="*/ 0 h 2"/>
              <a:gd name="T4" fmla="*/ 0 w 2"/>
              <a:gd name="T5" fmla="*/ 2 h 2"/>
              <a:gd name="T6" fmla="*/ 2 w 2"/>
              <a:gd name="T7" fmla="*/ 2 h 2"/>
              <a:gd name="T8" fmla="*/ 2 w 2"/>
              <a:gd name="T9" fmla="*/ 0 h 2"/>
              <a:gd name="T10" fmla="*/ 0 w 2"/>
              <a:gd name="T11" fmla="*/ 0 h 2"/>
              <a:gd name="T12" fmla="*/ 0 w 2"/>
              <a:gd name="T13" fmla="*/ 2 h 2"/>
              <a:gd name="T14" fmla="*/ 2 w 2"/>
              <a:gd name="T15" fmla="*/ 2 h 2"/>
              <a:gd name="T16" fmla="*/ 2 w 2"/>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67" name="Freeform 1154"/>
          <p:cNvSpPr>
            <a:spLocks/>
          </p:cNvSpPr>
          <p:nvPr/>
        </p:nvSpPr>
        <p:spPr bwMode="auto">
          <a:xfrm>
            <a:off x="665163" y="434975"/>
            <a:ext cx="3175" cy="1588"/>
          </a:xfrm>
          <a:custGeom>
            <a:avLst/>
            <a:gdLst>
              <a:gd name="T0" fmla="*/ 2 w 2"/>
              <a:gd name="T1" fmla="*/ 0 h 1588"/>
              <a:gd name="T2" fmla="*/ 0 w 2"/>
              <a:gd name="T3" fmla="*/ 0 h 1588"/>
              <a:gd name="T4" fmla="*/ 2 w 2"/>
              <a:gd name="T5" fmla="*/ 0 h 1588"/>
            </a:gdLst>
            <a:ahLst/>
            <a:cxnLst>
              <a:cxn ang="0">
                <a:pos x="T0" y="T1"/>
              </a:cxn>
              <a:cxn ang="0">
                <a:pos x="T2" y="T3"/>
              </a:cxn>
              <a:cxn ang="0">
                <a:pos x="T4" y="T5"/>
              </a:cxn>
            </a:cxnLst>
            <a:rect l="0" t="0" r="r" b="b"/>
            <a:pathLst>
              <a:path w="2" h="1588">
                <a:moveTo>
                  <a:pt x="2" y="0"/>
                </a:moveTo>
                <a:lnTo>
                  <a:pt x="0" y="0"/>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68" name="Freeform 1156"/>
          <p:cNvSpPr>
            <a:spLocks/>
          </p:cNvSpPr>
          <p:nvPr/>
        </p:nvSpPr>
        <p:spPr bwMode="auto">
          <a:xfrm>
            <a:off x="665163" y="431800"/>
            <a:ext cx="3175" cy="3175"/>
          </a:xfrm>
          <a:custGeom>
            <a:avLst/>
            <a:gdLst>
              <a:gd name="T0" fmla="*/ 2 w 2"/>
              <a:gd name="T1" fmla="*/ 2 h 2"/>
              <a:gd name="T2" fmla="*/ 0 w 2"/>
              <a:gd name="T3" fmla="*/ 0 h 2"/>
              <a:gd name="T4" fmla="*/ 0 w 2"/>
              <a:gd name="T5" fmla="*/ 2 h 2"/>
              <a:gd name="T6" fmla="*/ 2 w 2"/>
              <a:gd name="T7" fmla="*/ 2 h 2"/>
              <a:gd name="T8" fmla="*/ 0 w 2"/>
              <a:gd name="T9" fmla="*/ 0 h 2"/>
              <a:gd name="T10" fmla="*/ 0 w 2"/>
              <a:gd name="T11" fmla="*/ 2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0" y="0"/>
                </a:lnTo>
                <a:lnTo>
                  <a:pt x="0" y="2"/>
                </a:lnTo>
                <a:lnTo>
                  <a:pt x="2" y="2"/>
                </a:lnTo>
                <a:lnTo>
                  <a:pt x="0" y="0"/>
                </a:lnTo>
                <a:lnTo>
                  <a:pt x="0" y="2"/>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69" name="Freeform 1163"/>
          <p:cNvSpPr>
            <a:spLocks/>
          </p:cNvSpPr>
          <p:nvPr/>
        </p:nvSpPr>
        <p:spPr bwMode="auto">
          <a:xfrm>
            <a:off x="611188" y="415925"/>
            <a:ext cx="6350" cy="3175"/>
          </a:xfrm>
          <a:custGeom>
            <a:avLst/>
            <a:gdLst>
              <a:gd name="T0" fmla="*/ 2 w 4"/>
              <a:gd name="T1" fmla="*/ 2 h 2"/>
              <a:gd name="T2" fmla="*/ 2 w 4"/>
              <a:gd name="T3" fmla="*/ 2 h 2"/>
              <a:gd name="T4" fmla="*/ 4 w 4"/>
              <a:gd name="T5" fmla="*/ 2 h 2"/>
              <a:gd name="T6" fmla="*/ 4 w 4"/>
              <a:gd name="T7" fmla="*/ 0 h 2"/>
              <a:gd name="T8" fmla="*/ 2 w 4"/>
              <a:gd name="T9" fmla="*/ 0 h 2"/>
              <a:gd name="T10" fmla="*/ 0 w 4"/>
              <a:gd name="T11" fmla="*/ 2 h 2"/>
              <a:gd name="T12" fmla="*/ 2 w 4"/>
              <a:gd name="T13" fmla="*/ 2 h 2"/>
              <a:gd name="T14" fmla="*/ 2 w 4"/>
              <a:gd name="T15" fmla="*/ 0 h 2"/>
              <a:gd name="T16" fmla="*/ 4 w 4"/>
              <a:gd name="T17" fmla="*/ 2 h 2"/>
              <a:gd name="T18" fmla="*/ 4 w 4"/>
              <a:gd name="T19" fmla="*/ 0 h 2"/>
              <a:gd name="T20" fmla="*/ 2 w 4"/>
              <a:gd name="T21" fmla="*/ 0 h 2"/>
              <a:gd name="T22" fmla="*/ 0 w 4"/>
              <a:gd name="T23" fmla="*/ 0 h 2"/>
              <a:gd name="T24" fmla="*/ 2 w 4"/>
              <a:gd name="T25"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70" name="Freeform 1172"/>
          <p:cNvSpPr>
            <a:spLocks/>
          </p:cNvSpPr>
          <p:nvPr/>
        </p:nvSpPr>
        <p:spPr bwMode="auto">
          <a:xfrm>
            <a:off x="582613" y="476250"/>
            <a:ext cx="3175" cy="3175"/>
          </a:xfrm>
          <a:custGeom>
            <a:avLst/>
            <a:gdLst>
              <a:gd name="T0" fmla="*/ 0 w 2"/>
              <a:gd name="T1" fmla="*/ 2 h 2"/>
              <a:gd name="T2" fmla="*/ 0 w 2"/>
              <a:gd name="T3" fmla="*/ 2 h 2"/>
              <a:gd name="T4" fmla="*/ 2 w 2"/>
              <a:gd name="T5" fmla="*/ 2 h 2"/>
              <a:gd name="T6" fmla="*/ 0 w 2"/>
              <a:gd name="T7" fmla="*/ 0 h 2"/>
              <a:gd name="T8" fmla="*/ 0 w 2"/>
              <a:gd name="T9" fmla="*/ 2 h 2"/>
            </a:gdLst>
            <a:ahLst/>
            <a:cxnLst>
              <a:cxn ang="0">
                <a:pos x="T0" y="T1"/>
              </a:cxn>
              <a:cxn ang="0">
                <a:pos x="T2" y="T3"/>
              </a:cxn>
              <a:cxn ang="0">
                <a:pos x="T4" y="T5"/>
              </a:cxn>
              <a:cxn ang="0">
                <a:pos x="T6" y="T7"/>
              </a:cxn>
              <a:cxn ang="0">
                <a:pos x="T8" y="T9"/>
              </a:cxn>
            </a:cxnLst>
            <a:rect l="0" t="0" r="r" b="b"/>
            <a:pathLst>
              <a:path w="2" h="2">
                <a:moveTo>
                  <a:pt x="0" y="2"/>
                </a:moveTo>
                <a:lnTo>
                  <a:pt x="0" y="2"/>
                </a:lnTo>
                <a:lnTo>
                  <a:pt x="2"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71" name="Freeform 1177"/>
          <p:cNvSpPr>
            <a:spLocks/>
          </p:cNvSpPr>
          <p:nvPr/>
        </p:nvSpPr>
        <p:spPr bwMode="auto">
          <a:xfrm>
            <a:off x="557213" y="534988"/>
            <a:ext cx="3175" cy="3175"/>
          </a:xfrm>
          <a:custGeom>
            <a:avLst/>
            <a:gdLst>
              <a:gd name="T0" fmla="*/ 0 w 2"/>
              <a:gd name="T1" fmla="*/ 2 h 2"/>
              <a:gd name="T2" fmla="*/ 2 w 2"/>
              <a:gd name="T3" fmla="*/ 2 h 2"/>
              <a:gd name="T4" fmla="*/ 2 w 2"/>
              <a:gd name="T5" fmla="*/ 0 h 2"/>
              <a:gd name="T6" fmla="*/ 0 w 2"/>
              <a:gd name="T7" fmla="*/ 0 h 2"/>
              <a:gd name="T8" fmla="*/ 0 w 2"/>
              <a:gd name="T9" fmla="*/ 2 h 2"/>
              <a:gd name="T10" fmla="*/ 2 w 2"/>
              <a:gd name="T11" fmla="*/ 2 h 2"/>
              <a:gd name="T12" fmla="*/ 2 w 2"/>
              <a:gd name="T13" fmla="*/ 0 h 2"/>
              <a:gd name="T14" fmla="*/ 2 w 2"/>
              <a:gd name="T15" fmla="*/ 2 h 2"/>
              <a:gd name="T16" fmla="*/ 2 w 2"/>
              <a:gd name="T17" fmla="*/ 0 h 2"/>
              <a:gd name="T18" fmla="*/ 0 w 2"/>
              <a:gd name="T19" fmla="*/ 0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72" name="Freeform 1180"/>
          <p:cNvSpPr>
            <a:spLocks/>
          </p:cNvSpPr>
          <p:nvPr/>
        </p:nvSpPr>
        <p:spPr bwMode="auto">
          <a:xfrm>
            <a:off x="560388" y="530225"/>
            <a:ext cx="3175" cy="4763"/>
          </a:xfrm>
          <a:custGeom>
            <a:avLst/>
            <a:gdLst>
              <a:gd name="T0" fmla="*/ 0 w 2"/>
              <a:gd name="T1" fmla="*/ 3 h 3"/>
              <a:gd name="T2" fmla="*/ 0 w 2"/>
              <a:gd name="T3" fmla="*/ 3 h 3"/>
              <a:gd name="T4" fmla="*/ 2 w 2"/>
              <a:gd name="T5" fmla="*/ 3 h 3"/>
              <a:gd name="T6" fmla="*/ 0 w 2"/>
              <a:gd name="T7" fmla="*/ 0 h 3"/>
              <a:gd name="T8" fmla="*/ 0 w 2"/>
              <a:gd name="T9" fmla="*/ 3 h 3"/>
              <a:gd name="T10" fmla="*/ 0 w 2"/>
              <a:gd name="T11" fmla="*/ 0 h 3"/>
              <a:gd name="T12" fmla="*/ 0 w 2"/>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0" y="3"/>
                </a:moveTo>
                <a:lnTo>
                  <a:pt x="0" y="3"/>
                </a:lnTo>
                <a:lnTo>
                  <a:pt x="2" y="3"/>
                </a:lnTo>
                <a:lnTo>
                  <a:pt x="0" y="0"/>
                </a:lnTo>
                <a:lnTo>
                  <a:pt x="0" y="3"/>
                </a:lnTo>
                <a:lnTo>
                  <a:pt x="0" y="0"/>
                </a:lnTo>
                <a:lnTo>
                  <a:pt x="0" y="3"/>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9373" name="Line 1187"/>
          <p:cNvCxnSpPr>
            <a:cxnSpLocks noChangeShapeType="1"/>
          </p:cNvCxnSpPr>
          <p:nvPr/>
        </p:nvCxnSpPr>
        <p:spPr bwMode="auto">
          <a:xfrm>
            <a:off x="569913" y="52070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74" name="Line 1188"/>
          <p:cNvCxnSpPr>
            <a:cxnSpLocks noChangeShapeType="1"/>
          </p:cNvCxnSpPr>
          <p:nvPr/>
        </p:nvCxnSpPr>
        <p:spPr bwMode="auto">
          <a:xfrm>
            <a:off x="569913" y="52070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75" name="Freeform 1208"/>
          <p:cNvSpPr>
            <a:spLocks/>
          </p:cNvSpPr>
          <p:nvPr/>
        </p:nvSpPr>
        <p:spPr bwMode="auto">
          <a:xfrm>
            <a:off x="595313" y="557213"/>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76" name="Freeform 1210"/>
          <p:cNvSpPr>
            <a:spLocks/>
          </p:cNvSpPr>
          <p:nvPr/>
        </p:nvSpPr>
        <p:spPr bwMode="auto">
          <a:xfrm>
            <a:off x="595313" y="557213"/>
            <a:ext cx="3175" cy="3175"/>
          </a:xfrm>
          <a:custGeom>
            <a:avLst/>
            <a:gdLst>
              <a:gd name="T0" fmla="*/ 0 w 2"/>
              <a:gd name="T1" fmla="*/ 2 h 2"/>
              <a:gd name="T2" fmla="*/ 0 w 2"/>
              <a:gd name="T3" fmla="*/ 2 h 2"/>
              <a:gd name="T4" fmla="*/ 2 w 2"/>
              <a:gd name="T5" fmla="*/ 2 h 2"/>
              <a:gd name="T6" fmla="*/ 2 w 2"/>
              <a:gd name="T7" fmla="*/ 0 h 2"/>
              <a:gd name="T8" fmla="*/ 0 w 2"/>
              <a:gd name="T9" fmla="*/ 0 h 2"/>
              <a:gd name="T10" fmla="*/ 0 w 2"/>
              <a:gd name="T11" fmla="*/ 2 h 2"/>
              <a:gd name="T12" fmla="*/ 2 w 2"/>
              <a:gd name="T13" fmla="*/ 2 h 2"/>
              <a:gd name="T14" fmla="*/ 2 w 2"/>
              <a:gd name="T15" fmla="*/ 0 h 2"/>
              <a:gd name="T16" fmla="*/ 0 w 2"/>
              <a:gd name="T17" fmla="*/ 0 h 2"/>
              <a:gd name="T18" fmla="*/ 0 w 2"/>
              <a:gd name="T19"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77" name="Freeform 1214"/>
          <p:cNvSpPr>
            <a:spLocks/>
          </p:cNvSpPr>
          <p:nvPr/>
        </p:nvSpPr>
        <p:spPr bwMode="auto">
          <a:xfrm>
            <a:off x="595313" y="557213"/>
            <a:ext cx="3175" cy="3175"/>
          </a:xfrm>
          <a:custGeom>
            <a:avLst/>
            <a:gdLst>
              <a:gd name="T0" fmla="*/ 0 w 2"/>
              <a:gd name="T1" fmla="*/ 2 h 2"/>
              <a:gd name="T2" fmla="*/ 2 w 2"/>
              <a:gd name="T3" fmla="*/ 2 h 2"/>
              <a:gd name="T4" fmla="*/ 0 w 2"/>
              <a:gd name="T5" fmla="*/ 0 h 2"/>
              <a:gd name="T6" fmla="*/ 0 w 2"/>
              <a:gd name="T7" fmla="*/ 2 h 2"/>
            </a:gdLst>
            <a:ahLst/>
            <a:cxnLst>
              <a:cxn ang="0">
                <a:pos x="T0" y="T1"/>
              </a:cxn>
              <a:cxn ang="0">
                <a:pos x="T2" y="T3"/>
              </a:cxn>
              <a:cxn ang="0">
                <a:pos x="T4" y="T5"/>
              </a:cxn>
              <a:cxn ang="0">
                <a:pos x="T6" y="T7"/>
              </a:cxn>
            </a:cxnLst>
            <a:rect l="0" t="0" r="r" b="b"/>
            <a:pathLst>
              <a:path w="2" h="2">
                <a:moveTo>
                  <a:pt x="0" y="2"/>
                </a:moveTo>
                <a:lnTo>
                  <a:pt x="2"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78" name="Rectangle 1215"/>
          <p:cNvSpPr>
            <a:spLocks noChangeArrowheads="1"/>
          </p:cNvSpPr>
          <p:nvPr/>
        </p:nvSpPr>
        <p:spPr bwMode="auto">
          <a:xfrm>
            <a:off x="595313" y="627063"/>
            <a:ext cx="1587" cy="1587"/>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379" name="Freeform 1217"/>
          <p:cNvSpPr>
            <a:spLocks/>
          </p:cNvSpPr>
          <p:nvPr/>
        </p:nvSpPr>
        <p:spPr bwMode="auto">
          <a:xfrm>
            <a:off x="595313" y="627063"/>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80" name="Freeform 1219"/>
          <p:cNvSpPr>
            <a:spLocks/>
          </p:cNvSpPr>
          <p:nvPr/>
        </p:nvSpPr>
        <p:spPr bwMode="auto">
          <a:xfrm>
            <a:off x="731838" y="541338"/>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81" name="Freeform 1221"/>
          <p:cNvSpPr>
            <a:spLocks/>
          </p:cNvSpPr>
          <p:nvPr/>
        </p:nvSpPr>
        <p:spPr bwMode="auto">
          <a:xfrm>
            <a:off x="731838" y="541338"/>
            <a:ext cx="3175" cy="3175"/>
          </a:xfrm>
          <a:custGeom>
            <a:avLst/>
            <a:gdLst>
              <a:gd name="T0" fmla="*/ 2 w 2"/>
              <a:gd name="T1" fmla="*/ 0 h 2"/>
              <a:gd name="T2" fmla="*/ 2 w 2"/>
              <a:gd name="T3" fmla="*/ 0 h 2"/>
              <a:gd name="T4" fmla="*/ 0 w 2"/>
              <a:gd name="T5" fmla="*/ 0 h 2"/>
              <a:gd name="T6" fmla="*/ 0 w 2"/>
              <a:gd name="T7" fmla="*/ 2 h 2"/>
              <a:gd name="T8" fmla="*/ 2 w 2"/>
              <a:gd name="T9" fmla="*/ 0 h 2"/>
              <a:gd name="T10" fmla="*/ 0 w 2"/>
              <a:gd name="T11" fmla="*/ 0 h 2"/>
              <a:gd name="T12" fmla="*/ 0 w 2"/>
              <a:gd name="T13" fmla="*/ 2 h 2"/>
              <a:gd name="T14" fmla="*/ 2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82" name="Freeform 1234"/>
          <p:cNvSpPr>
            <a:spLocks/>
          </p:cNvSpPr>
          <p:nvPr/>
        </p:nvSpPr>
        <p:spPr bwMode="auto">
          <a:xfrm>
            <a:off x="722313" y="550863"/>
            <a:ext cx="3175" cy="1587"/>
          </a:xfrm>
          <a:custGeom>
            <a:avLst/>
            <a:gdLst>
              <a:gd name="T0" fmla="*/ 0 w 2"/>
              <a:gd name="T1" fmla="*/ 0 h 1587"/>
              <a:gd name="T2" fmla="*/ 0 w 2"/>
              <a:gd name="T3" fmla="*/ 0 h 1587"/>
              <a:gd name="T4" fmla="*/ 2 w 2"/>
              <a:gd name="T5" fmla="*/ 0 h 1587"/>
              <a:gd name="T6" fmla="*/ 0 w 2"/>
              <a:gd name="T7" fmla="*/ 0 h 1587"/>
              <a:gd name="T8" fmla="*/ 2 w 2"/>
              <a:gd name="T9" fmla="*/ 0 h 1587"/>
              <a:gd name="T10" fmla="*/ 0 w 2"/>
              <a:gd name="T11" fmla="*/ 0 h 1587"/>
              <a:gd name="T12" fmla="*/ 2 w 2"/>
              <a:gd name="T13" fmla="*/ 0 h 1587"/>
              <a:gd name="T14" fmla="*/ 0 w 2"/>
              <a:gd name="T15" fmla="*/ 0 h 15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9383" name="Line 1237"/>
          <p:cNvCxnSpPr>
            <a:cxnSpLocks noChangeShapeType="1"/>
          </p:cNvCxnSpPr>
          <p:nvPr/>
        </p:nvCxnSpPr>
        <p:spPr bwMode="auto">
          <a:xfrm>
            <a:off x="728663" y="544513"/>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84" name="Line 1238"/>
          <p:cNvCxnSpPr>
            <a:cxnSpLocks noChangeShapeType="1"/>
          </p:cNvCxnSpPr>
          <p:nvPr/>
        </p:nvCxnSpPr>
        <p:spPr bwMode="auto">
          <a:xfrm>
            <a:off x="728663" y="544513"/>
            <a:ext cx="1587"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85" name="Freeform 1240"/>
          <p:cNvSpPr>
            <a:spLocks/>
          </p:cNvSpPr>
          <p:nvPr/>
        </p:nvSpPr>
        <p:spPr bwMode="auto">
          <a:xfrm>
            <a:off x="728663" y="541338"/>
            <a:ext cx="1587" cy="3175"/>
          </a:xfrm>
          <a:custGeom>
            <a:avLst/>
            <a:gdLst>
              <a:gd name="T0" fmla="*/ 0 w 1587"/>
              <a:gd name="T1" fmla="*/ 2 h 2"/>
              <a:gd name="T2" fmla="*/ 0 w 1587"/>
              <a:gd name="T3" fmla="*/ 2 h 2"/>
              <a:gd name="T4" fmla="*/ 0 w 1587"/>
              <a:gd name="T5" fmla="*/ 0 h 2"/>
              <a:gd name="T6" fmla="*/ 0 w 1587"/>
              <a:gd name="T7" fmla="*/ 2 h 2"/>
            </a:gdLst>
            <a:ahLst/>
            <a:cxnLst>
              <a:cxn ang="0">
                <a:pos x="T0" y="T1"/>
              </a:cxn>
              <a:cxn ang="0">
                <a:pos x="T2" y="T3"/>
              </a:cxn>
              <a:cxn ang="0">
                <a:pos x="T4" y="T5"/>
              </a:cxn>
              <a:cxn ang="0">
                <a:pos x="T6" y="T7"/>
              </a:cxn>
            </a:cxnLst>
            <a:rect l="0" t="0" r="r" b="b"/>
            <a:pathLst>
              <a:path w="1587" h="2">
                <a:moveTo>
                  <a:pt x="0" y="2"/>
                </a:moveTo>
                <a:lnTo>
                  <a:pt x="0"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86" name="Freeform 1243"/>
          <p:cNvSpPr>
            <a:spLocks/>
          </p:cNvSpPr>
          <p:nvPr/>
        </p:nvSpPr>
        <p:spPr bwMode="auto">
          <a:xfrm>
            <a:off x="728663" y="538163"/>
            <a:ext cx="3175" cy="3175"/>
          </a:xfrm>
          <a:custGeom>
            <a:avLst/>
            <a:gdLst>
              <a:gd name="T0" fmla="*/ 2 w 2"/>
              <a:gd name="T1" fmla="*/ 2 h 2"/>
              <a:gd name="T2" fmla="*/ 2 w 2"/>
              <a:gd name="T3" fmla="*/ 2 h 2"/>
              <a:gd name="T4" fmla="*/ 0 w 2"/>
              <a:gd name="T5" fmla="*/ 2 h 2"/>
              <a:gd name="T6" fmla="*/ 2 w 2"/>
              <a:gd name="T7" fmla="*/ 2 h 2"/>
              <a:gd name="T8" fmla="*/ 0 w 2"/>
              <a:gd name="T9" fmla="*/ 2 h 2"/>
              <a:gd name="T10" fmla="*/ 2 w 2"/>
              <a:gd name="T11" fmla="*/ 2 h 2"/>
              <a:gd name="T12" fmla="*/ 0 w 2"/>
              <a:gd name="T13" fmla="*/ 0 h 2"/>
              <a:gd name="T14" fmla="*/ 0 w 2"/>
              <a:gd name="T15" fmla="*/ 2 h 2"/>
              <a:gd name="T16" fmla="*/ 2 w 2"/>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87" name="Freeform 1246"/>
          <p:cNvSpPr>
            <a:spLocks/>
          </p:cNvSpPr>
          <p:nvPr/>
        </p:nvSpPr>
        <p:spPr bwMode="auto">
          <a:xfrm>
            <a:off x="725488" y="547688"/>
            <a:ext cx="3175" cy="3175"/>
          </a:xfrm>
          <a:custGeom>
            <a:avLst/>
            <a:gdLst>
              <a:gd name="T0" fmla="*/ 0 w 2"/>
              <a:gd name="T1" fmla="*/ 2 h 2"/>
              <a:gd name="T2" fmla="*/ 0 w 2"/>
              <a:gd name="T3" fmla="*/ 2 h 2"/>
              <a:gd name="T4" fmla="*/ 2 w 2"/>
              <a:gd name="T5" fmla="*/ 0 h 2"/>
              <a:gd name="T6" fmla="*/ 0 w 2"/>
              <a:gd name="T7" fmla="*/ 0 h 2"/>
              <a:gd name="T8" fmla="*/ 0 w 2"/>
              <a:gd name="T9" fmla="*/ 2 h 2"/>
              <a:gd name="T10" fmla="*/ 2 w 2"/>
              <a:gd name="T11" fmla="*/ 0 h 2"/>
              <a:gd name="T12" fmla="*/ 0 w 2"/>
              <a:gd name="T13" fmla="*/ 0 h 2"/>
              <a:gd name="T14" fmla="*/ 0 w 2"/>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88" name="Freeform 1250"/>
          <p:cNvSpPr>
            <a:spLocks/>
          </p:cNvSpPr>
          <p:nvPr/>
        </p:nvSpPr>
        <p:spPr bwMode="auto">
          <a:xfrm>
            <a:off x="731838" y="530225"/>
            <a:ext cx="3175" cy="1588"/>
          </a:xfrm>
          <a:custGeom>
            <a:avLst/>
            <a:gdLst>
              <a:gd name="T0" fmla="*/ 2 w 2"/>
              <a:gd name="T1" fmla="*/ 0 h 1588"/>
              <a:gd name="T2" fmla="*/ 0 w 2"/>
              <a:gd name="T3" fmla="*/ 0 h 1588"/>
              <a:gd name="T4" fmla="*/ 2 w 2"/>
              <a:gd name="T5" fmla="*/ 0 h 1588"/>
            </a:gdLst>
            <a:ahLst/>
            <a:cxnLst>
              <a:cxn ang="0">
                <a:pos x="T0" y="T1"/>
              </a:cxn>
              <a:cxn ang="0">
                <a:pos x="T2" y="T3"/>
              </a:cxn>
              <a:cxn ang="0">
                <a:pos x="T4" y="T5"/>
              </a:cxn>
            </a:cxnLst>
            <a:rect l="0" t="0" r="r" b="b"/>
            <a:pathLst>
              <a:path w="2" h="1588">
                <a:moveTo>
                  <a:pt x="2" y="0"/>
                </a:moveTo>
                <a:lnTo>
                  <a:pt x="0" y="0"/>
                </a:lnTo>
                <a:lnTo>
                  <a:pt x="2"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89" name="Freeform 1252"/>
          <p:cNvSpPr>
            <a:spLocks/>
          </p:cNvSpPr>
          <p:nvPr/>
        </p:nvSpPr>
        <p:spPr bwMode="auto">
          <a:xfrm>
            <a:off x="731838" y="527050"/>
            <a:ext cx="3175" cy="7938"/>
          </a:xfrm>
          <a:custGeom>
            <a:avLst/>
            <a:gdLst>
              <a:gd name="T0" fmla="*/ 2 w 2"/>
              <a:gd name="T1" fmla="*/ 2 h 5"/>
              <a:gd name="T2" fmla="*/ 2 w 2"/>
              <a:gd name="T3" fmla="*/ 2 h 5"/>
              <a:gd name="T4" fmla="*/ 0 w 2"/>
              <a:gd name="T5" fmla="*/ 0 h 5"/>
              <a:gd name="T6" fmla="*/ 0 w 2"/>
              <a:gd name="T7" fmla="*/ 2 h 5"/>
              <a:gd name="T8" fmla="*/ 2 w 2"/>
              <a:gd name="T9" fmla="*/ 5 h 5"/>
              <a:gd name="T10" fmla="*/ 2 w 2"/>
              <a:gd name="T11" fmla="*/ 2 h 5"/>
              <a:gd name="T12" fmla="*/ 0 w 2"/>
              <a:gd name="T13" fmla="*/ 0 h 5"/>
              <a:gd name="T14" fmla="*/ 0 w 2"/>
              <a:gd name="T15" fmla="*/ 2 h 5"/>
              <a:gd name="T16" fmla="*/ 2 w 2"/>
              <a:gd name="T17" fmla="*/ 5 h 5"/>
              <a:gd name="T18" fmla="*/ 2 w 2"/>
              <a:gd name="T1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90" name="Freeform 1255"/>
          <p:cNvSpPr>
            <a:spLocks/>
          </p:cNvSpPr>
          <p:nvPr/>
        </p:nvSpPr>
        <p:spPr bwMode="auto">
          <a:xfrm>
            <a:off x="712788" y="550863"/>
            <a:ext cx="3175" cy="1587"/>
          </a:xfrm>
          <a:custGeom>
            <a:avLst/>
            <a:gdLst>
              <a:gd name="T0" fmla="*/ 0 w 2"/>
              <a:gd name="T1" fmla="*/ 0 h 1587"/>
              <a:gd name="T2" fmla="*/ 2 w 2"/>
              <a:gd name="T3" fmla="*/ 0 h 1587"/>
              <a:gd name="T4" fmla="*/ 0 w 2"/>
              <a:gd name="T5" fmla="*/ 0 h 1587"/>
              <a:gd name="T6" fmla="*/ 2 w 2"/>
              <a:gd name="T7" fmla="*/ 0 h 1587"/>
              <a:gd name="T8" fmla="*/ 0 w 2"/>
              <a:gd name="T9" fmla="*/ 0 h 1587"/>
            </a:gdLst>
            <a:ahLst/>
            <a:cxnLst>
              <a:cxn ang="0">
                <a:pos x="T0" y="T1"/>
              </a:cxn>
              <a:cxn ang="0">
                <a:pos x="T2" y="T3"/>
              </a:cxn>
              <a:cxn ang="0">
                <a:pos x="T4" y="T5"/>
              </a:cxn>
              <a:cxn ang="0">
                <a:pos x="T6" y="T7"/>
              </a:cxn>
              <a:cxn ang="0">
                <a:pos x="T8" y="T9"/>
              </a:cxn>
            </a:cxnLst>
            <a:rect l="0" t="0" r="r" b="b"/>
            <a:pathLst>
              <a:path w="2" h="1587">
                <a:moveTo>
                  <a:pt x="0" y="0"/>
                </a:moveTo>
                <a:lnTo>
                  <a:pt x="2" y="0"/>
                </a:lnTo>
                <a:lnTo>
                  <a:pt x="0" y="0"/>
                </a:lnTo>
                <a:lnTo>
                  <a:pt x="2" y="0"/>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91" name="Rectangle 1256"/>
          <p:cNvSpPr>
            <a:spLocks noChangeArrowheads="1"/>
          </p:cNvSpPr>
          <p:nvPr/>
        </p:nvSpPr>
        <p:spPr bwMode="auto">
          <a:xfrm>
            <a:off x="722313" y="550863"/>
            <a:ext cx="1587" cy="1587"/>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392" name="Freeform 1258"/>
          <p:cNvSpPr>
            <a:spLocks/>
          </p:cNvSpPr>
          <p:nvPr/>
        </p:nvSpPr>
        <p:spPr bwMode="auto">
          <a:xfrm>
            <a:off x="722313" y="550863"/>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93" name="Freeform 1266"/>
          <p:cNvSpPr>
            <a:spLocks/>
          </p:cNvSpPr>
          <p:nvPr/>
        </p:nvSpPr>
        <p:spPr bwMode="auto">
          <a:xfrm>
            <a:off x="728663" y="534988"/>
            <a:ext cx="1587" cy="1587"/>
          </a:xfrm>
          <a:custGeom>
            <a:avLst/>
            <a:gdLst>
              <a:gd name="T0" fmla="*/ 0 w 1587"/>
              <a:gd name="T1" fmla="*/ 0 h 1587"/>
              <a:gd name="T2" fmla="*/ 0 w 1587"/>
              <a:gd name="T3" fmla="*/ 0 h 1587"/>
            </a:gdLst>
            <a:ahLst/>
            <a:cxnLst>
              <a:cxn ang="0">
                <a:pos x="T0" y="T1"/>
              </a:cxn>
              <a:cxn ang="0">
                <a:pos x="T2" y="T3"/>
              </a:cxn>
            </a:cxnLst>
            <a:rect l="0" t="0" r="r" b="b"/>
            <a:pathLst>
              <a:path w="1587" h="1587">
                <a:moveTo>
                  <a:pt x="0" y="0"/>
                </a:move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394" name="Freeform 1269"/>
          <p:cNvSpPr>
            <a:spLocks/>
          </p:cNvSpPr>
          <p:nvPr/>
        </p:nvSpPr>
        <p:spPr bwMode="auto">
          <a:xfrm>
            <a:off x="728663" y="530225"/>
            <a:ext cx="3175" cy="4763"/>
          </a:xfrm>
          <a:custGeom>
            <a:avLst/>
            <a:gdLst>
              <a:gd name="T0" fmla="*/ 0 w 2"/>
              <a:gd name="T1" fmla="*/ 3 h 3"/>
              <a:gd name="T2" fmla="*/ 2 w 2"/>
              <a:gd name="T3" fmla="*/ 0 h 3"/>
              <a:gd name="T4" fmla="*/ 0 w 2"/>
              <a:gd name="T5" fmla="*/ 0 h 3"/>
              <a:gd name="T6" fmla="*/ 0 w 2"/>
              <a:gd name="T7" fmla="*/ 3 h 3"/>
              <a:gd name="T8" fmla="*/ 2 w 2"/>
              <a:gd name="T9" fmla="*/ 0 h 3"/>
              <a:gd name="T10" fmla="*/ 0 w 2"/>
              <a:gd name="T11" fmla="*/ 0 h 3"/>
              <a:gd name="T12" fmla="*/ 0 w 2"/>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 h="3">
                <a:moveTo>
                  <a:pt x="0" y="3"/>
                </a:moveTo>
                <a:lnTo>
                  <a:pt x="2" y="0"/>
                </a:lnTo>
                <a:lnTo>
                  <a:pt x="0" y="0"/>
                </a:lnTo>
                <a:lnTo>
                  <a:pt x="0" y="3"/>
                </a:lnTo>
                <a:lnTo>
                  <a:pt x="2" y="0"/>
                </a:lnTo>
                <a:lnTo>
                  <a:pt x="0" y="0"/>
                </a:lnTo>
                <a:lnTo>
                  <a:pt x="0" y="3"/>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cxnSp>
        <p:nvCxnSpPr>
          <p:cNvPr id="9395" name="Line 1270"/>
          <p:cNvCxnSpPr>
            <a:cxnSpLocks noChangeShapeType="1"/>
          </p:cNvCxnSpPr>
          <p:nvPr/>
        </p:nvCxnSpPr>
        <p:spPr bwMode="auto">
          <a:xfrm>
            <a:off x="728663" y="530225"/>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96" name="Line 1271"/>
          <p:cNvCxnSpPr>
            <a:cxnSpLocks noChangeShapeType="1"/>
          </p:cNvCxnSpPr>
          <p:nvPr/>
        </p:nvCxnSpPr>
        <p:spPr bwMode="auto">
          <a:xfrm>
            <a:off x="728663" y="530225"/>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97" name="Rectangle 1272"/>
          <p:cNvSpPr>
            <a:spLocks noChangeArrowheads="1"/>
          </p:cNvSpPr>
          <p:nvPr/>
        </p:nvSpPr>
        <p:spPr bwMode="auto">
          <a:xfrm>
            <a:off x="728663" y="530225"/>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398" name="Rectangle 1273"/>
          <p:cNvSpPr>
            <a:spLocks noChangeArrowheads="1"/>
          </p:cNvSpPr>
          <p:nvPr/>
        </p:nvSpPr>
        <p:spPr bwMode="auto">
          <a:xfrm>
            <a:off x="728663" y="530225"/>
            <a:ext cx="1587"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cxnSp>
        <p:nvCxnSpPr>
          <p:cNvPr id="9399" name="Line 1274"/>
          <p:cNvCxnSpPr>
            <a:cxnSpLocks noChangeShapeType="1"/>
          </p:cNvCxnSpPr>
          <p:nvPr/>
        </p:nvCxnSpPr>
        <p:spPr bwMode="auto">
          <a:xfrm>
            <a:off x="728663" y="52705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00" name="Line 1275"/>
          <p:cNvCxnSpPr>
            <a:cxnSpLocks noChangeShapeType="1"/>
          </p:cNvCxnSpPr>
          <p:nvPr/>
        </p:nvCxnSpPr>
        <p:spPr bwMode="auto">
          <a:xfrm>
            <a:off x="728663" y="527050"/>
            <a:ext cx="1587"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01" name="Freeform 1277"/>
          <p:cNvSpPr>
            <a:spLocks/>
          </p:cNvSpPr>
          <p:nvPr/>
        </p:nvSpPr>
        <p:spPr bwMode="auto">
          <a:xfrm>
            <a:off x="728663" y="523875"/>
            <a:ext cx="1587" cy="3175"/>
          </a:xfrm>
          <a:custGeom>
            <a:avLst/>
            <a:gdLst>
              <a:gd name="T0" fmla="*/ 0 w 1587"/>
              <a:gd name="T1" fmla="*/ 2 h 2"/>
              <a:gd name="T2" fmla="*/ 0 w 1587"/>
              <a:gd name="T3" fmla="*/ 2 h 2"/>
              <a:gd name="T4" fmla="*/ 0 w 1587"/>
              <a:gd name="T5" fmla="*/ 0 h 2"/>
              <a:gd name="T6" fmla="*/ 0 w 1587"/>
              <a:gd name="T7" fmla="*/ 2 h 2"/>
            </a:gdLst>
            <a:ahLst/>
            <a:cxnLst>
              <a:cxn ang="0">
                <a:pos x="T0" y="T1"/>
              </a:cxn>
              <a:cxn ang="0">
                <a:pos x="T2" y="T3"/>
              </a:cxn>
              <a:cxn ang="0">
                <a:pos x="T4" y="T5"/>
              </a:cxn>
              <a:cxn ang="0">
                <a:pos x="T6" y="T7"/>
              </a:cxn>
            </a:cxnLst>
            <a:rect l="0" t="0" r="r" b="b"/>
            <a:pathLst>
              <a:path w="1587" h="2">
                <a:moveTo>
                  <a:pt x="0" y="2"/>
                </a:moveTo>
                <a:lnTo>
                  <a:pt x="0" y="2"/>
                </a:lnTo>
                <a:lnTo>
                  <a:pt x="0" y="0"/>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402" name="Freeform 1287"/>
          <p:cNvSpPr>
            <a:spLocks/>
          </p:cNvSpPr>
          <p:nvPr/>
        </p:nvSpPr>
        <p:spPr bwMode="auto">
          <a:xfrm>
            <a:off x="719138" y="514350"/>
            <a:ext cx="3175" cy="3175"/>
          </a:xfrm>
          <a:custGeom>
            <a:avLst/>
            <a:gdLst>
              <a:gd name="T0" fmla="*/ 0 w 2"/>
              <a:gd name="T1" fmla="*/ 0 h 2"/>
              <a:gd name="T2" fmla="*/ 0 w 2"/>
              <a:gd name="T3" fmla="*/ 2 h 2"/>
              <a:gd name="T4" fmla="*/ 2 w 2"/>
              <a:gd name="T5" fmla="*/ 2 h 2"/>
              <a:gd name="T6" fmla="*/ 2 w 2"/>
              <a:gd name="T7" fmla="*/ 0 h 2"/>
              <a:gd name="T8" fmla="*/ 0 w 2"/>
              <a:gd name="T9" fmla="*/ 0 h 2"/>
              <a:gd name="T10" fmla="*/ 0 w 2"/>
              <a:gd name="T11" fmla="*/ 2 h 2"/>
              <a:gd name="T12" fmla="*/ 2 w 2"/>
              <a:gd name="T13" fmla="*/ 2 h 2"/>
              <a:gd name="T14" fmla="*/ 0 w 2"/>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403" name="Freeform 1290"/>
          <p:cNvSpPr>
            <a:spLocks/>
          </p:cNvSpPr>
          <p:nvPr/>
        </p:nvSpPr>
        <p:spPr bwMode="auto">
          <a:xfrm>
            <a:off x="719138" y="517525"/>
            <a:ext cx="3175" cy="3175"/>
          </a:xfrm>
          <a:custGeom>
            <a:avLst/>
            <a:gdLst>
              <a:gd name="T0" fmla="*/ 0 w 2"/>
              <a:gd name="T1" fmla="*/ 2 h 2"/>
              <a:gd name="T2" fmla="*/ 0 w 2"/>
              <a:gd name="T3" fmla="*/ 2 h 2"/>
              <a:gd name="T4" fmla="*/ 2 w 2"/>
              <a:gd name="T5" fmla="*/ 2 h 2"/>
              <a:gd name="T6" fmla="*/ 2 w 2"/>
              <a:gd name="T7" fmla="*/ 0 h 2"/>
              <a:gd name="T8" fmla="*/ 0 w 2"/>
              <a:gd name="T9" fmla="*/ 0 h 2"/>
              <a:gd name="T10" fmla="*/ 2 w 2"/>
              <a:gd name="T11" fmla="*/ 0 h 2"/>
              <a:gd name="T12" fmla="*/ 0 w 2"/>
              <a:gd name="T13" fmla="*/ 0 h 2"/>
              <a:gd name="T14" fmla="*/ 0 w 2"/>
              <a:gd name="T15" fmla="*/ 2 h 2"/>
              <a:gd name="T16" fmla="*/ 0 w 2"/>
              <a:gd name="T17" fmla="*/ 0 h 2"/>
              <a:gd name="T18" fmla="*/ 0 w 2"/>
              <a:gd name="T19" fmla="*/ 2 h 2"/>
              <a:gd name="T20" fmla="*/ 2 w 2"/>
              <a:gd name="T21" fmla="*/ 2 h 2"/>
              <a:gd name="T22" fmla="*/ 2 w 2"/>
              <a:gd name="T23" fmla="*/ 0 h 2"/>
              <a:gd name="T24" fmla="*/ 0 w 2"/>
              <a:gd name="T25" fmla="*/ 0 h 2"/>
              <a:gd name="T26" fmla="*/ 0 w 2"/>
              <a:gd name="T27" fmla="*/ 2 h 2"/>
              <a:gd name="T28" fmla="*/ 2 w 2"/>
              <a:gd name="T29" fmla="*/ 2 h 2"/>
              <a:gd name="T30" fmla="*/ 0 w 2"/>
              <a:gd name="T3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sr-Latn-RS" altLang="sr-Latn-RS"/>
          </a:p>
        </p:txBody>
      </p:sp>
      <p:sp>
        <p:nvSpPr>
          <p:cNvPr id="9404" name="Rectangle 1335"/>
          <p:cNvSpPr>
            <a:spLocks noChangeArrowheads="1"/>
          </p:cNvSpPr>
          <p:nvPr/>
        </p:nvSpPr>
        <p:spPr bwMode="auto">
          <a:xfrm>
            <a:off x="468313" y="5080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405" name="Rectangle 1336"/>
          <p:cNvSpPr>
            <a:spLocks noChangeArrowheads="1"/>
          </p:cNvSpPr>
          <p:nvPr/>
        </p:nvSpPr>
        <p:spPr bwMode="auto">
          <a:xfrm>
            <a:off x="474663" y="4953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406" name="Rectangle 1337"/>
          <p:cNvSpPr>
            <a:spLocks noChangeArrowheads="1"/>
          </p:cNvSpPr>
          <p:nvPr/>
        </p:nvSpPr>
        <p:spPr bwMode="auto">
          <a:xfrm>
            <a:off x="474663" y="4953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407" name="Rectangle 1340"/>
          <p:cNvSpPr>
            <a:spLocks noChangeArrowheads="1"/>
          </p:cNvSpPr>
          <p:nvPr/>
        </p:nvSpPr>
        <p:spPr bwMode="auto">
          <a:xfrm>
            <a:off x="468313" y="508000"/>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408" name="Rectangle 1341"/>
          <p:cNvSpPr>
            <a:spLocks noChangeArrowheads="1"/>
          </p:cNvSpPr>
          <p:nvPr/>
        </p:nvSpPr>
        <p:spPr bwMode="auto">
          <a:xfrm>
            <a:off x="468313" y="508000"/>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409" name="Rectangle 1342"/>
          <p:cNvSpPr>
            <a:spLocks noChangeArrowheads="1"/>
          </p:cNvSpPr>
          <p:nvPr/>
        </p:nvSpPr>
        <p:spPr bwMode="auto">
          <a:xfrm>
            <a:off x="468313" y="508000"/>
            <a:ext cx="1587" cy="1588"/>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410" name="Rectangle 1343"/>
          <p:cNvSpPr>
            <a:spLocks noChangeArrowheads="1"/>
          </p:cNvSpPr>
          <p:nvPr/>
        </p:nvSpPr>
        <p:spPr bwMode="auto">
          <a:xfrm>
            <a:off x="468313" y="508000"/>
            <a:ext cx="1587" cy="1588"/>
          </a:xfrm>
          <a:prstGeom prst="rect">
            <a:avLst/>
          </a:prstGeom>
          <a:solidFill>
            <a:srgbClr val="000000"/>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411" name="Rectangle 1344"/>
          <p:cNvSpPr>
            <a:spLocks noChangeArrowheads="1"/>
          </p:cNvSpPr>
          <p:nvPr/>
        </p:nvSpPr>
        <p:spPr bwMode="auto">
          <a:xfrm>
            <a:off x="465138" y="485775"/>
            <a:ext cx="1587" cy="3175"/>
          </a:xfrm>
          <a:prstGeom prst="rect">
            <a:avLst/>
          </a:prstGeom>
          <a:solidFill>
            <a:srgbClr val="FFFFFF"/>
          </a:solidFill>
          <a:ln>
            <a:noFill/>
          </a:ln>
          <a:effectLst/>
          <a:extLs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spcBef>
                <a:spcPct val="50000"/>
              </a:spcBef>
              <a:buFontTx/>
              <a:buChar char="•"/>
            </a:pPr>
            <a:endParaRPr lang="en-US" altLang="en-US" sz="1300" b="0"/>
          </a:p>
        </p:txBody>
      </p:sp>
      <p:sp>
        <p:nvSpPr>
          <p:cNvPr id="9412" name="Rectangle 2"/>
          <p:cNvSpPr>
            <a:spLocks noGrp="1" noChangeArrowheads="1"/>
          </p:cNvSpPr>
          <p:nvPr>
            <p:ph type="title"/>
          </p:nvPr>
        </p:nvSpPr>
        <p:spPr bwMode="auto">
          <a:xfrm>
            <a:off x="357188" y="301625"/>
            <a:ext cx="8461375" cy="120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sr-Latn-RS"/>
              <a:t>Click to edit Master title style</a:t>
            </a:r>
          </a:p>
        </p:txBody>
      </p:sp>
      <p:sp>
        <p:nvSpPr>
          <p:cNvPr id="9413" name="Rectangle 3"/>
          <p:cNvSpPr>
            <a:spLocks noGrp="1" noChangeArrowheads="1"/>
          </p:cNvSpPr>
          <p:nvPr>
            <p:ph type="body" idx="1"/>
          </p:nvPr>
        </p:nvSpPr>
        <p:spPr bwMode="auto">
          <a:xfrm>
            <a:off x="357188" y="1697038"/>
            <a:ext cx="8478837" cy="438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sr-Latn-RS"/>
              <a:t>Paragraph content</a:t>
            </a:r>
          </a:p>
          <a:p>
            <a:pPr lvl="1"/>
            <a:r>
              <a:rPr lang="en-US" altLang="sr-Latn-RS"/>
              <a:t>Bullets</a:t>
            </a:r>
          </a:p>
          <a:p>
            <a:pPr lvl="4"/>
            <a:r>
              <a:rPr lang="en-US" altLang="sr-Latn-RS"/>
              <a:t>Bullets</a:t>
            </a:r>
          </a:p>
          <a:p>
            <a:pPr lvl="3"/>
            <a:r>
              <a:rPr lang="en-US" altLang="sr-Latn-RS"/>
              <a:t>Bullets</a:t>
            </a:r>
          </a:p>
          <a:p>
            <a:pPr lvl="4"/>
            <a:r>
              <a:rPr lang="en-US" altLang="sr-Latn-RS"/>
              <a:t>Bullets</a:t>
            </a:r>
          </a:p>
        </p:txBody>
      </p:sp>
      <p:sp>
        <p:nvSpPr>
          <p:cNvPr id="9414" name="Footer Placeholder 1"/>
          <p:cNvSpPr>
            <a:spLocks noGrp="1" noChangeArrowheads="1"/>
          </p:cNvSpPr>
          <p:nvPr>
            <p:ph type="ftr" sz="quarter" idx="2"/>
          </p:nvPr>
        </p:nvSpPr>
        <p:spPr bwMode="auto">
          <a:xfrm>
            <a:off x="741363" y="6356350"/>
            <a:ext cx="59150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100">
                <a:solidFill>
                  <a:srgbClr val="595959"/>
                </a:solidFill>
                <a:latin typeface="Arial" charset="0"/>
                <a:cs typeface="Times New Roman" pitchFamily="18" charset="0"/>
              </a:defRPr>
            </a:lvl1pPr>
          </a:lstStyle>
          <a:p>
            <a:r>
              <a:rPr lang="en-US" altLang="sr-Latn-RS"/>
              <a:t>Presentation Title</a:t>
            </a:r>
          </a:p>
        </p:txBody>
      </p:sp>
      <p:sp>
        <p:nvSpPr>
          <p:cNvPr id="9415" name="Slide Number Placeholder 2"/>
          <p:cNvSpPr>
            <a:spLocks noGrp="1" noChangeArrowheads="1"/>
          </p:cNvSpPr>
          <p:nvPr>
            <p:ph type="sldNum" sz="quarter" idx="3"/>
          </p:nvPr>
        </p:nvSpPr>
        <p:spPr bwMode="auto">
          <a:xfrm>
            <a:off x="360363" y="6356350"/>
            <a:ext cx="3175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100">
                <a:solidFill>
                  <a:srgbClr val="595959"/>
                </a:solidFill>
                <a:latin typeface="Arial" charset="0"/>
                <a:cs typeface="Times New Roman" pitchFamily="18" charset="0"/>
              </a:defRPr>
            </a:lvl1pPr>
          </a:lstStyle>
          <a:p>
            <a:fld id="{48E0F03B-7424-4047-BEAD-AFB432B3CDC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568" r:id="rId1"/>
    <p:sldLayoutId id="2147485569" r:id="rId2"/>
    <p:sldLayoutId id="2147485570" r:id="rId3"/>
    <p:sldLayoutId id="2147485571" r:id="rId4"/>
    <p:sldLayoutId id="2147485572" r:id="rId5"/>
    <p:sldLayoutId id="2147485573" r:id="rId6"/>
    <p:sldLayoutId id="2147485574" r:id="rId7"/>
    <p:sldLayoutId id="2147485575" r:id="rId8"/>
    <p:sldLayoutId id="2147485576" r:id="rId9"/>
    <p:sldLayoutId id="2147485577" r:id="rId10"/>
    <p:sldLayoutId id="2147485578" r:id="rId11"/>
  </p:sldLayoutIdLst>
  <p:txStyles>
    <p:titleStyle>
      <a:lvl1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1pPr>
      <a:lvl2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2pPr>
      <a:lvl3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3pPr>
      <a:lvl4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4pPr>
      <a:lvl5pPr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5pPr>
      <a:lvl6pPr marL="4572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6pPr>
      <a:lvl7pPr marL="9144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7pPr>
      <a:lvl8pPr marL="13716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8pPr>
      <a:lvl9pPr marL="1828800" algn="l" rtl="0" eaLnBrk="0" fontAlgn="base" hangingPunct="0">
        <a:spcBef>
          <a:spcPct val="0"/>
        </a:spcBef>
        <a:spcAft>
          <a:spcPct val="0"/>
        </a:spcAft>
        <a:buSzPct val="100000"/>
        <a:buFont typeface="Arial" charset="0"/>
        <a:defRPr sz="2200">
          <a:solidFill>
            <a:schemeClr val="tx1"/>
          </a:solidFill>
          <a:latin typeface="Arial" charset="0"/>
          <a:ea typeface="MS PGothic" pitchFamily="34" charset="-128"/>
        </a:defRPr>
      </a:lvl9pPr>
    </p:titleStyle>
    <p:bodyStyle>
      <a:lvl1pPr marL="342900" indent="-342900" algn="l" rtl="0" eaLnBrk="0" fontAlgn="base" hangingPunct="0">
        <a:lnSpc>
          <a:spcPct val="150000"/>
        </a:lnSpc>
        <a:spcBef>
          <a:spcPts val="1800"/>
        </a:spcBef>
        <a:spcAft>
          <a:spcPct val="0"/>
        </a:spcAft>
        <a:buClr>
          <a:srgbClr val="404040"/>
        </a:buClr>
        <a:buSzPct val="100000"/>
        <a:defRPr>
          <a:solidFill>
            <a:srgbClr val="595959"/>
          </a:solidFill>
          <a:latin typeface="Arial" charset="0"/>
          <a:ea typeface="MS PGothic" pitchFamily="34" charset="-128"/>
        </a:defRPr>
      </a:lvl1pPr>
      <a:lvl2pPr marL="2857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2pPr>
      <a:lvl3pPr marL="285750" indent="-285750" algn="l" rtl="0" eaLnBrk="0" fontAlgn="base" hangingPunct="0">
        <a:lnSpc>
          <a:spcPct val="110000"/>
        </a:lnSpc>
        <a:spcBef>
          <a:spcPct val="0"/>
        </a:spcBef>
        <a:spcAft>
          <a:spcPct val="0"/>
        </a:spcAft>
        <a:buClr>
          <a:schemeClr val="tx1"/>
        </a:buClr>
        <a:buSzPct val="100000"/>
        <a:buFont typeface="Arial" charset="0"/>
        <a:buChar char="•"/>
        <a:defRPr>
          <a:solidFill>
            <a:schemeClr val="tx2"/>
          </a:solidFill>
          <a:latin typeface="Arial" charset="0"/>
          <a:ea typeface="MS PGothic" pitchFamily="34" charset="-128"/>
        </a:defRPr>
      </a:lvl3pPr>
      <a:lvl4pPr marL="831850"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4pPr>
      <a:lvl5pPr marL="11969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5pPr>
      <a:lvl6pPr marL="16541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6pPr>
      <a:lvl7pPr marL="21113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7pPr>
      <a:lvl8pPr marL="25685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8pPr>
      <a:lvl9pPr marL="3025775" indent="-285750" algn="l" rtl="0" eaLnBrk="0" fontAlgn="base" hangingPunct="0">
        <a:lnSpc>
          <a:spcPct val="110000"/>
        </a:lnSpc>
        <a:spcBef>
          <a:spcPct val="0"/>
        </a:spcBef>
        <a:spcAft>
          <a:spcPct val="0"/>
        </a:spcAft>
        <a:buClr>
          <a:srgbClr val="595959"/>
        </a:buClr>
        <a:buSzPct val="100000"/>
        <a:buFont typeface="Arial" charset="0"/>
        <a:buChar char="•"/>
        <a:defRPr>
          <a:solidFill>
            <a:srgbClr val="595959"/>
          </a:solidFill>
          <a:latin typeface="Arial" charset="0"/>
          <a:ea typeface="MS PGothic" pitchFamily="34" charset="-128"/>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5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17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9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6" name="Text Placeholder 6"/>
          <p:cNvSpPr>
            <a:spLocks noGrp="1" noChangeArrowheads="1"/>
          </p:cNvSpPr>
          <p:nvPr>
            <p:ph type="body" sz="quarter" idx="4294967295"/>
          </p:nvPr>
        </p:nvSpPr>
        <p:spPr>
          <a:xfrm>
            <a:off x="1475656" y="548680"/>
            <a:ext cx="7094538" cy="2593975"/>
          </a:xfrm>
          <a:ln/>
        </p:spPr>
        <p:txBody>
          <a:bodyPr/>
          <a:lstStyle/>
          <a:p>
            <a:pPr marL="0" indent="0" eaLnBrk="1" hangingPunct="1">
              <a:lnSpc>
                <a:spcPct val="100000"/>
              </a:lnSpc>
              <a:spcBef>
                <a:spcPct val="0"/>
              </a:spcBef>
            </a:pPr>
            <a:r>
              <a:rPr lang="hr-HR" altLang="sr-Latn-RS" sz="2800" b="1" dirty="0">
                <a:solidFill>
                  <a:schemeClr val="bg1"/>
                </a:solidFill>
              </a:rPr>
              <a:t>PROIZVOD ZNANJA PPBWG-A</a:t>
            </a:r>
            <a:br>
              <a:rPr lang="hr-HR" altLang="sr-Latn-RS" sz="2800" b="1" dirty="0">
                <a:solidFill>
                  <a:schemeClr val="bg1"/>
                </a:solidFill>
              </a:rPr>
            </a:br>
            <a:br>
              <a:rPr lang="hr-HR" altLang="sr-Latn-RS" sz="2800" b="1" dirty="0">
                <a:solidFill>
                  <a:schemeClr val="bg1"/>
                </a:solidFill>
              </a:rPr>
            </a:br>
            <a:r>
              <a:rPr lang="hr-HR" altLang="sr-Latn-RS" sz="2800" b="1" dirty="0">
                <a:solidFill>
                  <a:schemeClr val="bg1"/>
                </a:solidFill>
              </a:rPr>
              <a:t>O PLANIRANJU PRORAČUNA PREMA UČINCIMA I DUBINSKIM ANALIZAMA RASHODA: TRENUTAČNE PRAKSE, IZAZOVI I PREPORUKE</a:t>
            </a:r>
          </a:p>
        </p:txBody>
      </p:sp>
      <p:sp>
        <p:nvSpPr>
          <p:cNvPr id="12567" name="Text Placeholder 7"/>
          <p:cNvSpPr>
            <a:spLocks noGrp="1" noChangeArrowheads="1"/>
          </p:cNvSpPr>
          <p:nvPr>
            <p:ph type="body" sz="quarter" idx="4294967295"/>
          </p:nvPr>
        </p:nvSpPr>
        <p:spPr>
          <a:xfrm>
            <a:off x="5681663" y="4699000"/>
            <a:ext cx="2820987" cy="1393825"/>
          </a:xfrm>
          <a:ln/>
        </p:spPr>
        <p:txBody>
          <a:bodyPr anchor="b"/>
          <a:lstStyle/>
          <a:p>
            <a:pPr marL="0" indent="0" algn="r" eaLnBrk="1" hangingPunct="1"/>
            <a:r>
              <a:rPr lang="hr-HR" altLang="sr-Latn-RS" sz="1400"/>
              <a:t>Ivor Beazley</a:t>
            </a:r>
          </a:p>
        </p:txBody>
      </p:sp>
      <p:sp>
        <p:nvSpPr>
          <p:cNvPr id="12569" name="Date Placeholder 9"/>
          <p:cNvSpPr>
            <a:spLocks noGrp="1" noChangeArrowheads="1"/>
          </p:cNvSpPr>
          <p:nvPr>
            <p:ph type="dt" sz="quarter" idx="10"/>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r>
              <a:rPr lang="hr-HR" altLang="sr-Latn-RS" sz="1400"/>
              <a:t>28. svibnja/maja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noChangeArrowheads="1"/>
          </p:cNvSpPr>
          <p:nvPr>
            <p:ph type="title"/>
          </p:nvPr>
        </p:nvSpPr>
        <p:spPr>
          <a:xfrm>
            <a:off x="357188" y="301625"/>
            <a:ext cx="8461375" cy="757238"/>
          </a:xfrm>
        </p:spPr>
        <p:txBody>
          <a:bodyPr/>
          <a:lstStyle/>
          <a:p>
            <a:r>
              <a:rPr lang="hr-HR" altLang="sr-Latn-RS" dirty="0"/>
              <a:t>Općeniti komentari</a:t>
            </a:r>
            <a:endParaRPr lang="en-US" altLang="sr-Latn-RS" dirty="0">
              <a:cs typeface="Andes ExtraLight" pitchFamily="50" charset="0"/>
            </a:endParaRPr>
          </a:p>
        </p:txBody>
      </p:sp>
      <p:graphicFrame>
        <p:nvGraphicFramePr>
          <p:cNvPr id="6" name="Diagram 5">
            <a:extLst>
              <a:ext uri="{FF2B5EF4-FFF2-40B4-BE49-F238E27FC236}">
                <a16:creationId xmlns:a16="http://schemas.microsoft.com/office/drawing/2014/main" id="{EA830843-94EF-4840-BED3-7247C7B4FCED}"/>
              </a:ext>
            </a:extLst>
          </p:cNvPr>
          <p:cNvGraphicFramePr/>
          <p:nvPr>
            <p:extLst>
              <p:ext uri="{D42A27DB-BD31-4B8C-83A1-F6EECF244321}">
                <p14:modId xmlns:p14="http://schemas.microsoft.com/office/powerpoint/2010/main" val="2591751679"/>
              </p:ext>
            </p:extLst>
          </p:nvPr>
        </p:nvGraphicFramePr>
        <p:xfrm>
          <a:off x="349250" y="1598613"/>
          <a:ext cx="8477250" cy="4613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5" name="Slide Number Placeholder 4"/>
          <p:cNvSpPr>
            <a:spLocks noGrp="1" noChangeArrowheads="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b="1">
                <a:solidFill>
                  <a:schemeClr val="tx1"/>
                </a:solidFill>
                <a:latin typeface="Trebuchet MS" pitchFamily="34" charset="0"/>
                <a:ea typeface="MS PGothic" pitchFamily="34" charset="-128"/>
              </a:defRPr>
            </a:lvl1pPr>
            <a:lvl2pPr marL="742950" indent="-285750">
              <a:defRPr sz="1600" b="1">
                <a:solidFill>
                  <a:schemeClr val="tx1"/>
                </a:solidFill>
                <a:latin typeface="Trebuchet MS" pitchFamily="34" charset="0"/>
                <a:ea typeface="MS PGothic" pitchFamily="34" charset="-128"/>
              </a:defRPr>
            </a:lvl2pPr>
            <a:lvl3pPr marL="1143000" indent="-228600">
              <a:defRPr sz="1600" b="1">
                <a:solidFill>
                  <a:schemeClr val="tx1"/>
                </a:solidFill>
                <a:latin typeface="Trebuchet MS" pitchFamily="34" charset="0"/>
                <a:ea typeface="MS PGothic" pitchFamily="34" charset="-128"/>
              </a:defRPr>
            </a:lvl3pPr>
            <a:lvl4pPr marL="1600200" indent="-228600">
              <a:defRPr sz="1600" b="1">
                <a:solidFill>
                  <a:schemeClr val="tx1"/>
                </a:solidFill>
                <a:latin typeface="Trebuchet MS" pitchFamily="34" charset="0"/>
                <a:ea typeface="MS PGothic" pitchFamily="34" charset="-128"/>
              </a:defRPr>
            </a:lvl4pPr>
            <a:lvl5pPr marL="2057400" indent="-22860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fld id="{925AD766-FA6C-487C-A37C-D331A1B08BC4}" type="slidenum">
              <a:rPr lang="en-US" altLang="en-US" sz="1100" b="0">
                <a:solidFill>
                  <a:srgbClr val="595959"/>
                </a:solidFill>
                <a:latin typeface="Arial" charset="0"/>
              </a:rPr>
              <a:pPr/>
              <a:t>1</a:t>
            </a:fld>
            <a:endParaRPr lang="en-US" altLang="en-US" sz="1100" b="0">
              <a:solidFill>
                <a:srgbClr val="595959"/>
              </a:solidFill>
              <a:latin typeface="Arial" charset="0"/>
            </a:endParaRPr>
          </a:p>
        </p:txBody>
      </p:sp>
    </p:spTree>
    <p:extLst>
      <p:ext uri="{BB962C8B-B14F-4D97-AF65-F5344CB8AC3E}">
        <p14:creationId xmlns:p14="http://schemas.microsoft.com/office/powerpoint/2010/main" val="323218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2CE2DDA-557F-4ABB-81C0-8647D528EF0D}"/>
              </a:ext>
            </a:extLst>
          </p:cNvPr>
          <p:cNvSpPr>
            <a:spLocks noGrp="1"/>
          </p:cNvSpPr>
          <p:nvPr>
            <p:ph type="title"/>
          </p:nvPr>
        </p:nvSpPr>
        <p:spPr>
          <a:xfrm>
            <a:off x="341313" y="266700"/>
            <a:ext cx="8461375" cy="757238"/>
          </a:xfrm>
        </p:spPr>
        <p:txBody>
          <a:bodyPr>
            <a:normAutofit/>
          </a:bodyPr>
          <a:lstStyle/>
          <a:p>
            <a:pPr>
              <a:spcBef>
                <a:spcPts val="0"/>
              </a:spcBef>
              <a:buFont typeface="Arial"/>
              <a:buNone/>
              <a:defRPr/>
            </a:pPr>
            <a:r>
              <a:rPr lang="hr-HR" dirty="0">
                <a:ea typeface="+mj-ea"/>
              </a:rPr>
              <a:t>Točke izlaganja</a:t>
            </a:r>
          </a:p>
        </p:txBody>
      </p:sp>
      <p:graphicFrame>
        <p:nvGraphicFramePr>
          <p:cNvPr id="3" name="Diagram 2">
            <a:extLst>
              <a:ext uri="{FF2B5EF4-FFF2-40B4-BE49-F238E27FC236}">
                <a16:creationId xmlns:a16="http://schemas.microsoft.com/office/drawing/2014/main" id="{1BBFAEDF-3BAE-49E8-8475-E8DC26CEAEE5}"/>
              </a:ext>
            </a:extLst>
          </p:cNvPr>
          <p:cNvGraphicFramePr/>
          <p:nvPr>
            <p:extLst>
              <p:ext uri="{D42A27DB-BD31-4B8C-83A1-F6EECF244321}">
                <p14:modId xmlns:p14="http://schemas.microsoft.com/office/powerpoint/2010/main" val="3609941339"/>
              </p:ext>
            </p:extLst>
          </p:nvPr>
        </p:nvGraphicFramePr>
        <p:xfrm>
          <a:off x="357188" y="1598613"/>
          <a:ext cx="8477250" cy="4613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9" name="Slide Number Placeholder 2"/>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800"/>
              </a:spcBef>
              <a:buClr>
                <a:srgbClr val="404040"/>
              </a:buClr>
              <a:defRPr>
                <a:solidFill>
                  <a:srgbClr val="595959"/>
                </a:solidFill>
                <a:latin typeface="Arial" charset="0"/>
                <a:ea typeface="MS PGothic" pitchFamily="34" charset="-128"/>
                <a:cs typeface="Arial" charset="0"/>
              </a:defRPr>
            </a:lvl1pPr>
            <a:lvl2pPr marL="742950" indent="-285750">
              <a:lnSpc>
                <a:spcPct val="110000"/>
              </a:lnSpc>
              <a:buClr>
                <a:srgbClr val="595959"/>
              </a:buClr>
              <a:buFont typeface="Arial" charset="0"/>
              <a:buChar char="•"/>
              <a:defRPr>
                <a:solidFill>
                  <a:srgbClr val="595959"/>
                </a:solidFill>
                <a:latin typeface="Arial" charset="0"/>
                <a:ea typeface="MS PGothic" pitchFamily="34" charset="-128"/>
                <a:cs typeface="Arial" charset="0"/>
              </a:defRPr>
            </a:lvl2pPr>
            <a:lvl3pPr marL="1143000" indent="-228600">
              <a:lnSpc>
                <a:spcPct val="110000"/>
              </a:lnSpc>
              <a:buClr>
                <a:schemeClr val="tx1"/>
              </a:buClr>
              <a:buFont typeface="Arial" charset="0"/>
              <a:buChar char="•"/>
              <a:defRPr>
                <a:solidFill>
                  <a:schemeClr val="tx2"/>
                </a:solidFill>
                <a:latin typeface="Arial" charset="0"/>
                <a:ea typeface="MS PGothic" pitchFamily="34" charset="-128"/>
                <a:cs typeface="Arial" charset="0"/>
              </a:defRPr>
            </a:lvl3pPr>
            <a:lvl4pPr marL="1600200" indent="-228600">
              <a:lnSpc>
                <a:spcPct val="110000"/>
              </a:lnSpc>
              <a:buClr>
                <a:srgbClr val="595959"/>
              </a:buClr>
              <a:buFont typeface="Arial" charset="0"/>
              <a:buChar char="•"/>
              <a:defRPr>
                <a:solidFill>
                  <a:srgbClr val="595959"/>
                </a:solidFill>
                <a:latin typeface="Arial" charset="0"/>
                <a:ea typeface="MS PGothic" pitchFamily="34" charset="-128"/>
                <a:cs typeface="Arial" charset="0"/>
              </a:defRPr>
            </a:lvl4pPr>
            <a:lvl5pPr marL="2057400" indent="-228600">
              <a:lnSpc>
                <a:spcPct val="110000"/>
              </a:lnSpc>
              <a:buClr>
                <a:srgbClr val="595959"/>
              </a:buClr>
              <a:buFont typeface="Arial" charset="0"/>
              <a:buChar char="•"/>
              <a:defRPr>
                <a:solidFill>
                  <a:srgbClr val="595959"/>
                </a:solidFill>
                <a:latin typeface="Arial" charset="0"/>
                <a:ea typeface="MS PGothic" pitchFamily="34" charset="-128"/>
                <a:cs typeface="Arial" charset="0"/>
              </a:defRPr>
            </a:lvl5pPr>
            <a:lvl6pPr marL="2514600" indent="-228600" eaLnBrk="0" fontAlgn="base" hangingPunct="0">
              <a:lnSpc>
                <a:spcPct val="110000"/>
              </a:lnSpc>
              <a:spcBef>
                <a:spcPct val="0"/>
              </a:spcBef>
              <a:spcAft>
                <a:spcPct val="0"/>
              </a:spcAft>
              <a:buClr>
                <a:srgbClr val="595959"/>
              </a:buClr>
              <a:buFont typeface="Arial" charset="0"/>
              <a:buChar char="•"/>
              <a:defRPr>
                <a:solidFill>
                  <a:srgbClr val="595959"/>
                </a:solidFill>
                <a:latin typeface="Arial" charset="0"/>
                <a:ea typeface="MS PGothic" pitchFamily="34" charset="-128"/>
                <a:cs typeface="Arial" charset="0"/>
              </a:defRPr>
            </a:lvl6pPr>
            <a:lvl7pPr marL="2971800" indent="-228600" eaLnBrk="0" fontAlgn="base" hangingPunct="0">
              <a:lnSpc>
                <a:spcPct val="110000"/>
              </a:lnSpc>
              <a:spcBef>
                <a:spcPct val="0"/>
              </a:spcBef>
              <a:spcAft>
                <a:spcPct val="0"/>
              </a:spcAft>
              <a:buClr>
                <a:srgbClr val="595959"/>
              </a:buClr>
              <a:buFont typeface="Arial" charset="0"/>
              <a:buChar char="•"/>
              <a:defRPr>
                <a:solidFill>
                  <a:srgbClr val="595959"/>
                </a:solidFill>
                <a:latin typeface="Arial" charset="0"/>
                <a:ea typeface="MS PGothic" pitchFamily="34" charset="-128"/>
                <a:cs typeface="Arial" charset="0"/>
              </a:defRPr>
            </a:lvl7pPr>
            <a:lvl8pPr marL="3429000" indent="-228600" eaLnBrk="0" fontAlgn="base" hangingPunct="0">
              <a:lnSpc>
                <a:spcPct val="110000"/>
              </a:lnSpc>
              <a:spcBef>
                <a:spcPct val="0"/>
              </a:spcBef>
              <a:spcAft>
                <a:spcPct val="0"/>
              </a:spcAft>
              <a:buClr>
                <a:srgbClr val="595959"/>
              </a:buClr>
              <a:buFont typeface="Arial" charset="0"/>
              <a:buChar char="•"/>
              <a:defRPr>
                <a:solidFill>
                  <a:srgbClr val="595959"/>
                </a:solidFill>
                <a:latin typeface="Arial" charset="0"/>
                <a:ea typeface="MS PGothic" pitchFamily="34" charset="-128"/>
                <a:cs typeface="Arial" charset="0"/>
              </a:defRPr>
            </a:lvl8pPr>
            <a:lvl9pPr marL="3886200" indent="-228600" eaLnBrk="0" fontAlgn="base" hangingPunct="0">
              <a:lnSpc>
                <a:spcPct val="110000"/>
              </a:lnSpc>
              <a:spcBef>
                <a:spcPct val="0"/>
              </a:spcBef>
              <a:spcAft>
                <a:spcPct val="0"/>
              </a:spcAft>
              <a:buClr>
                <a:srgbClr val="595959"/>
              </a:buClr>
              <a:buFont typeface="Arial" charset="0"/>
              <a:buChar char="•"/>
              <a:defRPr>
                <a:solidFill>
                  <a:srgbClr val="595959"/>
                </a:solidFill>
                <a:latin typeface="Arial" charset="0"/>
                <a:ea typeface="MS PGothic" pitchFamily="34" charset="-128"/>
                <a:cs typeface="Arial" charset="0"/>
              </a:defRPr>
            </a:lvl9pPr>
          </a:lstStyle>
          <a:p>
            <a:pPr>
              <a:lnSpc>
                <a:spcPct val="100000"/>
              </a:lnSpc>
              <a:spcBef>
                <a:spcPct val="0"/>
              </a:spcBef>
              <a:buClrTx/>
            </a:pPr>
            <a:fld id="{DFFBDB31-3DC7-494E-ADDD-F7540CB6BE38}" type="slidenum">
              <a:rPr lang="en-US" altLang="en-US">
                <a:cs typeface="Times New Roman" pitchFamily="18" charset="0"/>
              </a:rPr>
              <a:pPr>
                <a:lnSpc>
                  <a:spcPct val="100000"/>
                </a:lnSpc>
                <a:spcBef>
                  <a:spcPct val="0"/>
                </a:spcBef>
                <a:buClrTx/>
              </a:pPr>
              <a:t>2</a:t>
            </a:fld>
            <a:endParaRPr lang="en-US" altLang="en-US">
              <a:cs typeface="Times New Roman" pitchFamily="18" charset="0"/>
            </a:endParaRPr>
          </a:p>
        </p:txBody>
      </p:sp>
    </p:spTree>
    <p:extLst>
      <p:ext uri="{BB962C8B-B14F-4D97-AF65-F5344CB8AC3E}">
        <p14:creationId xmlns:p14="http://schemas.microsoft.com/office/powerpoint/2010/main" val="222316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noChangeArrowheads="1"/>
          </p:cNvSpPr>
          <p:nvPr>
            <p:ph type="title"/>
          </p:nvPr>
        </p:nvSpPr>
        <p:spPr>
          <a:xfrm>
            <a:off x="357188" y="301625"/>
            <a:ext cx="8461375" cy="757238"/>
          </a:xfrm>
        </p:spPr>
        <p:txBody>
          <a:bodyPr/>
          <a:lstStyle/>
          <a:p>
            <a:r>
              <a:rPr lang="hr-HR" altLang="sr-Latn-RS" sz="2800" dirty="0">
                <a:cs typeface="Andes ExtraLight" pitchFamily="50" charset="0"/>
              </a:rPr>
              <a:t>Komentari na zaključke</a:t>
            </a:r>
          </a:p>
        </p:txBody>
      </p:sp>
      <p:graphicFrame>
        <p:nvGraphicFramePr>
          <p:cNvPr id="5" name="Diagram 4">
            <a:extLst>
              <a:ext uri="{FF2B5EF4-FFF2-40B4-BE49-F238E27FC236}">
                <a16:creationId xmlns:a16="http://schemas.microsoft.com/office/drawing/2014/main" id="{85291FD4-1412-4457-8245-F1279516D748}"/>
              </a:ext>
            </a:extLst>
          </p:cNvPr>
          <p:cNvGraphicFramePr/>
          <p:nvPr>
            <p:extLst>
              <p:ext uri="{D42A27DB-BD31-4B8C-83A1-F6EECF244321}">
                <p14:modId xmlns:p14="http://schemas.microsoft.com/office/powerpoint/2010/main" val="3617700700"/>
              </p:ext>
            </p:extLst>
          </p:nvPr>
        </p:nvGraphicFramePr>
        <p:xfrm>
          <a:off x="349250" y="1598613"/>
          <a:ext cx="8477250" cy="4613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3"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800"/>
              </a:spcBef>
              <a:buClr>
                <a:srgbClr val="404040"/>
              </a:buClr>
              <a:defRPr>
                <a:solidFill>
                  <a:srgbClr val="595959"/>
                </a:solidFill>
                <a:latin typeface="Arial" charset="0"/>
                <a:ea typeface="MS PGothic" pitchFamily="34" charset="-128"/>
                <a:cs typeface="Arial" charset="0"/>
              </a:defRPr>
            </a:lvl1pPr>
            <a:lvl2pPr marL="742950" indent="-285750">
              <a:lnSpc>
                <a:spcPct val="110000"/>
              </a:lnSpc>
              <a:buClr>
                <a:srgbClr val="595959"/>
              </a:buClr>
              <a:buFont typeface="Arial" charset="0"/>
              <a:buChar char="•"/>
              <a:defRPr>
                <a:solidFill>
                  <a:srgbClr val="595959"/>
                </a:solidFill>
                <a:latin typeface="Arial" charset="0"/>
                <a:ea typeface="MS PGothic" pitchFamily="34" charset="-128"/>
                <a:cs typeface="Arial" charset="0"/>
              </a:defRPr>
            </a:lvl2pPr>
            <a:lvl3pPr marL="1143000" indent="-228600">
              <a:lnSpc>
                <a:spcPct val="110000"/>
              </a:lnSpc>
              <a:buClr>
                <a:schemeClr val="tx1"/>
              </a:buClr>
              <a:buFont typeface="Arial" charset="0"/>
              <a:buChar char="•"/>
              <a:defRPr>
                <a:solidFill>
                  <a:schemeClr val="tx2"/>
                </a:solidFill>
                <a:latin typeface="Arial" charset="0"/>
                <a:ea typeface="MS PGothic" pitchFamily="34" charset="-128"/>
                <a:cs typeface="Arial" charset="0"/>
              </a:defRPr>
            </a:lvl3pPr>
            <a:lvl4pPr marL="1600200" indent="-228600">
              <a:lnSpc>
                <a:spcPct val="110000"/>
              </a:lnSpc>
              <a:buClr>
                <a:srgbClr val="595959"/>
              </a:buClr>
              <a:buFont typeface="Arial" charset="0"/>
              <a:buChar char="•"/>
              <a:defRPr>
                <a:solidFill>
                  <a:srgbClr val="595959"/>
                </a:solidFill>
                <a:latin typeface="Arial" charset="0"/>
                <a:ea typeface="MS PGothic" pitchFamily="34" charset="-128"/>
                <a:cs typeface="Arial" charset="0"/>
              </a:defRPr>
            </a:lvl4pPr>
            <a:lvl5pPr marL="2057400" indent="-228600">
              <a:lnSpc>
                <a:spcPct val="110000"/>
              </a:lnSpc>
              <a:buClr>
                <a:srgbClr val="595959"/>
              </a:buClr>
              <a:buFont typeface="Arial" charset="0"/>
              <a:buChar char="•"/>
              <a:defRPr>
                <a:solidFill>
                  <a:srgbClr val="595959"/>
                </a:solidFill>
                <a:latin typeface="Arial" charset="0"/>
                <a:ea typeface="MS PGothic" pitchFamily="34" charset="-128"/>
                <a:cs typeface="Arial" charset="0"/>
              </a:defRPr>
            </a:lvl5pPr>
            <a:lvl6pPr marL="2514600" indent="-228600" eaLnBrk="0" fontAlgn="base" hangingPunct="0">
              <a:lnSpc>
                <a:spcPct val="110000"/>
              </a:lnSpc>
              <a:spcBef>
                <a:spcPct val="0"/>
              </a:spcBef>
              <a:spcAft>
                <a:spcPct val="0"/>
              </a:spcAft>
              <a:buClr>
                <a:srgbClr val="595959"/>
              </a:buClr>
              <a:buFont typeface="Arial" charset="0"/>
              <a:buChar char="•"/>
              <a:defRPr>
                <a:solidFill>
                  <a:srgbClr val="595959"/>
                </a:solidFill>
                <a:latin typeface="Arial" charset="0"/>
                <a:ea typeface="MS PGothic" pitchFamily="34" charset="-128"/>
                <a:cs typeface="Arial" charset="0"/>
              </a:defRPr>
            </a:lvl6pPr>
            <a:lvl7pPr marL="2971800" indent="-228600" eaLnBrk="0" fontAlgn="base" hangingPunct="0">
              <a:lnSpc>
                <a:spcPct val="110000"/>
              </a:lnSpc>
              <a:spcBef>
                <a:spcPct val="0"/>
              </a:spcBef>
              <a:spcAft>
                <a:spcPct val="0"/>
              </a:spcAft>
              <a:buClr>
                <a:srgbClr val="595959"/>
              </a:buClr>
              <a:buFont typeface="Arial" charset="0"/>
              <a:buChar char="•"/>
              <a:defRPr>
                <a:solidFill>
                  <a:srgbClr val="595959"/>
                </a:solidFill>
                <a:latin typeface="Arial" charset="0"/>
                <a:ea typeface="MS PGothic" pitchFamily="34" charset="-128"/>
                <a:cs typeface="Arial" charset="0"/>
              </a:defRPr>
            </a:lvl7pPr>
            <a:lvl8pPr marL="3429000" indent="-228600" eaLnBrk="0" fontAlgn="base" hangingPunct="0">
              <a:lnSpc>
                <a:spcPct val="110000"/>
              </a:lnSpc>
              <a:spcBef>
                <a:spcPct val="0"/>
              </a:spcBef>
              <a:spcAft>
                <a:spcPct val="0"/>
              </a:spcAft>
              <a:buClr>
                <a:srgbClr val="595959"/>
              </a:buClr>
              <a:buFont typeface="Arial" charset="0"/>
              <a:buChar char="•"/>
              <a:defRPr>
                <a:solidFill>
                  <a:srgbClr val="595959"/>
                </a:solidFill>
                <a:latin typeface="Arial" charset="0"/>
                <a:ea typeface="MS PGothic" pitchFamily="34" charset="-128"/>
                <a:cs typeface="Arial" charset="0"/>
              </a:defRPr>
            </a:lvl8pPr>
            <a:lvl9pPr marL="3886200" indent="-228600" eaLnBrk="0" fontAlgn="base" hangingPunct="0">
              <a:lnSpc>
                <a:spcPct val="110000"/>
              </a:lnSpc>
              <a:spcBef>
                <a:spcPct val="0"/>
              </a:spcBef>
              <a:spcAft>
                <a:spcPct val="0"/>
              </a:spcAft>
              <a:buClr>
                <a:srgbClr val="595959"/>
              </a:buClr>
              <a:buFont typeface="Arial" charset="0"/>
              <a:buChar char="•"/>
              <a:defRPr>
                <a:solidFill>
                  <a:srgbClr val="595959"/>
                </a:solidFill>
                <a:latin typeface="Arial" charset="0"/>
                <a:ea typeface="MS PGothic" pitchFamily="34" charset="-128"/>
                <a:cs typeface="Arial" charset="0"/>
              </a:defRPr>
            </a:lvl9pPr>
          </a:lstStyle>
          <a:p>
            <a:pPr>
              <a:lnSpc>
                <a:spcPct val="100000"/>
              </a:lnSpc>
              <a:spcBef>
                <a:spcPct val="0"/>
              </a:spcBef>
              <a:buClrTx/>
            </a:pPr>
            <a:fld id="{4621CA92-493A-4432-B211-5AC1A4835F7B}" type="slidenum">
              <a:rPr lang="en-US" altLang="en-US">
                <a:cs typeface="Times New Roman" pitchFamily="18" charset="0"/>
              </a:rPr>
              <a:pPr>
                <a:lnSpc>
                  <a:spcPct val="100000"/>
                </a:lnSpc>
                <a:spcBef>
                  <a:spcPct val="0"/>
                </a:spcBef>
                <a:buClrTx/>
              </a:pPr>
              <a:t>3</a:t>
            </a:fld>
            <a:endParaRPr lang="en-US" altLang="en-US">
              <a:cs typeface="Times New Roman" pitchFamily="18" charset="0"/>
            </a:endParaRPr>
          </a:p>
        </p:txBody>
      </p:sp>
    </p:spTree>
    <p:extLst>
      <p:ext uri="{BB962C8B-B14F-4D97-AF65-F5344CB8AC3E}">
        <p14:creationId xmlns:p14="http://schemas.microsoft.com/office/powerpoint/2010/main" val="3103654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noChangeArrowheads="1"/>
          </p:cNvSpPr>
          <p:nvPr>
            <p:ph type="title"/>
          </p:nvPr>
        </p:nvSpPr>
        <p:spPr>
          <a:xfrm>
            <a:off x="357188" y="301625"/>
            <a:ext cx="8461375" cy="757238"/>
          </a:xfrm>
        </p:spPr>
        <p:txBody>
          <a:bodyPr/>
          <a:lstStyle/>
          <a:p>
            <a:r>
              <a:rPr lang="hr-HR" altLang="sr-Latn-RS" sz="2800" dirty="0">
                <a:cs typeface="Andes ExtraLight" pitchFamily="50" charset="0"/>
              </a:rPr>
              <a:t>Komentari na preporuke</a:t>
            </a:r>
          </a:p>
        </p:txBody>
      </p:sp>
      <p:graphicFrame>
        <p:nvGraphicFramePr>
          <p:cNvPr id="6" name="Diagram 5">
            <a:extLst>
              <a:ext uri="{FF2B5EF4-FFF2-40B4-BE49-F238E27FC236}">
                <a16:creationId xmlns:a16="http://schemas.microsoft.com/office/drawing/2014/main" id="{8A0A91DA-B0AE-4DCA-BBC5-7B33FF2E799F}"/>
              </a:ext>
            </a:extLst>
          </p:cNvPr>
          <p:cNvGraphicFramePr/>
          <p:nvPr>
            <p:extLst>
              <p:ext uri="{D42A27DB-BD31-4B8C-83A1-F6EECF244321}">
                <p14:modId xmlns:p14="http://schemas.microsoft.com/office/powerpoint/2010/main" val="4086389018"/>
              </p:ext>
            </p:extLst>
          </p:nvPr>
        </p:nvGraphicFramePr>
        <p:xfrm>
          <a:off x="349250" y="1598612"/>
          <a:ext cx="8477250" cy="4757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7" name="Slide Number Placeholder 4"/>
          <p:cNvSpPr>
            <a:spLocks noGrp="1" noChangeArrowheads="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b="1">
                <a:solidFill>
                  <a:schemeClr val="tx1"/>
                </a:solidFill>
                <a:latin typeface="Trebuchet MS" pitchFamily="34" charset="0"/>
                <a:ea typeface="MS PGothic" pitchFamily="34" charset="-128"/>
              </a:defRPr>
            </a:lvl1pPr>
            <a:lvl2pPr marL="742950" indent="-285750">
              <a:defRPr sz="1600" b="1">
                <a:solidFill>
                  <a:schemeClr val="tx1"/>
                </a:solidFill>
                <a:latin typeface="Trebuchet MS" pitchFamily="34" charset="0"/>
                <a:ea typeface="MS PGothic" pitchFamily="34" charset="-128"/>
              </a:defRPr>
            </a:lvl2pPr>
            <a:lvl3pPr marL="1143000" indent="-228600">
              <a:defRPr sz="1600" b="1">
                <a:solidFill>
                  <a:schemeClr val="tx1"/>
                </a:solidFill>
                <a:latin typeface="Trebuchet MS" pitchFamily="34" charset="0"/>
                <a:ea typeface="MS PGothic" pitchFamily="34" charset="-128"/>
              </a:defRPr>
            </a:lvl3pPr>
            <a:lvl4pPr marL="1600200" indent="-228600">
              <a:defRPr sz="1600" b="1">
                <a:solidFill>
                  <a:schemeClr val="tx1"/>
                </a:solidFill>
                <a:latin typeface="Trebuchet MS" pitchFamily="34" charset="0"/>
                <a:ea typeface="MS PGothic" pitchFamily="34" charset="-128"/>
              </a:defRPr>
            </a:lvl4pPr>
            <a:lvl5pPr marL="2057400" indent="-22860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fld id="{49C0F718-68D8-4C90-BDFC-724D41D59D76}" type="slidenum">
              <a:rPr lang="en-US" altLang="en-US" sz="1100" b="0">
                <a:solidFill>
                  <a:srgbClr val="595959"/>
                </a:solidFill>
                <a:latin typeface="Arial" charset="0"/>
              </a:rPr>
              <a:pPr/>
              <a:t>4</a:t>
            </a:fld>
            <a:endParaRPr lang="en-US" altLang="en-US" sz="1100" b="0">
              <a:solidFill>
                <a:srgbClr val="595959"/>
              </a:solidFill>
              <a:latin typeface="Arial" charset="0"/>
            </a:endParaRPr>
          </a:p>
        </p:txBody>
      </p:sp>
    </p:spTree>
    <p:extLst>
      <p:ext uri="{BB962C8B-B14F-4D97-AF65-F5344CB8AC3E}">
        <p14:creationId xmlns:p14="http://schemas.microsoft.com/office/powerpoint/2010/main" val="1063461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6" name="Title 4"/>
          <p:cNvSpPr>
            <a:spLocks noGrp="1" noChangeArrowheads="1"/>
          </p:cNvSpPr>
          <p:nvPr>
            <p:ph type="title" idx="4294967295"/>
          </p:nvPr>
        </p:nvSpPr>
        <p:spPr>
          <a:xfrm>
            <a:off x="357188" y="301625"/>
            <a:ext cx="8461375" cy="757238"/>
          </a:xfrm>
          <a:ln/>
        </p:spPr>
        <p:txBody>
          <a:bodyPr/>
          <a:lstStyle/>
          <a:p>
            <a:r>
              <a:rPr lang="hr-HR" altLang="sr-Latn-RS" sz="2800"/>
              <a:t>Kratkoročni fiskalni utjecaj koronavirusne bolesti (COVID-19)</a:t>
            </a:r>
          </a:p>
        </p:txBody>
      </p:sp>
      <p:sp>
        <p:nvSpPr>
          <p:cNvPr id="17717" name="Text Placeholder 5"/>
          <p:cNvSpPr>
            <a:spLocks noGrp="1" noChangeArrowheads="1"/>
          </p:cNvSpPr>
          <p:nvPr>
            <p:ph type="body" sz="quarter" idx="4294967295"/>
          </p:nvPr>
        </p:nvSpPr>
        <p:spPr>
          <a:xfrm>
            <a:off x="349250" y="1598613"/>
            <a:ext cx="8477250" cy="4613275"/>
          </a:xfrm>
          <a:ln/>
        </p:spPr>
        <p:txBody>
          <a:bodyPr/>
          <a:lstStyle/>
          <a:p>
            <a:pPr>
              <a:lnSpc>
                <a:spcPct val="90000"/>
              </a:lnSpc>
              <a:spcBef>
                <a:spcPts val="2400"/>
              </a:spcBef>
              <a:tabLst>
                <a:tab pos="8402638" algn="r"/>
              </a:tabLst>
            </a:pPr>
            <a:r>
              <a:rPr lang="hr-HR" altLang="sr-Latn-RS" sz="1600" b="1" dirty="0"/>
              <a:t>Odgovori politike rashoda</a:t>
            </a:r>
            <a:r>
              <a:rPr lang="hr-HR" altLang="sr-Latn-RS" sz="1600" i="1" dirty="0"/>
              <a:t> </a:t>
            </a:r>
          </a:p>
          <a:p>
            <a:pPr>
              <a:lnSpc>
                <a:spcPct val="90000"/>
              </a:lnSpc>
              <a:spcBef>
                <a:spcPts val="2400"/>
              </a:spcBef>
              <a:buFontTx/>
              <a:buChar char="•"/>
              <a:tabLst>
                <a:tab pos="8402638" algn="r"/>
              </a:tabLst>
            </a:pPr>
            <a:r>
              <a:rPr lang="hr-HR" altLang="sr-Latn-RS" sz="1600" i="1" dirty="0"/>
              <a:t>osiguravanje kontinuiranog rada ključnih sektora</a:t>
            </a:r>
            <a:r>
              <a:rPr lang="hr-HR" altLang="sr-Latn-RS" sz="1600" dirty="0"/>
              <a:t> uključujući zdravstvo, proizvodnju i distribuciju hrane, osnovnu infrastrukturu i komunalne usluge; </a:t>
            </a:r>
          </a:p>
          <a:p>
            <a:pPr>
              <a:lnSpc>
                <a:spcPct val="90000"/>
              </a:lnSpc>
              <a:spcBef>
                <a:spcPts val="2400"/>
              </a:spcBef>
              <a:buFontTx/>
              <a:buChar char="•"/>
              <a:tabLst>
                <a:tab pos="8402638" algn="r"/>
              </a:tabLst>
            </a:pPr>
            <a:r>
              <a:rPr lang="hr-HR" altLang="sr-Latn-RS" sz="1600" i="1" dirty="0"/>
              <a:t>osiguravanje sredstava osobama</a:t>
            </a:r>
            <a:r>
              <a:rPr lang="hr-HR" altLang="sr-Latn-RS" sz="1600" dirty="0"/>
              <a:t> koje su izravno ili neizravno izgubile prihode zbog mjera ograničenja, uključujući bolovanje financirano od strane vlade, naknade za nezaposlenost te gotovinske transfere samozaposlenima i osobama bez posla; </a:t>
            </a:r>
          </a:p>
          <a:p>
            <a:pPr>
              <a:lnSpc>
                <a:spcPct val="90000"/>
              </a:lnSpc>
              <a:spcBef>
                <a:spcPts val="2400"/>
              </a:spcBef>
              <a:buFontTx/>
              <a:buChar char="•"/>
              <a:tabLst>
                <a:tab pos="8402638" algn="r"/>
              </a:tabLst>
            </a:pPr>
            <a:r>
              <a:rPr lang="hr-HR" altLang="sr-Latn-RS" sz="1600" i="1" dirty="0"/>
              <a:t>pomaganje poduzećima da izbjegnu stečaj i zadrže radnu snagu.</a:t>
            </a:r>
            <a:r>
              <a:rPr lang="hr-HR" altLang="sr-Latn-RS" sz="1600" dirty="0"/>
              <a:t> Vlade će možda omogućiti izvanredne programe zajmova, kreditna jamstva, vlasnička ulaganja ili čak nacionalizaciju kako bi se osiguralo preživljavanje važnih javnih poduzeća i društava iz privatnog sektora, financijskih institucija itd.</a:t>
            </a:r>
          </a:p>
          <a:p>
            <a:pPr>
              <a:lnSpc>
                <a:spcPct val="90000"/>
              </a:lnSpc>
              <a:spcBef>
                <a:spcPts val="2400"/>
              </a:spcBef>
              <a:buFontTx/>
              <a:buChar char="•"/>
              <a:tabLst>
                <a:tab pos="8402638" algn="r"/>
              </a:tabLst>
            </a:pPr>
            <a:r>
              <a:rPr lang="hr-HR" altLang="sr-Latn-RS" sz="1600" i="1" dirty="0"/>
              <a:t>porezni rashodi.  </a:t>
            </a:r>
            <a:r>
              <a:rPr lang="hr-HR" altLang="sr-Latn-RS" sz="1600" dirty="0"/>
              <a:t>Gospodarski šok uzrokovan koronavirusnom bolešću (COVID-19) utjecat će na prikupljanje prihoda s obzirom na to da društva i pojedinci ne mogu podmirivati svoje obveze dok se nalaze u krizi likvidnosti.  Zemlje razmatraju niz poreznih mjera kojim bi se pružilo privremeno olakšanje, a one bi se prvenstveno odnosile na odgađanje plaćanja i ubrzavanje povrata. </a:t>
            </a:r>
          </a:p>
          <a:p>
            <a:pPr>
              <a:lnSpc>
                <a:spcPct val="90000"/>
              </a:lnSpc>
              <a:spcBef>
                <a:spcPts val="2400"/>
              </a:spcBef>
              <a:buFontTx/>
              <a:buChar char="•"/>
              <a:tabLst>
                <a:tab pos="8402638" algn="r"/>
              </a:tabLst>
            </a:pPr>
            <a:endParaRPr lang="en-US" altLang="sr-Latn-RS" sz="1600" dirty="0"/>
          </a:p>
          <a:p>
            <a:pPr>
              <a:lnSpc>
                <a:spcPct val="90000"/>
              </a:lnSpc>
              <a:spcBef>
                <a:spcPts val="2400"/>
              </a:spcBef>
              <a:tabLst>
                <a:tab pos="8402638" algn="r"/>
              </a:tabLst>
            </a:pPr>
            <a:endParaRPr lang="en-US" altLang="sr-Latn-RS" sz="1600" dirty="0"/>
          </a:p>
        </p:txBody>
      </p:sp>
      <p:sp>
        <p:nvSpPr>
          <p:cNvPr id="2" name="Slide Number Placeholder 4">
            <a:extLst>
              <a:ext uri="{FF2B5EF4-FFF2-40B4-BE49-F238E27FC236}">
                <a16:creationId xmlns:a16="http://schemas.microsoft.com/office/drawing/2014/main" id="{E4F4AC82-EF7D-45AD-AB0D-194C14B9E3D3}"/>
              </a:ext>
            </a:extLst>
          </p:cNvPr>
          <p:cNvSpPr txBox="1">
            <a:spLocks noChangeArrowheads="1"/>
          </p:cNvSpPr>
          <p:nvPr/>
        </p:nvSpPr>
        <p:spPr bwMode="auto">
          <a:xfrm>
            <a:off x="360363" y="6356350"/>
            <a:ext cx="3175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buSzPct val="100000"/>
              <a:defRPr sz="1600" b="1" kern="1200">
                <a:solidFill>
                  <a:schemeClr val="tx1"/>
                </a:solidFill>
                <a:latin typeface="Trebuchet MS" pitchFamily="34" charset="0"/>
                <a:ea typeface="MS PGothic" pitchFamily="34" charset="-128"/>
                <a:cs typeface="+mn-cs"/>
              </a:defRPr>
            </a:lvl1pPr>
            <a:lvl2pPr marL="742950" indent="-285750" algn="l" rtl="0" fontAlgn="base">
              <a:spcBef>
                <a:spcPct val="0"/>
              </a:spcBef>
              <a:spcAft>
                <a:spcPct val="0"/>
              </a:spcAft>
              <a:buSzPct val="100000"/>
              <a:defRPr sz="1600" b="1" kern="1200">
                <a:solidFill>
                  <a:schemeClr val="tx1"/>
                </a:solidFill>
                <a:latin typeface="Trebuchet MS" pitchFamily="34" charset="0"/>
                <a:ea typeface="MS PGothic" pitchFamily="34" charset="-128"/>
                <a:cs typeface="+mn-cs"/>
              </a:defRPr>
            </a:lvl2pPr>
            <a:lvl3pPr marL="1143000" indent="-228600" algn="l" rtl="0" fontAlgn="base">
              <a:spcBef>
                <a:spcPct val="0"/>
              </a:spcBef>
              <a:spcAft>
                <a:spcPct val="0"/>
              </a:spcAft>
              <a:buSzPct val="100000"/>
              <a:defRPr sz="1600" b="1" kern="1200">
                <a:solidFill>
                  <a:schemeClr val="tx1"/>
                </a:solidFill>
                <a:latin typeface="Trebuchet MS" pitchFamily="34" charset="0"/>
                <a:ea typeface="MS PGothic" pitchFamily="34" charset="-128"/>
                <a:cs typeface="+mn-cs"/>
              </a:defRPr>
            </a:lvl3pPr>
            <a:lvl4pPr marL="1600200" indent="-228600" algn="l" rtl="0" fontAlgn="base">
              <a:spcBef>
                <a:spcPct val="0"/>
              </a:spcBef>
              <a:spcAft>
                <a:spcPct val="0"/>
              </a:spcAft>
              <a:buSzPct val="100000"/>
              <a:defRPr sz="1600" b="1" kern="1200">
                <a:solidFill>
                  <a:schemeClr val="tx1"/>
                </a:solidFill>
                <a:latin typeface="Trebuchet MS" pitchFamily="34" charset="0"/>
                <a:ea typeface="MS PGothic" pitchFamily="34" charset="-128"/>
                <a:cs typeface="+mn-cs"/>
              </a:defRPr>
            </a:lvl4pPr>
            <a:lvl5pPr marL="2057400" indent="-228600" algn="l" rtl="0" fontAlgn="base">
              <a:spcBef>
                <a:spcPct val="0"/>
              </a:spcBef>
              <a:spcAft>
                <a:spcPct val="0"/>
              </a:spcAft>
              <a:buSzPct val="100000"/>
              <a:defRPr sz="1600" b="1" kern="1200">
                <a:solidFill>
                  <a:schemeClr val="tx1"/>
                </a:solidFill>
                <a:latin typeface="Trebuchet MS" pitchFamily="34" charset="0"/>
                <a:ea typeface="MS PGothic" pitchFamily="34" charset="-128"/>
                <a:cs typeface="+mn-cs"/>
              </a:defRPr>
            </a:lvl5pPr>
            <a:lvl6pPr marL="2514600" indent="-228600" algn="l" defTabSz="914400" rtl="0" eaLnBrk="0" fontAlgn="base" latinLnBrk="0" hangingPunct="0">
              <a:spcBef>
                <a:spcPct val="0"/>
              </a:spcBef>
              <a:spcAft>
                <a:spcPct val="0"/>
              </a:spcAft>
              <a:defRPr sz="1600" b="1" kern="1200">
                <a:solidFill>
                  <a:schemeClr val="tx1"/>
                </a:solidFill>
                <a:latin typeface="Trebuchet MS" pitchFamily="34" charset="0"/>
                <a:ea typeface="MS PGothic" pitchFamily="34" charset="-128"/>
                <a:cs typeface="+mn-cs"/>
              </a:defRPr>
            </a:lvl6pPr>
            <a:lvl7pPr marL="2971800" indent="-228600" algn="l" defTabSz="914400" rtl="0" eaLnBrk="0" fontAlgn="base" latinLnBrk="0" hangingPunct="0">
              <a:spcBef>
                <a:spcPct val="0"/>
              </a:spcBef>
              <a:spcAft>
                <a:spcPct val="0"/>
              </a:spcAft>
              <a:defRPr sz="1600" b="1" kern="1200">
                <a:solidFill>
                  <a:schemeClr val="tx1"/>
                </a:solidFill>
                <a:latin typeface="Trebuchet MS" pitchFamily="34" charset="0"/>
                <a:ea typeface="MS PGothic" pitchFamily="34" charset="-128"/>
                <a:cs typeface="+mn-cs"/>
              </a:defRPr>
            </a:lvl7pPr>
            <a:lvl8pPr marL="3429000" indent="-228600" algn="l" defTabSz="914400" rtl="0" eaLnBrk="0" fontAlgn="base" latinLnBrk="0" hangingPunct="0">
              <a:spcBef>
                <a:spcPct val="0"/>
              </a:spcBef>
              <a:spcAft>
                <a:spcPct val="0"/>
              </a:spcAft>
              <a:defRPr sz="1600" b="1" kern="1200">
                <a:solidFill>
                  <a:schemeClr val="tx1"/>
                </a:solidFill>
                <a:latin typeface="Trebuchet MS" pitchFamily="34" charset="0"/>
                <a:ea typeface="MS PGothic" pitchFamily="34" charset="-128"/>
                <a:cs typeface="+mn-cs"/>
              </a:defRPr>
            </a:lvl8pPr>
            <a:lvl9pPr marL="3886200" indent="-228600" algn="l" defTabSz="914400" rtl="0" eaLnBrk="0" fontAlgn="base" latinLnBrk="0" hangingPunct="0">
              <a:spcBef>
                <a:spcPct val="0"/>
              </a:spcBef>
              <a:spcAft>
                <a:spcPct val="0"/>
              </a:spcAft>
              <a:defRPr sz="1600" b="1" kern="1200">
                <a:solidFill>
                  <a:schemeClr val="tx1"/>
                </a:solidFill>
                <a:latin typeface="Trebuchet MS" pitchFamily="34" charset="0"/>
                <a:ea typeface="MS PGothic" pitchFamily="34" charset="-128"/>
                <a:cs typeface="+mn-cs"/>
              </a:defRPr>
            </a:lvl9pPr>
          </a:lstStyle>
          <a:p>
            <a:fld id="{49C0F718-68D8-4C90-BDFC-724D41D59D76}" type="slidenum">
              <a:rPr lang="en-US" altLang="en-US" sz="1100" b="0">
                <a:solidFill>
                  <a:srgbClr val="595959"/>
                </a:solidFill>
                <a:latin typeface="Arial" charset="0"/>
              </a:rPr>
              <a:pPr/>
              <a:t>5</a:t>
            </a:fld>
            <a:endParaRPr lang="en-US" altLang="en-US" sz="1100" b="0">
              <a:solidFill>
                <a:srgbClr val="595959"/>
              </a:solidFill>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4" name="Title 5"/>
          <p:cNvSpPr>
            <a:spLocks noGrp="1" noChangeArrowheads="1"/>
          </p:cNvSpPr>
          <p:nvPr>
            <p:ph type="title" idx="4294967295"/>
          </p:nvPr>
        </p:nvSpPr>
        <p:spPr>
          <a:xfrm>
            <a:off x="357188" y="301625"/>
            <a:ext cx="8461375" cy="757238"/>
          </a:xfrm>
          <a:ln/>
        </p:spPr>
        <p:txBody>
          <a:bodyPr/>
          <a:lstStyle/>
          <a:p>
            <a:r>
              <a:rPr lang="hr-HR" altLang="sr-Latn-RS" sz="2800"/>
              <a:t>Srednje-dugoročni fiskalni utjecaj koronavirusne bolesti (COVID-19)</a:t>
            </a:r>
          </a:p>
        </p:txBody>
      </p:sp>
      <p:sp>
        <p:nvSpPr>
          <p:cNvPr id="18745" name="Text Placeholder 6"/>
          <p:cNvSpPr>
            <a:spLocks noGrp="1" noChangeArrowheads="1"/>
          </p:cNvSpPr>
          <p:nvPr>
            <p:ph type="body" sz="quarter" idx="4294967295"/>
          </p:nvPr>
        </p:nvSpPr>
        <p:spPr>
          <a:xfrm>
            <a:off x="349250" y="1598613"/>
            <a:ext cx="8477250" cy="4613275"/>
          </a:xfrm>
          <a:ln/>
        </p:spPr>
        <p:txBody>
          <a:bodyPr/>
          <a:lstStyle/>
          <a:p>
            <a:pPr>
              <a:lnSpc>
                <a:spcPct val="100000"/>
              </a:lnSpc>
              <a:spcBef>
                <a:spcPts val="2400"/>
              </a:spcBef>
              <a:tabLst>
                <a:tab pos="8402638" algn="r"/>
              </a:tabLst>
            </a:pPr>
            <a:endParaRPr lang="en-US" altLang="sr-Latn-RS" sz="1600" dirty="0"/>
          </a:p>
          <a:p>
            <a:pPr lvl="1">
              <a:lnSpc>
                <a:spcPct val="100000"/>
              </a:lnSpc>
              <a:tabLst>
                <a:tab pos="8402638" algn="r"/>
              </a:tabLst>
            </a:pPr>
            <a:r>
              <a:rPr lang="hr-HR" altLang="sr-Latn-RS" sz="1600" i="1" dirty="0"/>
              <a:t>Fiskalne politike rasta i širenja</a:t>
            </a:r>
            <a:r>
              <a:rPr lang="hr-HR" altLang="sr-Latn-RS" sz="1600" dirty="0"/>
              <a:t> te s vremenom racionalizacija rashoda</a:t>
            </a:r>
          </a:p>
          <a:p>
            <a:pPr lvl="1">
              <a:lnSpc>
                <a:spcPct val="100000"/>
              </a:lnSpc>
              <a:tabLst>
                <a:tab pos="8402638" algn="r"/>
              </a:tabLst>
            </a:pPr>
            <a:endParaRPr lang="en-US" altLang="sr-Latn-RS" sz="1600" dirty="0"/>
          </a:p>
          <a:p>
            <a:pPr lvl="1">
              <a:lnSpc>
                <a:spcPct val="100000"/>
              </a:lnSpc>
              <a:tabLst>
                <a:tab pos="8402638" algn="r"/>
              </a:tabLst>
            </a:pPr>
            <a:r>
              <a:rPr lang="hr-HR" altLang="sr-Latn-RS" sz="1600" i="1" dirty="0"/>
              <a:t>Promoviranje fiskalne otpornosti</a:t>
            </a:r>
            <a:r>
              <a:rPr lang="hr-HR" altLang="sr-Latn-RS" sz="1600" dirty="0"/>
              <a:t>, proračunskih strategija koje se osnivaju na fleksibilnim fiskalnim rezervama, automatskim stabilizatorima kojima se pruža podrška ranjivim skupinama tijekom krize, jačanju proračunskih procesa (npr. prilagođavanje ili uvođenje fiskalnih pravila, srednjoročnih fiskalnih okvira), </a:t>
            </a:r>
          </a:p>
          <a:p>
            <a:pPr lvl="1">
              <a:lnSpc>
                <a:spcPct val="100000"/>
              </a:lnSpc>
              <a:tabLst>
                <a:tab pos="8402638" algn="r"/>
              </a:tabLst>
            </a:pPr>
            <a:endParaRPr lang="en-US" altLang="sr-Latn-RS" sz="1600" dirty="0"/>
          </a:p>
          <a:p>
            <a:pPr lvl="1">
              <a:lnSpc>
                <a:spcPct val="100000"/>
              </a:lnSpc>
              <a:tabLst>
                <a:tab pos="8402638" algn="r"/>
              </a:tabLst>
            </a:pPr>
            <a:r>
              <a:rPr lang="hr-HR" altLang="sr-Latn-RS" sz="1600" i="1" dirty="0"/>
              <a:t>Jačati održiv i </a:t>
            </a:r>
            <a:r>
              <a:rPr lang="hr-HR" altLang="sr-Latn-RS" sz="1600" i="1" dirty="0" err="1"/>
              <a:t>uključiv</a:t>
            </a:r>
            <a:r>
              <a:rPr lang="hr-HR" altLang="sr-Latn-RS" sz="1600" i="1" dirty="0"/>
              <a:t> rast </a:t>
            </a:r>
            <a:r>
              <a:rPr lang="hr-HR" altLang="sr-Latn-RS" sz="1600" dirty="0"/>
              <a:t>s pomoću zelene fiskalne politike i srednjoročne reforme oporezivanja</a:t>
            </a:r>
          </a:p>
          <a:p>
            <a:pPr lvl="1">
              <a:lnSpc>
                <a:spcPct val="100000"/>
              </a:lnSpc>
              <a:tabLst>
                <a:tab pos="8402638" algn="r"/>
              </a:tabLst>
            </a:pPr>
            <a:endParaRPr lang="en-US" altLang="sr-Latn-RS" sz="1600" dirty="0"/>
          </a:p>
          <a:p>
            <a:pPr lvl="1">
              <a:lnSpc>
                <a:spcPct val="100000"/>
              </a:lnSpc>
              <a:tabLst>
                <a:tab pos="8402638" algn="r"/>
              </a:tabLst>
            </a:pPr>
            <a:r>
              <a:rPr lang="hr-HR" altLang="sr-Latn-RS" sz="1600" i="1" dirty="0"/>
              <a:t>Širenje osnova za prihode </a:t>
            </a:r>
            <a:r>
              <a:rPr lang="hr-HR" altLang="sr-Latn-RS" sz="1600" dirty="0"/>
              <a:t>(npr. ukidanje oslobođenja od poreza, oporezivanje duhana i zašećerenih napitaka, zeleni porezi te poboljšanja u oporezivanju digitalnog gospodarstva) i sustava prihoda (srednjoročne strategije za ostvarivanje prihoda i povećanje uporabe tehnologije kako bi se poboljšalo međudjelovanje između poreznih uprava i poreznih obveznika)</a:t>
            </a:r>
          </a:p>
          <a:p>
            <a:pPr lvl="1">
              <a:lnSpc>
                <a:spcPct val="100000"/>
              </a:lnSpc>
              <a:tabLst>
                <a:tab pos="8402638" algn="r"/>
              </a:tabLst>
            </a:pPr>
            <a:endParaRPr lang="en-US" altLang="sr-Latn-RS" sz="1600" dirty="0"/>
          </a:p>
          <a:p>
            <a:pPr lvl="1">
              <a:lnSpc>
                <a:spcPct val="100000"/>
              </a:lnSpc>
              <a:tabLst>
                <a:tab pos="8402638" algn="r"/>
              </a:tabLst>
            </a:pPr>
            <a:r>
              <a:rPr lang="hr-HR" altLang="sr-Latn-RS" sz="1600" i="1" dirty="0"/>
              <a:t>Smanjivanje podrške privatnom sektoru</a:t>
            </a:r>
            <a:r>
              <a:rPr lang="hr-HR" altLang="sr-Latn-RS" sz="1600" dirty="0"/>
              <a:t> i upravljanje povezanim fiskalnim rizicima </a:t>
            </a:r>
          </a:p>
          <a:p>
            <a:pPr>
              <a:lnSpc>
                <a:spcPct val="100000"/>
              </a:lnSpc>
              <a:spcBef>
                <a:spcPts val="2400"/>
              </a:spcBef>
              <a:tabLst>
                <a:tab pos="8402638" algn="r"/>
              </a:tabLst>
            </a:pPr>
            <a:endParaRPr lang="en-US" altLang="sr-Latn-RS" sz="1600" dirty="0"/>
          </a:p>
        </p:txBody>
      </p:sp>
      <p:sp>
        <p:nvSpPr>
          <p:cNvPr id="18747" name="Slide Number Placeholder 4"/>
          <p:cNvSpPr>
            <a:spLocks noGrp="1" noChangeArrowheads="1"/>
          </p:cNvSpPr>
          <p:nvPr>
            <p:ph type="sldNum" sz="quarter" idx="1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fld id="{285380C6-7221-46FC-99FC-791580DE9029}" type="slidenum">
              <a:rPr lang="en-US" altLang="en-US" sz="1100">
                <a:solidFill>
                  <a:srgbClr val="595959"/>
                </a:solidFill>
              </a:rPr>
              <a:pPr eaLnBrk="1" hangingPunct="1"/>
              <a:t>6</a:t>
            </a:fld>
            <a:endParaRPr lang="en-US" altLang="en-US" sz="1100">
              <a:solidFill>
                <a:srgbClr val="59595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5"/>
          <p:cNvSpPr>
            <a:spLocks noGrp="1" noChangeArrowheads="1"/>
          </p:cNvSpPr>
          <p:nvPr>
            <p:ph type="title"/>
          </p:nvPr>
        </p:nvSpPr>
        <p:spPr>
          <a:xfrm>
            <a:off x="357188" y="301625"/>
            <a:ext cx="8461375" cy="757238"/>
          </a:xfrm>
        </p:spPr>
        <p:txBody>
          <a:bodyPr/>
          <a:lstStyle/>
          <a:p>
            <a:r>
              <a:rPr lang="hr-HR" altLang="sr-Latn-RS" sz="2800" dirty="0">
                <a:cs typeface="Andes ExtraLight" pitchFamily="50" charset="0"/>
              </a:rPr>
              <a:t>Moguće implikacije za dubinske analize rashoda i planiranje proračuna prema učincima</a:t>
            </a:r>
          </a:p>
        </p:txBody>
      </p:sp>
      <p:graphicFrame>
        <p:nvGraphicFramePr>
          <p:cNvPr id="9" name="Diagram 8">
            <a:extLst>
              <a:ext uri="{FF2B5EF4-FFF2-40B4-BE49-F238E27FC236}">
                <a16:creationId xmlns:a16="http://schemas.microsoft.com/office/drawing/2014/main" id="{7B8492C5-A120-4C2B-80E2-4B93C502D616}"/>
              </a:ext>
            </a:extLst>
          </p:cNvPr>
          <p:cNvGraphicFramePr/>
          <p:nvPr>
            <p:extLst>
              <p:ext uri="{D42A27DB-BD31-4B8C-83A1-F6EECF244321}">
                <p14:modId xmlns:p14="http://schemas.microsoft.com/office/powerpoint/2010/main" val="35061196"/>
              </p:ext>
            </p:extLst>
          </p:nvPr>
        </p:nvGraphicFramePr>
        <p:xfrm>
          <a:off x="349250" y="1598613"/>
          <a:ext cx="8477250" cy="4613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3" name="Slide Number Placeholder 4"/>
          <p:cNvSpPr>
            <a:spLocks noGrp="1" noChangeArrowheads="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b="1">
                <a:solidFill>
                  <a:schemeClr val="tx1"/>
                </a:solidFill>
                <a:latin typeface="Trebuchet MS" pitchFamily="34" charset="0"/>
                <a:ea typeface="MS PGothic" pitchFamily="34" charset="-128"/>
              </a:defRPr>
            </a:lvl1pPr>
            <a:lvl2pPr marL="742950" indent="-285750">
              <a:defRPr sz="1600" b="1">
                <a:solidFill>
                  <a:schemeClr val="tx1"/>
                </a:solidFill>
                <a:latin typeface="Trebuchet MS" pitchFamily="34" charset="0"/>
                <a:ea typeface="MS PGothic" pitchFamily="34" charset="-128"/>
              </a:defRPr>
            </a:lvl2pPr>
            <a:lvl3pPr marL="1143000" indent="-228600">
              <a:defRPr sz="1600" b="1">
                <a:solidFill>
                  <a:schemeClr val="tx1"/>
                </a:solidFill>
                <a:latin typeface="Trebuchet MS" pitchFamily="34" charset="0"/>
                <a:ea typeface="MS PGothic" pitchFamily="34" charset="-128"/>
              </a:defRPr>
            </a:lvl3pPr>
            <a:lvl4pPr marL="1600200" indent="-228600">
              <a:defRPr sz="1600" b="1">
                <a:solidFill>
                  <a:schemeClr val="tx1"/>
                </a:solidFill>
                <a:latin typeface="Trebuchet MS" pitchFamily="34" charset="0"/>
                <a:ea typeface="MS PGothic" pitchFamily="34" charset="-128"/>
              </a:defRPr>
            </a:lvl4pPr>
            <a:lvl5pPr marL="2057400" indent="-22860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fld id="{2E1720BE-4E67-4782-B066-A6B471A08439}" type="slidenum">
              <a:rPr lang="en-US" altLang="en-US" sz="1100" b="0">
                <a:solidFill>
                  <a:srgbClr val="595959"/>
                </a:solidFill>
                <a:latin typeface="Arial" charset="0"/>
              </a:rPr>
              <a:pPr/>
              <a:t>7</a:t>
            </a:fld>
            <a:endParaRPr lang="en-US" altLang="en-US" sz="1100" b="0">
              <a:solidFill>
                <a:srgbClr val="595959"/>
              </a:solidFill>
              <a:latin typeface="Arial" charset="0"/>
            </a:endParaRPr>
          </a:p>
        </p:txBody>
      </p:sp>
    </p:spTree>
    <p:extLst>
      <p:ext uri="{BB962C8B-B14F-4D97-AF65-F5344CB8AC3E}">
        <p14:creationId xmlns:p14="http://schemas.microsoft.com/office/powerpoint/2010/main" val="277865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04" name="Picture Placeholder 6"/>
          <p:cNvSpPr>
            <a:spLocks noGrp="1" noChangeArrowheads="1" noTextEdit="1"/>
          </p:cNvSpPr>
          <p:nvPr>
            <p:ph type="pic" idx="4294967295"/>
          </p:nvPr>
        </p:nvSpPr>
        <p:spPr>
          <a:xfrm>
            <a:off x="0" y="0"/>
            <a:ext cx="9144000" cy="6135688"/>
          </a:xfrm>
          <a:ln/>
        </p:spPr>
      </p:sp>
      <p:sp>
        <p:nvSpPr>
          <p:cNvPr id="20805" name="Title 5"/>
          <p:cNvSpPr>
            <a:spLocks noGrp="1" noChangeArrowheads="1"/>
          </p:cNvSpPr>
          <p:nvPr>
            <p:ph type="title" idx="4294967295"/>
          </p:nvPr>
        </p:nvSpPr>
        <p:spPr>
          <a:xfrm>
            <a:off x="447675" y="2806700"/>
            <a:ext cx="8477250" cy="698500"/>
          </a:xfrm>
          <a:ln/>
        </p:spPr>
        <p:txBody>
          <a:bodyPr/>
          <a:lstStyle/>
          <a:p>
            <a:pPr algn="ctr"/>
            <a:r>
              <a:rPr lang="hr-HR" altLang="sr-Latn-RS" sz="3000">
                <a:cs typeface="Arial" charset="0"/>
              </a:rPr>
              <a:t>Hvala vam</a:t>
            </a:r>
            <a:br>
              <a:rPr lang="hr-HR" altLang="sr-Latn-RS" sz="3000">
                <a:cs typeface="Arial" charset="0"/>
              </a:rPr>
            </a:br>
            <a:br>
              <a:rPr lang="hr-HR" altLang="sr-Latn-RS" sz="3000">
                <a:cs typeface="Arial" charset="0"/>
              </a:rPr>
            </a:br>
            <a:r>
              <a:rPr lang="hr-HR" altLang="sr-Latn-RS" sz="3000">
                <a:cs typeface="Arial" charset="0"/>
              </a:rPr>
              <a:t>ibeazley@worldbank.org</a:t>
            </a:r>
          </a:p>
        </p:txBody>
      </p:sp>
      <p:sp>
        <p:nvSpPr>
          <p:cNvPr id="20806" name="Slide Number Placeholder 4"/>
          <p:cNvSpPr>
            <a:spLocks noGrp="1" noChangeArrowheads="1"/>
          </p:cNvSpPr>
          <p:nvPr>
            <p:ph type="sldNum" sz="quarter" idx="10"/>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fld id="{53BF790F-3BE1-4764-A431-6F0C62AD95CD}" type="slidenum">
              <a:rPr lang="en-US" altLang="en-US" sz="1100">
                <a:solidFill>
                  <a:srgbClr val="595959"/>
                </a:solidFill>
              </a:rPr>
              <a:pPr eaLnBrk="1" hangingPunct="1"/>
              <a:t>8</a:t>
            </a:fld>
            <a:endParaRPr lang="en-US" altLang="en-US" sz="1100">
              <a:solidFill>
                <a:srgbClr val="595959"/>
              </a:solidFill>
            </a:endParaRPr>
          </a:p>
        </p:txBody>
      </p:sp>
      <p:sp>
        <p:nvSpPr>
          <p:cNvPr id="20807" name="Footer Placeholder 3"/>
          <p:cNvSpPr>
            <a:spLocks noGrp="1" noChangeArrowheads="1"/>
          </p:cNvSpPr>
          <p:nvPr>
            <p:ph type="ftr" sz="quarter" idx="11"/>
          </p:nvPr>
        </p:nvSpPr>
        <p:spPr/>
        <p:txBody>
          <a:bodyPr/>
          <a:lstStyle>
            <a:lvl1pPr eaLnBrk="0" hangingPunct="0">
              <a:defRPr sz="1600" b="1">
                <a:solidFill>
                  <a:schemeClr val="tx1"/>
                </a:solidFill>
                <a:latin typeface="Trebuchet MS" pitchFamily="34" charset="0"/>
                <a:ea typeface="MS PGothic" pitchFamily="34" charset="-128"/>
              </a:defRPr>
            </a:lvl1pPr>
            <a:lvl2pPr eaLnBrk="0" hangingPunct="0">
              <a:defRPr sz="1600" b="1">
                <a:solidFill>
                  <a:schemeClr val="tx1"/>
                </a:solidFill>
                <a:latin typeface="Trebuchet MS" pitchFamily="34" charset="0"/>
                <a:ea typeface="MS PGothic" pitchFamily="34" charset="-128"/>
              </a:defRPr>
            </a:lvl2pPr>
            <a:lvl3pPr eaLnBrk="0" hangingPunct="0">
              <a:defRPr sz="1600" b="1">
                <a:solidFill>
                  <a:schemeClr val="tx1"/>
                </a:solidFill>
                <a:latin typeface="Trebuchet MS" pitchFamily="34" charset="0"/>
                <a:ea typeface="MS PGothic" pitchFamily="34" charset="-128"/>
              </a:defRPr>
            </a:lvl3pPr>
            <a:lvl4pPr eaLnBrk="0" hangingPunct="0">
              <a:defRPr sz="1600" b="1">
                <a:solidFill>
                  <a:schemeClr val="tx1"/>
                </a:solidFill>
                <a:latin typeface="Trebuchet MS" pitchFamily="34" charset="0"/>
                <a:ea typeface="MS PGothic" pitchFamily="34" charset="-128"/>
              </a:defRPr>
            </a:lvl4pPr>
            <a:lvl5pPr eaLnBrk="0" hangingPunct="0">
              <a:defRPr sz="1600" b="1">
                <a:solidFill>
                  <a:schemeClr val="tx1"/>
                </a:solidFill>
                <a:latin typeface="Trebuchet MS" pitchFamily="34" charset="0"/>
                <a:ea typeface="MS PGothic" pitchFamily="34" charset="-128"/>
              </a:defRPr>
            </a:lvl5pPr>
            <a:lvl6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6pPr>
            <a:lvl7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7pPr>
            <a:lvl8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8pPr>
            <a:lvl9pPr eaLnBrk="0" fontAlgn="base" hangingPunct="0">
              <a:spcBef>
                <a:spcPct val="0"/>
              </a:spcBef>
              <a:spcAft>
                <a:spcPct val="0"/>
              </a:spcAft>
              <a:buSzPct val="100000"/>
              <a:defRPr sz="1600" b="1">
                <a:solidFill>
                  <a:schemeClr val="tx1"/>
                </a:solidFill>
                <a:latin typeface="Trebuchet MS" pitchFamily="34" charset="0"/>
                <a:ea typeface="MS PGothic" pitchFamily="34" charset="-128"/>
              </a:defRPr>
            </a:lvl9pPr>
          </a:lstStyle>
          <a:p>
            <a:pPr eaLnBrk="1" hangingPunct="1"/>
            <a:r>
              <a:rPr lang="hr-HR" altLang="sr-Latn-RS" sz="1100">
                <a:solidFill>
                  <a:srgbClr val="595959"/>
                </a:solidFill>
              </a:rPr>
              <a:t>Naslov izlaganja</a:t>
            </a:r>
            <a:endParaRPr lang="hr-HR" altLang="sr-Latn-RS" sz="1100" dirty="0">
              <a:solidFill>
                <a:srgbClr val="59595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8.01.17"/>
  <p:tag name="AS_TITLE" val="Aspose.Slides for .NET 4.0 Client Profile"/>
  <p:tag name="AS_VERSION" val="18.1"/>
</p:tagLst>
</file>

<file path=ppt/theme/theme1.xml><?xml version="1.0" encoding="utf-8"?>
<a:theme xmlns:a="http://schemas.openxmlformats.org/drawingml/2006/main" name="WBG-Any_Logo">
  <a:themeElements>
    <a:clrScheme name="">
      <a:dk1>
        <a:srgbClr val="002345"/>
      </a:dk1>
      <a:lt1>
        <a:srgbClr val="FFFFFF"/>
      </a:lt1>
      <a:dk2>
        <a:srgbClr val="000000"/>
      </a:dk2>
      <a:lt2>
        <a:srgbClr val="00ADE4"/>
      </a:lt2>
      <a:accent1>
        <a:srgbClr val="000000"/>
      </a:accent1>
      <a:accent2>
        <a:srgbClr val="7F7F7F"/>
      </a:accent2>
      <a:accent3>
        <a:srgbClr val="FFFFFF"/>
      </a:accent3>
      <a:accent4>
        <a:srgbClr val="001C3A"/>
      </a:accent4>
      <a:accent5>
        <a:srgbClr val="AAAAAA"/>
      </a:accent5>
      <a:accent6>
        <a:srgbClr val="727272"/>
      </a:accent6>
      <a:hlink>
        <a:srgbClr val="00AB51"/>
      </a:hlink>
      <a:folHlink>
        <a:srgbClr val="614776"/>
      </a:folHlink>
    </a:clrScheme>
    <a:fontScheme name="WBG-Any_Logo">
      <a:majorFont>
        <a:latin typeface="Arial Bold"/>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WBG-Any_Logo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WBG-Any_Log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BG-Any_Log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BG-Any_Log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BG-Any_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BG-Any_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BG-Any_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5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5_Full Page Interior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5_Full Page Interio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5_Full Page Interio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5_Full Page Interio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5_Full Page Interio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5_Full Page Interio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5_Full Page Interio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11.xml><?xml version="1.0" encoding="utf-8"?>
<a:theme xmlns:a="http://schemas.openxmlformats.org/drawingml/2006/main" name="6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6_Full Page Interior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6_Full Page Interio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6_Full Page Interio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6_Full Page Interio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6_Full Page Interio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6_Full Page Interio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6_Full Page Interio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12.xml><?xml version="1.0" encoding="utf-8"?>
<a:theme xmlns:a="http://schemas.openxmlformats.org/drawingml/2006/main" name="7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13.xml><?xml version="1.0" encoding="utf-8"?>
<a:theme xmlns:a="http://schemas.openxmlformats.org/drawingml/2006/main" name="8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14.xml><?xml version="1.0" encoding="utf-8"?>
<a:theme xmlns:a="http://schemas.openxmlformats.org/drawingml/2006/main" name="9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15.xml><?xml version="1.0" encoding="utf-8"?>
<a:theme xmlns:a="http://schemas.openxmlformats.org/drawingml/2006/main" name="10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16.xml><?xml version="1.0" encoding="utf-8"?>
<a:theme xmlns:a="http://schemas.openxmlformats.org/drawingml/2006/main" name="11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Full Page Interior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Full Page Interio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ull Page Interio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ull Page Interio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ull Page Interio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ull Page Interio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ull Page Interio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3.xml><?xml version="1.0" encoding="utf-8"?>
<a:theme xmlns:a="http://schemas.openxmlformats.org/drawingml/2006/main" name="1_WBG-Any_Logo">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1_WBG-Any_Logo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1_WBG-Any_Log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WBG-Any_Log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WBG-Any_Log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WBG-Any_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WBG-Any_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WBG-Any_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CE9CC8AA-9145-4143-9CCD-B64B600CDDC7}"/>
    </a:ext>
  </a:extLst>
</a:theme>
</file>

<file path=ppt/theme/theme4.xml><?xml version="1.0" encoding="utf-8"?>
<a:theme xmlns:a="http://schemas.openxmlformats.org/drawingml/2006/main" name="2_WBG-Any_Logo">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2_WBG-Any_Logo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2_WBG-Any_Log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WBG-Any_Log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WBG-Any_Log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WBG-Any_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WBG-Any_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WBG-Any_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CE9CC8AA-9145-4143-9CCD-B64B600CDDC7}"/>
    </a:ext>
  </a:extLst>
</a:theme>
</file>

<file path=ppt/theme/theme5.xml><?xml version="1.0" encoding="utf-8"?>
<a:theme xmlns:a="http://schemas.openxmlformats.org/drawingml/2006/main" name="3_WBG-Any_Logo">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3_WBG-Any_Logo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3_WBG-Any_Log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WBG-Any_Log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WBG-Any_Log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WBG-Any_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WBG-Any_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WBG-Any_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CE9CC8AA-9145-4143-9CCD-B64B600CDDC7}"/>
    </a:ext>
  </a:extLst>
</a:theme>
</file>

<file path=ppt/theme/theme6.xml><?xml version="1.0" encoding="utf-8"?>
<a:theme xmlns:a="http://schemas.openxmlformats.org/drawingml/2006/main" name="1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1_Full Page Interior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1_Full Page Interio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ull Page Interio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ull Page Interio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ull Page Interio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ull Page Interio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Full Page Interio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7.xml><?xml version="1.0" encoding="utf-8"?>
<a:theme xmlns:a="http://schemas.openxmlformats.org/drawingml/2006/main" name="2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2_Full Page Interior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2_Full Page Interio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Full Page Interio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Full Page Interio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Full Page Interio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Full Page Interio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Full Page Interio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8.xml><?xml version="1.0" encoding="utf-8"?>
<a:theme xmlns:a="http://schemas.openxmlformats.org/drawingml/2006/main" name="3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3_Full Page Interior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3_Full Page Interio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Full Page Interio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Full Page Interio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Full Page Interio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Full Page Interio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Full Page Interio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ppt/theme/theme9.xml><?xml version="1.0" encoding="utf-8"?>
<a:theme xmlns:a="http://schemas.openxmlformats.org/drawingml/2006/main" name="4_Full Page Interior">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Arial"/>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en-US" altLang="sr-Latn-RS" sz="1600" b="1" i="0" u="none" strike="noStrike" cap="none" normalizeH="0" baseline="0" smtClean="0">
            <a:ln>
              <a:noFill/>
            </a:ln>
            <a:solidFill>
              <a:schemeClr val="tx1"/>
            </a:solidFill>
            <a:effectLst/>
            <a:latin typeface="Trebuchet MS" pitchFamily="34" charset="0"/>
            <a:ea typeface="MS PGothic" pitchFamily="34" charset="-128"/>
          </a:defRPr>
        </a:defPPr>
      </a:lstStyle>
    </a:lnDef>
  </a:objectDefaults>
  <a:extraClrSchemeLst>
    <a:extraClrScheme>
      <a:clrScheme name="4_Full Page Interior 1">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7E7"/>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4_Full Page Interio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Full Page Interio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Full Page Interio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Full Page Interio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Full Page Interio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_Full Page Interio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mpal B-Cop May28thIB.pot  -  Compatibility Mode" id="{5D25410F-CD1C-442D-AC55-BEB3983A25E7}" vid="{6AA465DC-0C8C-4C0E-B005-3B9F95892976}"/>
    </a:ext>
  </a:extLst>
</a:theme>
</file>

<file path=docProps/app.xml><?xml version="1.0" encoding="utf-8"?>
<Properties xmlns="http://schemas.openxmlformats.org/officeDocument/2006/extended-properties" xmlns:vt="http://schemas.openxmlformats.org/officeDocument/2006/docPropsVTypes">
  <Template/>
  <TotalTime>1592</TotalTime>
  <Words>1283</Words>
  <Application>Microsoft Office PowerPoint</Application>
  <PresentationFormat>On-screen Show (4:3)</PresentationFormat>
  <Paragraphs>85</Paragraphs>
  <Slides>9</Slides>
  <Notes>1</Notes>
  <HiddenSlides>0</HiddenSlides>
  <MMClips>0</MMClips>
  <ScaleCrop>false</ScaleCrop>
  <HeadingPairs>
    <vt:vector size="4" baseType="variant">
      <vt:variant>
        <vt:lpstr>Theme</vt:lpstr>
      </vt:variant>
      <vt:variant>
        <vt:i4>16</vt:i4>
      </vt:variant>
      <vt:variant>
        <vt:lpstr>Slide Titles</vt:lpstr>
      </vt:variant>
      <vt:variant>
        <vt:i4>9</vt:i4>
      </vt:variant>
    </vt:vector>
  </HeadingPairs>
  <TitlesOfParts>
    <vt:vector size="25" baseType="lpstr">
      <vt:lpstr>WBG-Any_Logo</vt:lpstr>
      <vt:lpstr>Full Page Interior</vt:lpstr>
      <vt:lpstr>1_WBG-Any_Logo</vt:lpstr>
      <vt:lpstr>2_WBG-Any_Logo</vt:lpstr>
      <vt:lpstr>3_WBG-Any_Logo</vt:lpstr>
      <vt:lpstr>1_Full Page Interior</vt:lpstr>
      <vt:lpstr>2_Full Page Interior</vt:lpstr>
      <vt:lpstr>3_Full Page Interior</vt:lpstr>
      <vt:lpstr>4_Full Page Interior</vt:lpstr>
      <vt:lpstr>5_Full Page Interior</vt:lpstr>
      <vt:lpstr>6_Full Page Interior</vt:lpstr>
      <vt:lpstr>7_Full Page Interior</vt:lpstr>
      <vt:lpstr>8_Full Page Interior</vt:lpstr>
      <vt:lpstr>9_Full Page Interior</vt:lpstr>
      <vt:lpstr>10_Full Page Interior</vt:lpstr>
      <vt:lpstr>11_Full Page Interior</vt:lpstr>
      <vt:lpstr>PowerPoint Presentation</vt:lpstr>
      <vt:lpstr>Općeniti komentari</vt:lpstr>
      <vt:lpstr>Točke izlaganja</vt:lpstr>
      <vt:lpstr>Komentari na zaključke</vt:lpstr>
      <vt:lpstr>Komentari na preporuke</vt:lpstr>
      <vt:lpstr>Kratkoročni fiskalni utjecaj koronavirusne bolesti (COVID-19)</vt:lpstr>
      <vt:lpstr>Srednje-dugoročni fiskalni utjecaj koronavirusne bolesti (COVID-19)</vt:lpstr>
      <vt:lpstr>Moguće implikacije za dubinske analize rashoda i planiranje proračuna prema učincima</vt:lpstr>
      <vt:lpstr>Hvala vam  ibeazley@worldbank.org</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 Presentation Template</dc:title>
  <dc:creator>Ivor Beazley</dc:creator>
  <cp:lastModifiedBy>Željka</cp:lastModifiedBy>
  <cp:revision>124</cp:revision>
  <cp:lastPrinted>1601-01-01T00:00:00Z</cp:lastPrinted>
  <dcterms:created xsi:type="dcterms:W3CDTF">2014-09-09T17:57:30Z</dcterms:created>
  <dcterms:modified xsi:type="dcterms:W3CDTF">2020-05-26T10:43:13Z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bstract">
    <vt:lpwstr/>
  </property>
  <property fmtid="{D5CDD505-2E9C-101B-9397-08002B2CF9AE}" pid="3" name="ArticleStartDate">
    <vt:lpwstr>2016-03-23T00:00:00Z</vt:lpwstr>
  </property>
  <property fmtid="{D5CDD505-2E9C-101B-9397-08002B2CF9AE}" pid="4" name="Authors">
    <vt:lpwstr/>
  </property>
  <property fmtid="{D5CDD505-2E9C-101B-9397-08002B2CF9AE}" pid="5" name="b2528424966f4400b5d92ea883341ad8">
    <vt:lpwstr>World Bank Group (WBG)|26302eb1-ec78-4f90-9354-a429b34938d0</vt:lpwstr>
  </property>
  <property fmtid="{D5CDD505-2E9C-101B-9397-08002B2CF9AE}" pid="6" name="bb439ff4107e44fc8ea664ebc646d8d8">
    <vt:lpwstr>Presentation|c9b63077-43b4-42ea-b9e0-c1ad7ace7977</vt:lpwstr>
  </property>
  <property fmtid="{D5CDD505-2E9C-101B-9397-08002B2CF9AE}" pid="7" name="c8251775ec7d4b78a080c2108a22e48e">
    <vt:lpwstr>Other|c0ce9d33-d652-4127-8bcb-e2b67eda5480</vt:lpwstr>
  </property>
  <property fmtid="{D5CDD505-2E9C-101B-9397-08002B2CF9AE}" pid="8" name="Contact(s)">
    <vt:lpwstr>44;#Mary Donaldson Lewis</vt:lpwstr>
  </property>
  <property fmtid="{D5CDD505-2E9C-101B-9397-08002B2CF9AE}" pid="9" name="ContactLoginName">
    <vt:lpwstr>wb\wb373360</vt:lpwstr>
  </property>
  <property fmtid="{D5CDD505-2E9C-101B-9397-08002B2CF9AE}" pid="10" name="ContactUPI">
    <vt:lpwstr>373360</vt:lpwstr>
  </property>
  <property fmtid="{D5CDD505-2E9C-101B-9397-08002B2CF9AE}" pid="11" name="ContentTypeId">
    <vt:lpwstr>0x010100AF87B42F0C344341B239E919EB90A3670101</vt:lpwstr>
  </property>
  <property fmtid="{D5CDD505-2E9C-101B-9397-08002B2CF9AE}" pid="12" name="Country">
    <vt:lpwstr/>
  </property>
  <property fmtid="{D5CDD505-2E9C-101B-9397-08002B2CF9AE}" pid="13" name="d27838b4b66e4810ae2500678d9ad0e1">
    <vt:lpwstr/>
  </property>
  <property fmtid="{D5CDD505-2E9C-101B-9397-08002B2CF9AE}" pid="14" name="da8d35a074d44872bb711c066b24d86d">
    <vt:lpwstr>World|181f87ec-6d12-43c8-9f7a-dc47bc14aa64</vt:lpwstr>
  </property>
  <property fmtid="{D5CDD505-2E9C-101B-9397-08002B2CF9AE}" pid="15" name="DateLaunch">
    <vt:lpwstr>2016-03-23T00:00:00Z</vt:lpwstr>
  </property>
  <property fmtid="{D5CDD505-2E9C-101B-9397-08002B2CF9AE}" pid="16" name="DcoumentType">
    <vt:lpwstr>22;#Presentation|c9b63077-43b4-42ea-b9e0-c1ad7ace7977</vt:lpwstr>
  </property>
  <property fmtid="{D5CDD505-2E9C-101B-9397-08002B2CF9AE}" pid="17" name="Development Challenge">
    <vt:lpwstr>6;#Other|c0ce9d33-d652-4127-8bcb-e2b67eda5480</vt:lpwstr>
  </property>
  <property fmtid="{D5CDD505-2E9C-101B-9397-08002B2CF9AE}" pid="18" name="display_urn:schemas-microsoft-com:office:office#Author">
    <vt:lpwstr>Camilo Jose Deza De La Vega</vt:lpwstr>
  </property>
  <property fmtid="{D5CDD505-2E9C-101B-9397-08002B2CF9AE}" pid="19" name="display_urn:schemas-microsoft-com:office:office#Contact_x0028_s_x0029_">
    <vt:lpwstr>Mary Donaldson Lewis</vt:lpwstr>
  </property>
  <property fmtid="{D5CDD505-2E9C-101B-9397-08002B2CF9AE}" pid="20" name="display_urn:schemas-microsoft-com:office:office#Editor">
    <vt:lpwstr>SRV-ITSOP-SPO-OPS</vt:lpwstr>
  </property>
  <property fmtid="{D5CDD505-2E9C-101B-9397-08002B2CF9AE}" pid="21" name="display_urn:schemas-microsoft-com:office:office#PublishingContact">
    <vt:lpwstr>Mary Donaldson Lewis</vt:lpwstr>
  </property>
  <property fmtid="{D5CDD505-2E9C-101B-9397-08002B2CF9AE}" pid="22" name="DisplayStyle">
    <vt:lpwstr/>
  </property>
  <property fmtid="{D5CDD505-2E9C-101B-9397-08002B2CF9AE}" pid="23" name="DocumentType">
    <vt:lpwstr>22;#Presentation|c9b63077-43b4-42ea-b9e0-c1ad7ace7977</vt:lpwstr>
  </property>
  <property fmtid="{D5CDD505-2E9C-101B-9397-08002B2CF9AE}" pid="24" name="e0919e4a962d4c1aa34dcc9ee85a7530">
    <vt:lpwstr/>
  </property>
  <property fmtid="{D5CDD505-2E9C-101B-9397-08002B2CF9AE}" pid="25" name="EventId">
    <vt:lpwstr/>
  </property>
  <property fmtid="{D5CDD505-2E9C-101B-9397-08002B2CF9AE}" pid="26" name="ExternalSponsor">
    <vt:lpwstr/>
  </property>
  <property fmtid="{D5CDD505-2E9C-101B-9397-08002B2CF9AE}" pid="27" name="ExternalURL">
    <vt:lpwstr/>
  </property>
  <property fmtid="{D5CDD505-2E9C-101B-9397-08002B2CF9AE}" pid="28" name="f231d2454d9a4a1f8307c1e55bc8c5fd">
    <vt:lpwstr/>
  </property>
  <property fmtid="{D5CDD505-2E9C-101B-9397-08002B2CF9AE}" pid="29" name="f484770885e6483a8b40a286e9099996">
    <vt:lpwstr/>
  </property>
  <property fmtid="{D5CDD505-2E9C-101B-9397-08002B2CF9AE}" pid="30" name="f6836c8cfc5146d888b8918e85fd4b0e">
    <vt:lpwstr>World|181f87ec-6d12-43c8-9f7a-dc47bc14aa64</vt:lpwstr>
  </property>
  <property fmtid="{D5CDD505-2E9C-101B-9397-08002B2CF9AE}" pid="31" name="fbe16eaccf4749f086104f7c67297f76">
    <vt:lpwstr/>
  </property>
  <property fmtid="{D5CDD505-2E9C-101B-9397-08002B2CF9AE}" pid="32" name="Feature">
    <vt:lpwstr>0</vt:lpwstr>
  </property>
  <property fmtid="{D5CDD505-2E9C-101B-9397-08002B2CF9AE}" pid="33" name="FeatureToTile">
    <vt:lpwstr/>
  </property>
  <property fmtid="{D5CDD505-2E9C-101B-9397-08002B2CF9AE}" pid="34" name="g24ce987e2a14cd88b1be8bba67dc4d6">
    <vt:lpwstr/>
  </property>
  <property fmtid="{D5CDD505-2E9C-101B-9397-08002B2CF9AE}" pid="35" name="g60ac5c7cc5e48988332aa7f3f7675f4">
    <vt:lpwstr/>
  </property>
  <property fmtid="{D5CDD505-2E9C-101B-9397-08002B2CF9AE}" pid="36" name="gd47a4d9fbf547cb9074c093d57d77c0">
    <vt:lpwstr>Presentation|c9b63077-43b4-42ea-b9e0-c1ad7ace7977</vt:lpwstr>
  </property>
  <property fmtid="{D5CDD505-2E9C-101B-9397-08002B2CF9AE}" pid="37" name="GeographicArea">
    <vt:lpwstr>2;#World|181f87ec-6d12-43c8-9f7a-dc47bc14aa64</vt:lpwstr>
  </property>
  <property fmtid="{D5CDD505-2E9C-101B-9397-08002B2CF9AE}" pid="38" name="h40645383bce4db190f92f65d69cf557">
    <vt:lpwstr/>
  </property>
  <property fmtid="{D5CDD505-2E9C-101B-9397-08002B2CF9AE}" pid="39" name="InformationClassification">
    <vt:lpwstr>4;#Official Use Only|4119b812-446b-4199-aebc-580c95bfd42a</vt:lpwstr>
  </property>
  <property fmtid="{D5CDD505-2E9C-101B-9397-08002B2CF9AE}" pid="40" name="InternalSponsor">
    <vt:lpwstr>7;#World Bank Group (WBG)|d749ecbf-3649-4434-ba4f-3c23e2184366</vt:lpwstr>
  </property>
  <property fmtid="{D5CDD505-2E9C-101B-9397-08002B2CF9AE}" pid="41" name="j33b1bc20532487296f1bbbdead35a56">
    <vt:lpwstr/>
  </property>
  <property fmtid="{D5CDD505-2E9C-101B-9397-08002B2CF9AE}" pid="42" name="Languages">
    <vt:lpwstr>3;#English|e31af5d6-94ea-4ba5-925e-022fd8479dfd</vt:lpwstr>
  </property>
  <property fmtid="{D5CDD505-2E9C-101B-9397-08002B2CF9AE}" pid="43" name="le7312e839b9405fb813e48a1ee083cb">
    <vt:lpwstr>English|e31af5d6-94ea-4ba5-925e-022fd8479dfd</vt:lpwstr>
  </property>
  <property fmtid="{D5CDD505-2E9C-101B-9397-08002B2CF9AE}" pid="44" name="lfb45a722fc84f68b6d3dc1a7900189e">
    <vt:lpwstr>Official Use Only|4119b812-446b-4199-aebc-580c95bfd42a</vt:lpwstr>
  </property>
  <property fmtid="{D5CDD505-2E9C-101B-9397-08002B2CF9AE}" pid="45" name="LikesCount">
    <vt:lpwstr/>
  </property>
  <property fmtid="{D5CDD505-2E9C-101B-9397-08002B2CF9AE}" pid="46" name="m30f5f85ad26449189da578bd9e06217">
    <vt:lpwstr>World Bank Group (WBG)|d749ecbf-3649-4434-ba4f-3c23e2184366</vt:lpwstr>
  </property>
  <property fmtid="{D5CDD505-2E9C-101B-9397-08002B2CF9AE}" pid="47" name="n3588c81c2504f79a2ae07b8fc872de1">
    <vt:lpwstr>Official Use Only|4119b812-446b-4199-aebc-580c95bfd42a</vt:lpwstr>
  </property>
  <property fmtid="{D5CDD505-2E9C-101B-9397-08002B2CF9AE}" pid="48" name="ncc44d6e437c4ee18d4e35566604faa7">
    <vt:lpwstr>Other|07f05c29-cebf-447c-be82-026a2c5bfdae</vt:lpwstr>
  </property>
  <property fmtid="{D5CDD505-2E9C-101B-9397-08002B2CF9AE}" pid="49" name="o8e900f321d24bb18bb65b4f51774acf">
    <vt:lpwstr>Presentation|c9b63077-43b4-42ea-b9e0-c1ad7ace7977</vt:lpwstr>
  </property>
  <property fmtid="{D5CDD505-2E9C-101B-9397-08002B2CF9AE}" pid="50" name="Organization">
    <vt:lpwstr/>
  </property>
  <property fmtid="{D5CDD505-2E9C-101B-9397-08002B2CF9AE}" pid="51" name="OwnershipUnit">
    <vt:lpwstr>8;#Other|d2ba3edd-6844-41f8-9006-4c799301a6b1</vt:lpwstr>
  </property>
  <property fmtid="{D5CDD505-2E9C-101B-9397-08002B2CF9AE}" pid="52" name="OwnershipUnitLabel">
    <vt:lpwstr>Other</vt:lpwstr>
  </property>
  <property fmtid="{D5CDD505-2E9C-101B-9397-08002B2CF9AE}" pid="53" name="p176ae130422436a8ff7a482f3ab88f6">
    <vt:lpwstr>Other|d2ba3edd-6844-41f8-9006-4c799301a6b1</vt:lpwstr>
  </property>
  <property fmtid="{D5CDD505-2E9C-101B-9397-08002B2CF9AE}" pid="54" name="PageInfo">
    <vt:lpwstr>{
  "PageInfo": {
    "Contacts": [
      {
        "FullName": "Mary Donaldson Lewis",
        "PictureURL": "https://worldbankgroup.sharepoint.com/sites/gpghub/UserProfileImages/000373360.jpg",
        "UserLinkURL": "http://isearch.worldbank.org/</vt:lpwstr>
  </property>
  <property fmtid="{D5CDD505-2E9C-101B-9397-08002B2CF9AE}" pid="55" name="PublishingContact">
    <vt:lpwstr>44</vt:lpwstr>
  </property>
  <property fmtid="{D5CDD505-2E9C-101B-9397-08002B2CF9AE}" pid="56" name="PublishingRollupImage">
    <vt:lpwstr/>
  </property>
  <property fmtid="{D5CDD505-2E9C-101B-9397-08002B2CF9AE}" pid="57" name="Region">
    <vt:lpwstr/>
  </property>
  <property fmtid="{D5CDD505-2E9C-101B-9397-08002B2CF9AE}" pid="58" name="Source_x002d_Sponsor">
    <vt:lpwstr>2;#World Bank Group (WBG)|26302eb1-ec78-4f90-9354-a429b34938d0</vt:lpwstr>
  </property>
  <property fmtid="{D5CDD505-2E9C-101B-9397-08002B2CF9AE}" pid="59" name="TaxCatchAll">
    <vt:lpwstr>5;#Other|07f05c29-cebf-447c-be82-026a2c5bfdae;#8;#Other|d2ba3edd-6844-41f8-9006-4c799301a6b1;#7;#World Bank Group (WBG)|d749ecbf-3649-4434-ba4f-3c23e2184366;#6;#Other|c0ce9d33-d652-4127-8bcb-e2b67eda5480;#22;#Presentation|c9b63077-43b4-42ea-b9e0-c1ad7ace7</vt:lpwstr>
  </property>
  <property fmtid="{D5CDD505-2E9C-101B-9397-08002B2CF9AE}" pid="60" name="TaxKeyword">
    <vt:lpwstr/>
  </property>
  <property fmtid="{D5CDD505-2E9C-101B-9397-08002B2CF9AE}" pid="61" name="TaxKeywordTaxHTField">
    <vt:lpwstr/>
  </property>
  <property fmtid="{D5CDD505-2E9C-101B-9397-08002B2CF9AE}" pid="62" name="Topic(s)">
    <vt:lpwstr/>
  </property>
  <property fmtid="{D5CDD505-2E9C-101B-9397-08002B2CF9AE}" pid="63" name="Topics">
    <vt:lpwstr>5;#Other|07f05c29-cebf-447c-be82-026a2c5bfdae</vt:lpwstr>
  </property>
  <property fmtid="{D5CDD505-2E9C-101B-9397-08002B2CF9AE}" pid="64" name="UniqueItemId">
    <vt:lpwstr>GGE_DOCUM_91</vt:lpwstr>
  </property>
  <property fmtid="{D5CDD505-2E9C-101B-9397-08002B2CF9AE}" pid="65" name="UserData">
    <vt:lpwstr>{
  "UserData": {
    "Contacts": [
      {
        "FullName": "Mary Donaldson Lewis",
        "PictureURL": "https://zoom.worldbank.org/photo/people/000373360.jpg",
        "UserLinkURL": "https://newintranet.worldbank.org/people/profile?id=000373</vt:lpwstr>
  </property>
  <property fmtid="{D5CDD505-2E9C-101B-9397-08002B2CF9AE}" pid="66" name="VPU">
    <vt:lpwstr/>
  </property>
</Properties>
</file>