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theme/theme12.xml" ContentType="application/vnd.openxmlformats-officedocument.theme+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theme/theme13.xml" ContentType="application/vnd.openxmlformats-officedocument.theme+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theme/theme14.xml" ContentType="application/vnd.openxmlformats-officedocument.theme+xml"/>
  <Override PartName="/ppt/slideLayouts/slideLayout176.xml" ContentType="application/vnd.openxmlformats-officedocument.presentationml.slideLayout+xml"/>
  <Override PartName="/ppt/slideLayouts/slideLayout177.xml" ContentType="application/vnd.openxmlformats-officedocument.presentationml.slideLayout+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slideLayouts/slideLayout180.xml" ContentType="application/vnd.openxmlformats-officedocument.presentationml.slideLayout+xml"/>
  <Override PartName="/ppt/slideLayouts/slideLayout181.xml" ContentType="application/vnd.openxmlformats-officedocument.presentationml.slideLayout+xml"/>
  <Override PartName="/ppt/slideLayouts/slideLayout182.xml" ContentType="application/vnd.openxmlformats-officedocument.presentationml.slideLayout+xml"/>
  <Override PartName="/ppt/slideLayouts/slideLayout183.xml" ContentType="application/vnd.openxmlformats-officedocument.presentationml.slideLayout+xml"/>
  <Override PartName="/ppt/slideLayouts/slideLayout184.xml" ContentType="application/vnd.openxmlformats-officedocument.presentationml.slideLayout+xml"/>
  <Override PartName="/ppt/slideLayouts/slideLayout185.xml" ContentType="application/vnd.openxmlformats-officedocument.presentationml.slideLayout+xml"/>
  <Override PartName="/ppt/slideLayouts/slideLayout186.xml" ContentType="application/vnd.openxmlformats-officedocument.presentationml.slideLayout+xml"/>
  <Override PartName="/ppt/slideLayouts/slideLayout187.xml" ContentType="application/vnd.openxmlformats-officedocument.presentationml.slideLayout+xml"/>
  <Override PartName="/ppt/slideLayouts/slideLayout188.xml" ContentType="application/vnd.openxmlformats-officedocument.presentationml.slideLayout+xml"/>
  <Override PartName="/ppt/slideLayouts/slideLayout189.xml" ContentType="application/vnd.openxmlformats-officedocument.presentationml.slideLayout+xml"/>
  <Override PartName="/ppt/slideLayouts/slideLayout190.xml" ContentType="application/vnd.openxmlformats-officedocument.presentationml.slideLayout+xml"/>
  <Override PartName="/ppt/slideLayouts/slideLayout191.xml" ContentType="application/vnd.openxmlformats-officedocument.presentationml.slideLayout+xml"/>
  <Override PartName="/ppt/slideLayouts/slideLayout192.xml" ContentType="application/vnd.openxmlformats-officedocument.presentationml.slideLayout+xml"/>
  <Override PartName="/ppt/slideLayouts/slideLayout193.xml" ContentType="application/vnd.openxmlformats-officedocument.presentationml.slideLayout+xml"/>
  <Override PartName="/ppt/theme/theme15.xml" ContentType="application/vnd.openxmlformats-officedocument.theme+xml"/>
  <Override PartName="/ppt/slideLayouts/slideLayout194.xml" ContentType="application/vnd.openxmlformats-officedocument.presentationml.slideLayout+xml"/>
  <Override PartName="/ppt/slideLayouts/slideLayout195.xml" ContentType="application/vnd.openxmlformats-officedocument.presentationml.slideLayout+xml"/>
  <Override PartName="/ppt/slideLayouts/slideLayout196.xml" ContentType="application/vnd.openxmlformats-officedocument.presentationml.slideLayout+xml"/>
  <Override PartName="/ppt/slideLayouts/slideLayout197.xml" ContentType="application/vnd.openxmlformats-officedocument.presentationml.slideLayout+xml"/>
  <Override PartName="/ppt/slideLayouts/slideLayout198.xml" ContentType="application/vnd.openxmlformats-officedocument.presentationml.slideLayout+xml"/>
  <Override PartName="/ppt/slideLayouts/slideLayout199.xml" ContentType="application/vnd.openxmlformats-officedocument.presentationml.slideLayout+xml"/>
  <Override PartName="/ppt/slideLayouts/slideLayout200.xml" ContentType="application/vnd.openxmlformats-officedocument.presentationml.slideLayout+xml"/>
  <Override PartName="/ppt/slideLayouts/slideLayout201.xml" ContentType="application/vnd.openxmlformats-officedocument.presentationml.slideLayout+xml"/>
  <Override PartName="/ppt/slideLayouts/slideLayout202.xml" ContentType="application/vnd.openxmlformats-officedocument.presentationml.slideLayout+xml"/>
  <Override PartName="/ppt/slideLayouts/slideLayout203.xml" ContentType="application/vnd.openxmlformats-officedocument.presentationml.slideLayout+xml"/>
  <Override PartName="/ppt/slideLayouts/slideLayout204.xml" ContentType="application/vnd.openxmlformats-officedocument.presentationml.slideLayout+xml"/>
  <Override PartName="/ppt/slideLayouts/slideLayout205.xml" ContentType="application/vnd.openxmlformats-officedocument.presentationml.slideLayout+xml"/>
  <Override PartName="/ppt/slideLayouts/slideLayout206.xml" ContentType="application/vnd.openxmlformats-officedocument.presentationml.slideLayout+xml"/>
  <Override PartName="/ppt/slideLayouts/slideLayout207.xml" ContentType="application/vnd.openxmlformats-officedocument.presentationml.slideLayout+xml"/>
  <Override PartName="/ppt/slideLayouts/slideLayout208.xml" ContentType="application/vnd.openxmlformats-officedocument.presentationml.slideLayout+xml"/>
  <Override PartName="/ppt/slideLayouts/slideLayout209.xml" ContentType="application/vnd.openxmlformats-officedocument.presentationml.slideLayout+xml"/>
  <Override PartName="/ppt/slideLayouts/slideLayout210.xml" ContentType="application/vnd.openxmlformats-officedocument.presentationml.slideLayout+xml"/>
  <Override PartName="/ppt/slideLayouts/slideLayout211.xml" ContentType="application/vnd.openxmlformats-officedocument.presentationml.slideLayout+xml"/>
  <Override PartName="/ppt/theme/theme16.xml" ContentType="application/vnd.openxmlformats-officedocument.theme+xml"/>
  <Override PartName="/ppt/theme/theme17.xml" ContentType="application/vnd.openxmlformats-officedocument.theme+xml"/>
  <Override PartName="/ppt/theme/theme18.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5197" r:id="rId1"/>
    <p:sldMasterId id="2147485265" r:id="rId2"/>
    <p:sldMasterId id="2147485471" r:id="rId3"/>
    <p:sldMasterId id="2147485472" r:id="rId4"/>
    <p:sldMasterId id="2147485473" r:id="rId5"/>
    <p:sldMasterId id="2147485474" r:id="rId6"/>
    <p:sldMasterId id="2147485475" r:id="rId7"/>
    <p:sldMasterId id="2147485476" r:id="rId8"/>
    <p:sldMasterId id="2147485477" r:id="rId9"/>
    <p:sldMasterId id="2147485478" r:id="rId10"/>
    <p:sldMasterId id="2147485479" r:id="rId11"/>
    <p:sldMasterId id="2147485601" r:id="rId12"/>
    <p:sldMasterId id="2147485620" r:id="rId13"/>
    <p:sldMasterId id="2147485639" r:id="rId14"/>
    <p:sldMasterId id="2147485658" r:id="rId15"/>
    <p:sldMasterId id="2147485677" r:id="rId16"/>
  </p:sldMasterIdLst>
  <p:notesMasterIdLst>
    <p:notesMasterId r:id="rId26"/>
  </p:notesMasterIdLst>
  <p:handoutMasterIdLst>
    <p:handoutMasterId r:id="rId27"/>
  </p:handoutMasterIdLst>
  <p:sldIdLst>
    <p:sldId id="256" r:id="rId17"/>
    <p:sldId id="270" r:id="rId18"/>
    <p:sldId id="271" r:id="rId19"/>
    <p:sldId id="272" r:id="rId20"/>
    <p:sldId id="273" r:id="rId21"/>
    <p:sldId id="264" r:id="rId22"/>
    <p:sldId id="266" r:id="rId23"/>
    <p:sldId id="274" r:id="rId24"/>
    <p:sldId id="268" r:id="rId25"/>
  </p:sldIdLst>
  <p:sldSz cx="9144000" cy="6858000" type="screen4x3"/>
  <p:notesSz cx="7010400" cy="9296400"/>
  <p:custDataLst>
    <p:tags r:id="rId28"/>
  </p:custDataLst>
  <p:defaultTextStyle>
    <a:defPPr>
      <a:defRPr lang="en-US"/>
    </a:defPPr>
    <a:lvl1pPr algn="l" rtl="0" fontAlgn="base">
      <a:spcBef>
        <a:spcPct val="0"/>
      </a:spcBef>
      <a:spcAft>
        <a:spcPct val="0"/>
      </a:spcAft>
      <a:buSzPct val="100000"/>
      <a:defRPr sz="1600" b="1" kern="1200">
        <a:solidFill>
          <a:schemeClr val="tx1"/>
        </a:solidFill>
        <a:latin typeface="Trebuchet MS" pitchFamily="34" charset="0"/>
        <a:ea typeface="MS PGothic" pitchFamily="34" charset="-128"/>
        <a:cs typeface="+mn-cs"/>
      </a:defRPr>
    </a:lvl1pPr>
    <a:lvl2pPr marL="457200" algn="l" rtl="0" fontAlgn="base">
      <a:spcBef>
        <a:spcPct val="0"/>
      </a:spcBef>
      <a:spcAft>
        <a:spcPct val="0"/>
      </a:spcAft>
      <a:buSzPct val="100000"/>
      <a:defRPr sz="1600" b="1" kern="1200">
        <a:solidFill>
          <a:schemeClr val="tx1"/>
        </a:solidFill>
        <a:latin typeface="Trebuchet MS" pitchFamily="34" charset="0"/>
        <a:ea typeface="MS PGothic" pitchFamily="34" charset="-128"/>
        <a:cs typeface="+mn-cs"/>
      </a:defRPr>
    </a:lvl2pPr>
    <a:lvl3pPr marL="914400" algn="l" rtl="0" fontAlgn="base">
      <a:spcBef>
        <a:spcPct val="0"/>
      </a:spcBef>
      <a:spcAft>
        <a:spcPct val="0"/>
      </a:spcAft>
      <a:buSzPct val="100000"/>
      <a:defRPr sz="1600" b="1" kern="1200">
        <a:solidFill>
          <a:schemeClr val="tx1"/>
        </a:solidFill>
        <a:latin typeface="Trebuchet MS" pitchFamily="34" charset="0"/>
        <a:ea typeface="MS PGothic" pitchFamily="34" charset="-128"/>
        <a:cs typeface="+mn-cs"/>
      </a:defRPr>
    </a:lvl3pPr>
    <a:lvl4pPr marL="1371600" algn="l" rtl="0" fontAlgn="base">
      <a:spcBef>
        <a:spcPct val="0"/>
      </a:spcBef>
      <a:spcAft>
        <a:spcPct val="0"/>
      </a:spcAft>
      <a:buSzPct val="100000"/>
      <a:defRPr sz="1600" b="1" kern="1200">
        <a:solidFill>
          <a:schemeClr val="tx1"/>
        </a:solidFill>
        <a:latin typeface="Trebuchet MS" pitchFamily="34" charset="0"/>
        <a:ea typeface="MS PGothic" pitchFamily="34" charset="-128"/>
        <a:cs typeface="+mn-cs"/>
      </a:defRPr>
    </a:lvl4pPr>
    <a:lvl5pPr marL="1828800" algn="l" rtl="0" fontAlgn="base">
      <a:spcBef>
        <a:spcPct val="0"/>
      </a:spcBef>
      <a:spcAft>
        <a:spcPct val="0"/>
      </a:spcAft>
      <a:buSzPct val="100000"/>
      <a:defRPr sz="1600" b="1" kern="1200">
        <a:solidFill>
          <a:schemeClr val="tx1"/>
        </a:solidFill>
        <a:latin typeface="Trebuchet MS" pitchFamily="34" charset="0"/>
        <a:ea typeface="MS PGothic" pitchFamily="34" charset="-128"/>
        <a:cs typeface="+mn-cs"/>
      </a:defRPr>
    </a:lvl5pPr>
    <a:lvl6pPr marL="2286000" algn="l" defTabSz="914400" rtl="0" eaLnBrk="1" latinLnBrk="0" hangingPunct="1">
      <a:defRPr sz="1600" b="1" kern="1200">
        <a:solidFill>
          <a:schemeClr val="tx1"/>
        </a:solidFill>
        <a:latin typeface="Trebuchet MS" pitchFamily="34" charset="0"/>
        <a:ea typeface="MS PGothic" pitchFamily="34" charset="-128"/>
        <a:cs typeface="+mn-cs"/>
      </a:defRPr>
    </a:lvl6pPr>
    <a:lvl7pPr marL="2743200" algn="l" defTabSz="914400" rtl="0" eaLnBrk="1" latinLnBrk="0" hangingPunct="1">
      <a:defRPr sz="1600" b="1" kern="1200">
        <a:solidFill>
          <a:schemeClr val="tx1"/>
        </a:solidFill>
        <a:latin typeface="Trebuchet MS" pitchFamily="34" charset="0"/>
        <a:ea typeface="MS PGothic" pitchFamily="34" charset="-128"/>
        <a:cs typeface="+mn-cs"/>
      </a:defRPr>
    </a:lvl7pPr>
    <a:lvl8pPr marL="3200400" algn="l" defTabSz="914400" rtl="0" eaLnBrk="1" latinLnBrk="0" hangingPunct="1">
      <a:defRPr sz="1600" b="1" kern="1200">
        <a:solidFill>
          <a:schemeClr val="tx1"/>
        </a:solidFill>
        <a:latin typeface="Trebuchet MS" pitchFamily="34" charset="0"/>
        <a:ea typeface="MS PGothic" pitchFamily="34" charset="-128"/>
        <a:cs typeface="+mn-cs"/>
      </a:defRPr>
    </a:lvl8pPr>
    <a:lvl9pPr marL="3657600" algn="l" defTabSz="914400" rtl="0" eaLnBrk="1" latinLnBrk="0" hangingPunct="1">
      <a:defRPr sz="1600" b="1" kern="1200">
        <a:solidFill>
          <a:schemeClr val="tx1"/>
        </a:solidFill>
        <a:latin typeface="Trebuchet MS" pitchFamily="34"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D1F046-5454-CDB9-A426-454AFB926B0E}" v="391" dt="2020-05-26T10:43:09.6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1" d="100"/>
          <a:sy n="71" d="100"/>
        </p:scale>
        <p:origin x="-1500" y="-966"/>
      </p:cViewPr>
      <p:guideLst>
        <p:guide orient="horz" pos="2160"/>
        <p:guide pos="2880"/>
      </p:guideLst>
    </p:cSldViewPr>
  </p:slideViewPr>
  <p:notesTextViewPr>
    <p:cViewPr>
      <p:scale>
        <a:sx n="100" d="100"/>
        <a:sy n="100" d="100"/>
      </p:scale>
      <p:origin x="0" y="0"/>
    </p:cViewPr>
  </p:notesTextViewPr>
  <p:notesViewPr>
    <p:cSldViewPr>
      <p:cViewPr varScale="1">
        <p:scale>
          <a:sx n="10" d="100"/>
          <a:sy n="10" d="100"/>
        </p:scale>
        <p:origin x="-102" y="-26"/>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 Target="slides/slide2.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5.xml"/><Relationship Id="rId34" Type="http://schemas.microsoft.com/office/2015/10/relationships/revisionInfo" Target="revisionInfo.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1.xml"/><Relationship Id="rId25" Type="http://schemas.openxmlformats.org/officeDocument/2006/relationships/slide" Target="slides/slide9.xml"/><Relationship Id="rId33"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 Target="slides/slide4.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8.xml"/><Relationship Id="rId32"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7.xml"/><Relationship Id="rId28" Type="http://schemas.openxmlformats.org/officeDocument/2006/relationships/tags" Target="tags/tag1.xml"/><Relationship Id="rId10" Type="http://schemas.openxmlformats.org/officeDocument/2006/relationships/slideMaster" Target="slideMasters/slideMaster10.xml"/><Relationship Id="rId19" Type="http://schemas.openxmlformats.org/officeDocument/2006/relationships/slide" Target="slides/slide3.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6.xml"/><Relationship Id="rId27" Type="http://schemas.openxmlformats.org/officeDocument/2006/relationships/handoutMaster" Target="handoutMasters/handoutMaster1.xml"/><Relationship Id="rId30" Type="http://schemas.openxmlformats.org/officeDocument/2006/relationships/viewProps" Target="viewProps.xml"/><Relationship Id="rId8" Type="http://schemas.openxmlformats.org/officeDocument/2006/relationships/slideMaster" Target="slideMasters/slideMaster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ida Carsimamovic" userId="S::naidacar_gmail.com#ext#@worldbankgroup.onmicrosoft.com::53931ab3-ae2f-4940-ab2f-79ca65fd9f5d" providerId="AD" clId="Web-{2CD1F046-5454-CDB9-A426-454AFB926B0E}"/>
    <pc:docChg chg="modSld">
      <pc:chgData name="Naida Carsimamovic" userId="S::naidacar_gmail.com#ext#@worldbankgroup.onmicrosoft.com::53931ab3-ae2f-4940-ab2f-79ca65fd9f5d" providerId="AD" clId="Web-{2CD1F046-5454-CDB9-A426-454AFB926B0E}" dt="2020-05-26T10:43:09.677" v="390" actId="20577"/>
      <pc:docMkLst>
        <pc:docMk/>
      </pc:docMkLst>
      <pc:sldChg chg="delSp modSp">
        <pc:chgData name="Naida Carsimamovic" userId="S::naidacar_gmail.com#ext#@worldbankgroup.onmicrosoft.com::53931ab3-ae2f-4940-ab2f-79ca65fd9f5d" providerId="AD" clId="Web-{2CD1F046-5454-CDB9-A426-454AFB926B0E}" dt="2020-05-26T10:24:31.986" v="2"/>
        <pc:sldMkLst>
          <pc:docMk/>
          <pc:sldMk cId="0" sldId="256"/>
        </pc:sldMkLst>
        <pc:spChg chg="del mod">
          <ac:chgData name="Naida Carsimamovic" userId="S::naidacar_gmail.com#ext#@worldbankgroup.onmicrosoft.com::53931ab3-ae2f-4940-ab2f-79ca65fd9f5d" providerId="AD" clId="Web-{2CD1F046-5454-CDB9-A426-454AFB926B0E}" dt="2020-05-26T10:24:30.502" v="1"/>
          <ac:spMkLst>
            <pc:docMk/>
            <pc:sldMk cId="0" sldId="256"/>
            <ac:spMk id="12565" creationId="{00000000-0000-0000-0000-000000000000}"/>
          </ac:spMkLst>
        </pc:spChg>
        <pc:spChg chg="del">
          <ac:chgData name="Naida Carsimamovic" userId="S::naidacar_gmail.com#ext#@worldbankgroup.onmicrosoft.com::53931ab3-ae2f-4940-ab2f-79ca65fd9f5d" providerId="AD" clId="Web-{2CD1F046-5454-CDB9-A426-454AFB926B0E}" dt="2020-05-26T10:24:31.986" v="2"/>
          <ac:spMkLst>
            <pc:docMk/>
            <pc:sldMk cId="0" sldId="256"/>
            <ac:spMk id="12568" creationId="{00000000-0000-0000-0000-000000000000}"/>
          </ac:spMkLst>
        </pc:spChg>
      </pc:sldChg>
      <pc:sldChg chg="addSp">
        <pc:chgData name="Naida Carsimamovic" userId="S::naidacar_gmail.com#ext#@worldbankgroup.onmicrosoft.com::53931ab3-ae2f-4940-ab2f-79ca65fd9f5d" providerId="AD" clId="Web-{2CD1F046-5454-CDB9-A426-454AFB926B0E}" dt="2020-05-26T10:37:10.098" v="248"/>
        <pc:sldMkLst>
          <pc:docMk/>
          <pc:sldMk cId="0" sldId="264"/>
        </pc:sldMkLst>
        <pc:spChg chg="add">
          <ac:chgData name="Naida Carsimamovic" userId="S::naidacar_gmail.com#ext#@worldbankgroup.onmicrosoft.com::53931ab3-ae2f-4940-ab2f-79ca65fd9f5d" providerId="AD" clId="Web-{2CD1F046-5454-CDB9-A426-454AFB926B0E}" dt="2020-05-26T10:37:10.098" v="248"/>
          <ac:spMkLst>
            <pc:docMk/>
            <pc:sldMk cId="0" sldId="264"/>
            <ac:spMk id="2" creationId="{E4F4AC82-EF7D-45AD-AB0D-194C14B9E3D3}"/>
          </ac:spMkLst>
        </pc:spChg>
      </pc:sldChg>
      <pc:sldChg chg="delSp">
        <pc:chgData name="Naida Carsimamovic" userId="S::naidacar_gmail.com#ext#@worldbankgroup.onmicrosoft.com::53931ab3-ae2f-4940-ab2f-79ca65fd9f5d" providerId="AD" clId="Web-{2CD1F046-5454-CDB9-A426-454AFB926B0E}" dt="2020-05-26T10:35:06.644" v="244"/>
        <pc:sldMkLst>
          <pc:docMk/>
          <pc:sldMk cId="0" sldId="266"/>
        </pc:sldMkLst>
        <pc:spChg chg="del">
          <ac:chgData name="Naida Carsimamovic" userId="S::naidacar_gmail.com#ext#@worldbankgroup.onmicrosoft.com::53931ab3-ae2f-4940-ab2f-79ca65fd9f5d" providerId="AD" clId="Web-{2CD1F046-5454-CDB9-A426-454AFB926B0E}" dt="2020-05-26T10:35:06.644" v="244"/>
          <ac:spMkLst>
            <pc:docMk/>
            <pc:sldMk cId="0" sldId="266"/>
            <ac:spMk id="18746" creationId="{00000000-0000-0000-0000-000000000000}"/>
          </ac:spMkLst>
        </pc:spChg>
      </pc:sldChg>
      <pc:sldChg chg="delSp modSp">
        <pc:chgData name="Naida Carsimamovic" userId="S::naidacar_gmail.com#ext#@worldbankgroup.onmicrosoft.com::53931ab3-ae2f-4940-ab2f-79ca65fd9f5d" providerId="AD" clId="Web-{2CD1F046-5454-CDB9-A426-454AFB926B0E}" dt="2020-05-26T10:34:44.457" v="240"/>
        <pc:sldMkLst>
          <pc:docMk/>
          <pc:sldMk cId="3232189534" sldId="270"/>
        </pc:sldMkLst>
        <pc:spChg chg="del">
          <ac:chgData name="Naida Carsimamovic" userId="S::naidacar_gmail.com#ext#@worldbankgroup.onmicrosoft.com::53931ab3-ae2f-4940-ab2f-79ca65fd9f5d" providerId="AD" clId="Web-{2CD1F046-5454-CDB9-A426-454AFB926B0E}" dt="2020-05-26T10:34:44.457" v="240"/>
          <ac:spMkLst>
            <pc:docMk/>
            <pc:sldMk cId="3232189534" sldId="270"/>
            <ac:spMk id="4" creationId="{1EC7DB97-257F-43DC-99D3-290757233C69}"/>
          </ac:spMkLst>
        </pc:spChg>
        <pc:graphicFrameChg chg="modGraphic">
          <ac:chgData name="Naida Carsimamovic" userId="S::naidacar_gmail.com#ext#@worldbankgroup.onmicrosoft.com::53931ab3-ae2f-4940-ab2f-79ca65fd9f5d" providerId="AD" clId="Web-{2CD1F046-5454-CDB9-A426-454AFB926B0E}" dt="2020-05-26T10:25:34.768" v="13" actId="20577"/>
          <ac:graphicFrameMkLst>
            <pc:docMk/>
            <pc:sldMk cId="3232189534" sldId="270"/>
            <ac:graphicFrameMk id="6" creationId="{EA830843-94EF-4840-BED3-7247C7B4FCED}"/>
          </ac:graphicFrameMkLst>
        </pc:graphicFrameChg>
      </pc:sldChg>
      <pc:sldChg chg="delSp modSp">
        <pc:chgData name="Naida Carsimamovic" userId="S::naidacar_gmail.com#ext#@worldbankgroup.onmicrosoft.com::53931ab3-ae2f-4940-ab2f-79ca65fd9f5d" providerId="AD" clId="Web-{2CD1F046-5454-CDB9-A426-454AFB926B0E}" dt="2020-05-26T10:34:50.364" v="241"/>
        <pc:sldMkLst>
          <pc:docMk/>
          <pc:sldMk cId="2223166344" sldId="271"/>
        </pc:sldMkLst>
        <pc:spChg chg="del">
          <ac:chgData name="Naida Carsimamovic" userId="S::naidacar_gmail.com#ext#@worldbankgroup.onmicrosoft.com::53931ab3-ae2f-4940-ab2f-79ca65fd9f5d" providerId="AD" clId="Web-{2CD1F046-5454-CDB9-A426-454AFB926B0E}" dt="2020-05-26T10:34:50.364" v="241"/>
          <ac:spMkLst>
            <pc:docMk/>
            <pc:sldMk cId="2223166344" sldId="271"/>
            <ac:spMk id="2" creationId="{32A2DEF8-6BBE-4ED5-9858-E0B791E76829}"/>
          </ac:spMkLst>
        </pc:spChg>
        <pc:graphicFrameChg chg="modGraphic">
          <ac:chgData name="Naida Carsimamovic" userId="S::naidacar_gmail.com#ext#@worldbankgroup.onmicrosoft.com::53931ab3-ae2f-4940-ab2f-79ca65fd9f5d" providerId="AD" clId="Web-{2CD1F046-5454-CDB9-A426-454AFB926B0E}" dt="2020-05-26T10:29:11.706" v="155" actId="20577"/>
          <ac:graphicFrameMkLst>
            <pc:docMk/>
            <pc:sldMk cId="2223166344" sldId="271"/>
            <ac:graphicFrameMk id="3" creationId="{1BBFAEDF-3BAE-49E8-8475-E8DC26CEAEE5}"/>
          </ac:graphicFrameMkLst>
        </pc:graphicFrameChg>
      </pc:sldChg>
      <pc:sldChg chg="delSp modSp">
        <pc:chgData name="Naida Carsimamovic" userId="S::naidacar_gmail.com#ext#@worldbankgroup.onmicrosoft.com::53931ab3-ae2f-4940-ab2f-79ca65fd9f5d" providerId="AD" clId="Web-{2CD1F046-5454-CDB9-A426-454AFB926B0E}" dt="2020-05-26T10:34:52.957" v="242"/>
        <pc:sldMkLst>
          <pc:docMk/>
          <pc:sldMk cId="3103654044" sldId="272"/>
        </pc:sldMkLst>
        <pc:spChg chg="del">
          <ac:chgData name="Naida Carsimamovic" userId="S::naidacar_gmail.com#ext#@worldbankgroup.onmicrosoft.com::53931ab3-ae2f-4940-ab2f-79ca65fd9f5d" providerId="AD" clId="Web-{2CD1F046-5454-CDB9-A426-454AFB926B0E}" dt="2020-05-26T10:34:52.957" v="242"/>
          <ac:spMkLst>
            <pc:docMk/>
            <pc:sldMk cId="3103654044" sldId="272"/>
            <ac:spMk id="4" creationId="{E243D063-F0A9-40E8-95E5-210B681368EC}"/>
          </ac:spMkLst>
        </pc:spChg>
        <pc:graphicFrameChg chg="modGraphic">
          <ac:chgData name="Naida Carsimamovic" userId="S::naidacar_gmail.com#ext#@worldbankgroup.onmicrosoft.com::53931ab3-ae2f-4940-ab2f-79ca65fd9f5d" providerId="AD" clId="Web-{2CD1F046-5454-CDB9-A426-454AFB926B0E}" dt="2020-05-26T10:34:37.097" v="239" actId="20577"/>
          <ac:graphicFrameMkLst>
            <pc:docMk/>
            <pc:sldMk cId="3103654044" sldId="272"/>
            <ac:graphicFrameMk id="5" creationId="{85291FD4-1412-4457-8245-F1279516D748}"/>
          </ac:graphicFrameMkLst>
        </pc:graphicFrameChg>
      </pc:sldChg>
      <pc:sldChg chg="delSp modSp">
        <pc:chgData name="Naida Carsimamovic" userId="S::naidacar_gmail.com#ext#@worldbankgroup.onmicrosoft.com::53931ab3-ae2f-4940-ab2f-79ca65fd9f5d" providerId="AD" clId="Web-{2CD1F046-5454-CDB9-A426-454AFB926B0E}" dt="2020-05-26T10:36:32.410" v="247" actId="20577"/>
        <pc:sldMkLst>
          <pc:docMk/>
          <pc:sldMk cId="1063461415" sldId="273"/>
        </pc:sldMkLst>
        <pc:spChg chg="del">
          <ac:chgData name="Naida Carsimamovic" userId="S::naidacar_gmail.com#ext#@worldbankgroup.onmicrosoft.com::53931ab3-ae2f-4940-ab2f-79ca65fd9f5d" providerId="AD" clId="Web-{2CD1F046-5454-CDB9-A426-454AFB926B0E}" dt="2020-05-26T10:34:57.898" v="243"/>
          <ac:spMkLst>
            <pc:docMk/>
            <pc:sldMk cId="1063461415" sldId="273"/>
            <ac:spMk id="4" creationId="{BF7F2ABC-0A1C-454C-8BF0-10183235DD27}"/>
          </ac:spMkLst>
        </pc:spChg>
        <pc:graphicFrameChg chg="modGraphic">
          <ac:chgData name="Naida Carsimamovic" userId="S::naidacar_gmail.com#ext#@worldbankgroup.onmicrosoft.com::53931ab3-ae2f-4940-ab2f-79ca65fd9f5d" providerId="AD" clId="Web-{2CD1F046-5454-CDB9-A426-454AFB926B0E}" dt="2020-05-26T10:36:32.410" v="247" actId="20577"/>
          <ac:graphicFrameMkLst>
            <pc:docMk/>
            <pc:sldMk cId="1063461415" sldId="273"/>
            <ac:graphicFrameMk id="6" creationId="{8A0A91DA-B0AE-4DCA-BBC5-7B33FF2E799F}"/>
          </ac:graphicFrameMkLst>
        </pc:graphicFrameChg>
      </pc:sldChg>
      <pc:sldChg chg="delSp modSp">
        <pc:chgData name="Naida Carsimamovic" userId="S::naidacar_gmail.com#ext#@worldbankgroup.onmicrosoft.com::53931ab3-ae2f-4940-ab2f-79ca65fd9f5d" providerId="AD" clId="Web-{2CD1F046-5454-CDB9-A426-454AFB926B0E}" dt="2020-05-26T10:43:09.677" v="390" actId="20577"/>
        <pc:sldMkLst>
          <pc:docMk/>
          <pc:sldMk cId="2778659689" sldId="274"/>
        </pc:sldMkLst>
        <pc:spChg chg="del">
          <ac:chgData name="Naida Carsimamovic" userId="S::naidacar_gmail.com#ext#@worldbankgroup.onmicrosoft.com::53931ab3-ae2f-4940-ab2f-79ca65fd9f5d" providerId="AD" clId="Web-{2CD1F046-5454-CDB9-A426-454AFB926B0E}" dt="2020-05-26T10:35:10.535" v="245"/>
          <ac:spMkLst>
            <pc:docMk/>
            <pc:sldMk cId="2778659689" sldId="274"/>
            <ac:spMk id="4" creationId="{99107B88-A96D-4985-A8CD-4FBD22DE7B01}"/>
          </ac:spMkLst>
        </pc:spChg>
        <pc:graphicFrameChg chg="modGraphic">
          <ac:chgData name="Naida Carsimamovic" userId="S::naidacar_gmail.com#ext#@worldbankgroup.onmicrosoft.com::53931ab3-ae2f-4940-ab2f-79ca65fd9f5d" providerId="AD" clId="Web-{2CD1F046-5454-CDB9-A426-454AFB926B0E}" dt="2020-05-26T10:43:09.677" v="390" actId="20577"/>
          <ac:graphicFrameMkLst>
            <pc:docMk/>
            <pc:sldMk cId="2778659689" sldId="274"/>
            <ac:graphicFrameMk id="9" creationId="{7B8492C5-A120-4C2B-80E2-4B93C502D616}"/>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787736-2411-407F-B379-7603F45E0E14}"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en-US"/>
        </a:p>
      </dgm:t>
    </dgm:pt>
    <dgm:pt modelId="{414F07C5-5B6A-453F-AD23-316EC2A30B88}">
      <dgm:prSet/>
      <dgm:spPr/>
      <dgm:t>
        <a:bodyPr/>
        <a:lstStyle/>
        <a:p>
          <a:pPr rtl="0"/>
          <a:r>
            <a:rPr lang="hr-HR" noProof="0" dirty="0">
              <a:latin typeface="Arial Bold"/>
            </a:rPr>
            <a:t> Jaka analiza</a:t>
          </a:r>
          <a:r>
            <a:rPr lang="hr-HR" noProof="0" dirty="0"/>
            <a:t> s promišljenim zaključcima</a:t>
          </a:r>
        </a:p>
      </dgm:t>
    </dgm:pt>
    <dgm:pt modelId="{B320553E-A573-4B99-B2AE-F6036279FCB6}" type="parTrans" cxnId="{29A72ABB-348F-491D-96A2-C17D7CFB68B9}">
      <dgm:prSet/>
      <dgm:spPr/>
      <dgm:t>
        <a:bodyPr/>
        <a:lstStyle/>
        <a:p>
          <a:endParaRPr lang="en-US"/>
        </a:p>
      </dgm:t>
    </dgm:pt>
    <dgm:pt modelId="{21A241CC-91D2-4968-BBA4-9556609E7178}" type="sibTrans" cxnId="{29A72ABB-348F-491D-96A2-C17D7CFB68B9}">
      <dgm:prSet/>
      <dgm:spPr/>
      <dgm:t>
        <a:bodyPr/>
        <a:lstStyle/>
        <a:p>
          <a:endParaRPr lang="en-US"/>
        </a:p>
      </dgm:t>
    </dgm:pt>
    <dgm:pt modelId="{09085883-35A6-4495-A56F-DECE8263448B}">
      <dgm:prSet/>
      <dgm:spPr/>
      <dgm:t>
        <a:bodyPr/>
        <a:lstStyle/>
        <a:p>
          <a:r>
            <a:rPr lang="hr-HR" noProof="0" dirty="0"/>
            <a:t>Praktične preporuke u skladu s dobrim praksama OECD-a</a:t>
          </a:r>
        </a:p>
      </dgm:t>
    </dgm:pt>
    <dgm:pt modelId="{1D919536-936F-47E9-854F-24BBDB1C722A}" type="parTrans" cxnId="{E14EFE8E-9402-49DD-98AB-8C2CE8FA6B53}">
      <dgm:prSet/>
      <dgm:spPr/>
      <dgm:t>
        <a:bodyPr/>
        <a:lstStyle/>
        <a:p>
          <a:endParaRPr lang="en-US"/>
        </a:p>
      </dgm:t>
    </dgm:pt>
    <dgm:pt modelId="{42CD23F9-A9C5-4AEC-A845-0210464F1F50}" type="sibTrans" cxnId="{E14EFE8E-9402-49DD-98AB-8C2CE8FA6B53}">
      <dgm:prSet/>
      <dgm:spPr/>
      <dgm:t>
        <a:bodyPr/>
        <a:lstStyle/>
        <a:p>
          <a:endParaRPr lang="en-US"/>
        </a:p>
      </dgm:t>
    </dgm:pt>
    <dgm:pt modelId="{6D128492-3EC1-431C-B446-0E3CFA500A9E}">
      <dgm:prSet/>
      <dgm:spPr/>
      <dgm:t>
        <a:bodyPr/>
        <a:lstStyle/>
        <a:p>
          <a:pPr rtl="0"/>
          <a:r>
            <a:rPr lang="vi-VN" dirty="0" err="1"/>
            <a:t>Dobre</a:t>
          </a:r>
          <a:r>
            <a:rPr lang="vi-VN" dirty="0"/>
            <a:t> </a:t>
          </a:r>
          <a:r>
            <a:rPr lang="vi-VN" dirty="0" err="1"/>
            <a:t>prakse</a:t>
          </a:r>
          <a:r>
            <a:rPr lang="vi-VN" dirty="0"/>
            <a:t> OECD-a </a:t>
          </a:r>
          <a:r>
            <a:rPr lang="vi-VN" dirty="0" err="1"/>
            <a:t>prilagođene</a:t>
          </a:r>
          <a:r>
            <a:rPr lang="vi-VN" dirty="0"/>
            <a:t> </a:t>
          </a:r>
          <a:r>
            <a:rPr lang="vi-VN" dirty="0" err="1"/>
            <a:t>prema</a:t>
          </a:r>
          <a:r>
            <a:rPr lang="vi-VN" dirty="0"/>
            <a:t> </a:t>
          </a:r>
          <a:r>
            <a:rPr lang="vi-VN" dirty="0" err="1"/>
            <a:t>donekle</a:t>
          </a:r>
          <a:r>
            <a:rPr lang="vi-VN" dirty="0"/>
            <a:t> </a:t>
          </a:r>
          <a:r>
            <a:rPr lang="vi-VN" dirty="0">
              <a:latin typeface="Arial Bold"/>
            </a:rPr>
            <a:t>drugačijim</a:t>
          </a:r>
          <a:r>
            <a:rPr lang="vi-VN" dirty="0"/>
            <a:t> okolnostima u zemljama članicama PEMPAL-a</a:t>
          </a:r>
          <a:endParaRPr lang="en-US" dirty="0"/>
        </a:p>
      </dgm:t>
    </dgm:pt>
    <dgm:pt modelId="{5D8C1F28-8E81-4535-8208-20504908AEC8}" type="parTrans" cxnId="{659BF5B7-0F92-48A8-83C1-FF6565F860B2}">
      <dgm:prSet/>
      <dgm:spPr/>
      <dgm:t>
        <a:bodyPr/>
        <a:lstStyle/>
        <a:p>
          <a:endParaRPr lang="en-US"/>
        </a:p>
      </dgm:t>
    </dgm:pt>
    <dgm:pt modelId="{C59909E4-BC5D-4CA2-B779-CFA319B36EC0}" type="sibTrans" cxnId="{659BF5B7-0F92-48A8-83C1-FF6565F860B2}">
      <dgm:prSet/>
      <dgm:spPr/>
      <dgm:t>
        <a:bodyPr/>
        <a:lstStyle/>
        <a:p>
          <a:endParaRPr lang="en-US"/>
        </a:p>
      </dgm:t>
    </dgm:pt>
    <dgm:pt modelId="{93E8BF28-ED99-4393-82DA-23A9B6D9FBBA}">
      <dgm:prSet/>
      <dgm:spPr/>
      <dgm:t>
        <a:bodyPr/>
        <a:lstStyle/>
        <a:p>
          <a:r>
            <a:rPr lang="hr-HR" dirty="0"/>
            <a:t>Raznolikost zemalja članica PEMPAL-a</a:t>
          </a:r>
          <a:endParaRPr lang="en-US" dirty="0"/>
        </a:p>
      </dgm:t>
    </dgm:pt>
    <dgm:pt modelId="{210ED09D-3507-4EB8-8E75-7A3F3797CCB1}" type="parTrans" cxnId="{DE449824-C082-434F-834D-955D30D717D3}">
      <dgm:prSet/>
      <dgm:spPr/>
      <dgm:t>
        <a:bodyPr/>
        <a:lstStyle/>
        <a:p>
          <a:endParaRPr lang="en-US"/>
        </a:p>
      </dgm:t>
    </dgm:pt>
    <dgm:pt modelId="{D791E3BD-9D68-4811-A2B0-31812527A05F}" type="sibTrans" cxnId="{DE449824-C082-434F-834D-955D30D717D3}">
      <dgm:prSet/>
      <dgm:spPr/>
      <dgm:t>
        <a:bodyPr/>
        <a:lstStyle/>
        <a:p>
          <a:endParaRPr lang="en-US"/>
        </a:p>
      </dgm:t>
    </dgm:pt>
    <dgm:pt modelId="{1EBD4E15-58E1-4244-B561-101E041751E4}" type="pres">
      <dgm:prSet presAssocID="{15787736-2411-407F-B379-7603F45E0E14}" presName="compositeShape" presStyleCnt="0">
        <dgm:presLayoutVars>
          <dgm:dir/>
          <dgm:resizeHandles/>
        </dgm:presLayoutVars>
      </dgm:prSet>
      <dgm:spPr/>
    </dgm:pt>
    <dgm:pt modelId="{D7CDE69F-C392-40DC-9174-BFF9D32818D9}" type="pres">
      <dgm:prSet presAssocID="{15787736-2411-407F-B379-7603F45E0E14}" presName="pyramid" presStyleLbl="node1" presStyleIdx="0" presStyleCnt="1"/>
      <dgm:spPr/>
    </dgm:pt>
    <dgm:pt modelId="{3EC6AC33-1416-46EB-BEEA-EEC6F7D95F62}" type="pres">
      <dgm:prSet presAssocID="{15787736-2411-407F-B379-7603F45E0E14}" presName="theList" presStyleCnt="0"/>
      <dgm:spPr/>
    </dgm:pt>
    <dgm:pt modelId="{D8ED6A47-66B1-4E08-A3AD-93E5AB2B3FDE}" type="pres">
      <dgm:prSet presAssocID="{414F07C5-5B6A-453F-AD23-316EC2A30B88}" presName="aNode" presStyleLbl="fgAcc1" presStyleIdx="0" presStyleCnt="4">
        <dgm:presLayoutVars>
          <dgm:bulletEnabled val="1"/>
        </dgm:presLayoutVars>
      </dgm:prSet>
      <dgm:spPr/>
    </dgm:pt>
    <dgm:pt modelId="{5627F1CD-C99F-4840-9D01-699BD885C709}" type="pres">
      <dgm:prSet presAssocID="{414F07C5-5B6A-453F-AD23-316EC2A30B88}" presName="aSpace" presStyleCnt="0"/>
      <dgm:spPr/>
    </dgm:pt>
    <dgm:pt modelId="{867E58E6-A98F-4468-BB8F-ACDDAECA4FA0}" type="pres">
      <dgm:prSet presAssocID="{09085883-35A6-4495-A56F-DECE8263448B}" presName="aNode" presStyleLbl="fgAcc1" presStyleIdx="1" presStyleCnt="4">
        <dgm:presLayoutVars>
          <dgm:bulletEnabled val="1"/>
        </dgm:presLayoutVars>
      </dgm:prSet>
      <dgm:spPr/>
    </dgm:pt>
    <dgm:pt modelId="{7CF8899D-E9C4-4D60-ACA4-78BC2E61936E}" type="pres">
      <dgm:prSet presAssocID="{09085883-35A6-4495-A56F-DECE8263448B}" presName="aSpace" presStyleCnt="0"/>
      <dgm:spPr/>
    </dgm:pt>
    <dgm:pt modelId="{D2AC4CAF-9C9D-4F4E-AC6C-CF6599B60E34}" type="pres">
      <dgm:prSet presAssocID="{6D128492-3EC1-431C-B446-0E3CFA500A9E}" presName="aNode" presStyleLbl="fgAcc1" presStyleIdx="2" presStyleCnt="4">
        <dgm:presLayoutVars>
          <dgm:bulletEnabled val="1"/>
        </dgm:presLayoutVars>
      </dgm:prSet>
      <dgm:spPr/>
    </dgm:pt>
    <dgm:pt modelId="{5A488691-4D07-46D0-9F88-D196F3EAF313}" type="pres">
      <dgm:prSet presAssocID="{6D128492-3EC1-431C-B446-0E3CFA500A9E}" presName="aSpace" presStyleCnt="0"/>
      <dgm:spPr/>
    </dgm:pt>
    <dgm:pt modelId="{C48AB9C7-5A83-4B36-A847-82A9FD2A745E}" type="pres">
      <dgm:prSet presAssocID="{93E8BF28-ED99-4393-82DA-23A9B6D9FBBA}" presName="aNode" presStyleLbl="fgAcc1" presStyleIdx="3" presStyleCnt="4">
        <dgm:presLayoutVars>
          <dgm:bulletEnabled val="1"/>
        </dgm:presLayoutVars>
      </dgm:prSet>
      <dgm:spPr/>
    </dgm:pt>
    <dgm:pt modelId="{5E556EFC-792E-4777-ADC6-98C0E0DFC59E}" type="pres">
      <dgm:prSet presAssocID="{93E8BF28-ED99-4393-82DA-23A9B6D9FBBA}" presName="aSpace" presStyleCnt="0"/>
      <dgm:spPr/>
    </dgm:pt>
  </dgm:ptLst>
  <dgm:cxnLst>
    <dgm:cxn modelId="{DE449824-C082-434F-834D-955D30D717D3}" srcId="{15787736-2411-407F-B379-7603F45E0E14}" destId="{93E8BF28-ED99-4393-82DA-23A9B6D9FBBA}" srcOrd="3" destOrd="0" parTransId="{210ED09D-3507-4EB8-8E75-7A3F3797CCB1}" sibTransId="{D791E3BD-9D68-4811-A2B0-31812527A05F}"/>
    <dgm:cxn modelId="{64CDA829-CE6E-4F8C-9F89-25C0A0878C17}" type="presOf" srcId="{6D128492-3EC1-431C-B446-0E3CFA500A9E}" destId="{D2AC4CAF-9C9D-4F4E-AC6C-CF6599B60E34}" srcOrd="0" destOrd="0" presId="urn:microsoft.com/office/officeart/2005/8/layout/pyramid2"/>
    <dgm:cxn modelId="{95185B7A-B442-4FCD-AEF2-8CFFA84CDD85}" type="presOf" srcId="{414F07C5-5B6A-453F-AD23-316EC2A30B88}" destId="{D8ED6A47-66B1-4E08-A3AD-93E5AB2B3FDE}" srcOrd="0" destOrd="0" presId="urn:microsoft.com/office/officeart/2005/8/layout/pyramid2"/>
    <dgm:cxn modelId="{E14EFE8E-9402-49DD-98AB-8C2CE8FA6B53}" srcId="{15787736-2411-407F-B379-7603F45E0E14}" destId="{09085883-35A6-4495-A56F-DECE8263448B}" srcOrd="1" destOrd="0" parTransId="{1D919536-936F-47E9-854F-24BBDB1C722A}" sibTransId="{42CD23F9-A9C5-4AEC-A845-0210464F1F50}"/>
    <dgm:cxn modelId="{659BF5B7-0F92-48A8-83C1-FF6565F860B2}" srcId="{15787736-2411-407F-B379-7603F45E0E14}" destId="{6D128492-3EC1-431C-B446-0E3CFA500A9E}" srcOrd="2" destOrd="0" parTransId="{5D8C1F28-8E81-4535-8208-20504908AEC8}" sibTransId="{C59909E4-BC5D-4CA2-B779-CFA319B36EC0}"/>
    <dgm:cxn modelId="{29A72ABB-348F-491D-96A2-C17D7CFB68B9}" srcId="{15787736-2411-407F-B379-7603F45E0E14}" destId="{414F07C5-5B6A-453F-AD23-316EC2A30B88}" srcOrd="0" destOrd="0" parTransId="{B320553E-A573-4B99-B2AE-F6036279FCB6}" sibTransId="{21A241CC-91D2-4968-BBA4-9556609E7178}"/>
    <dgm:cxn modelId="{91F599C6-EBF1-4752-90B5-4E61658893D4}" type="presOf" srcId="{93E8BF28-ED99-4393-82DA-23A9B6D9FBBA}" destId="{C48AB9C7-5A83-4B36-A847-82A9FD2A745E}" srcOrd="0" destOrd="0" presId="urn:microsoft.com/office/officeart/2005/8/layout/pyramid2"/>
    <dgm:cxn modelId="{8D462CD0-1AD0-46D8-ABAD-14964BCFEBB1}" type="presOf" srcId="{15787736-2411-407F-B379-7603F45E0E14}" destId="{1EBD4E15-58E1-4244-B561-101E041751E4}" srcOrd="0" destOrd="0" presId="urn:microsoft.com/office/officeart/2005/8/layout/pyramid2"/>
    <dgm:cxn modelId="{5EDFDCD6-6677-40ED-9FE6-9B7367FF3431}" type="presOf" srcId="{09085883-35A6-4495-A56F-DECE8263448B}" destId="{867E58E6-A98F-4468-BB8F-ACDDAECA4FA0}" srcOrd="0" destOrd="0" presId="urn:microsoft.com/office/officeart/2005/8/layout/pyramid2"/>
    <dgm:cxn modelId="{C09C059F-0805-4FDF-8992-C98815B5600C}" type="presParOf" srcId="{1EBD4E15-58E1-4244-B561-101E041751E4}" destId="{D7CDE69F-C392-40DC-9174-BFF9D32818D9}" srcOrd="0" destOrd="0" presId="urn:microsoft.com/office/officeart/2005/8/layout/pyramid2"/>
    <dgm:cxn modelId="{BA517FC0-463C-4893-82AB-F9E3289F6687}" type="presParOf" srcId="{1EBD4E15-58E1-4244-B561-101E041751E4}" destId="{3EC6AC33-1416-46EB-BEEA-EEC6F7D95F62}" srcOrd="1" destOrd="0" presId="urn:microsoft.com/office/officeart/2005/8/layout/pyramid2"/>
    <dgm:cxn modelId="{5C6F272A-3049-4F25-94D9-E9C0B20F7239}" type="presParOf" srcId="{3EC6AC33-1416-46EB-BEEA-EEC6F7D95F62}" destId="{D8ED6A47-66B1-4E08-A3AD-93E5AB2B3FDE}" srcOrd="0" destOrd="0" presId="urn:microsoft.com/office/officeart/2005/8/layout/pyramid2"/>
    <dgm:cxn modelId="{0A29C1C0-0042-49C9-BCDC-2715A7ED7D8F}" type="presParOf" srcId="{3EC6AC33-1416-46EB-BEEA-EEC6F7D95F62}" destId="{5627F1CD-C99F-4840-9D01-699BD885C709}" srcOrd="1" destOrd="0" presId="urn:microsoft.com/office/officeart/2005/8/layout/pyramid2"/>
    <dgm:cxn modelId="{6D458164-2CDA-4F34-8582-6AFFCAAF4FED}" type="presParOf" srcId="{3EC6AC33-1416-46EB-BEEA-EEC6F7D95F62}" destId="{867E58E6-A98F-4468-BB8F-ACDDAECA4FA0}" srcOrd="2" destOrd="0" presId="urn:microsoft.com/office/officeart/2005/8/layout/pyramid2"/>
    <dgm:cxn modelId="{F17021D5-CB5A-42D0-A308-A6DF80023DDC}" type="presParOf" srcId="{3EC6AC33-1416-46EB-BEEA-EEC6F7D95F62}" destId="{7CF8899D-E9C4-4D60-ACA4-78BC2E61936E}" srcOrd="3" destOrd="0" presId="urn:microsoft.com/office/officeart/2005/8/layout/pyramid2"/>
    <dgm:cxn modelId="{D78EC585-5A48-449F-8319-16CD7B98DADE}" type="presParOf" srcId="{3EC6AC33-1416-46EB-BEEA-EEC6F7D95F62}" destId="{D2AC4CAF-9C9D-4F4E-AC6C-CF6599B60E34}" srcOrd="4" destOrd="0" presId="urn:microsoft.com/office/officeart/2005/8/layout/pyramid2"/>
    <dgm:cxn modelId="{59E35B22-AE99-42B5-964D-57B72CC551BF}" type="presParOf" srcId="{3EC6AC33-1416-46EB-BEEA-EEC6F7D95F62}" destId="{5A488691-4D07-46D0-9F88-D196F3EAF313}" srcOrd="5" destOrd="0" presId="urn:microsoft.com/office/officeart/2005/8/layout/pyramid2"/>
    <dgm:cxn modelId="{FF4187C9-FC53-423B-8A89-455741ADFF6C}" type="presParOf" srcId="{3EC6AC33-1416-46EB-BEEA-EEC6F7D95F62}" destId="{C48AB9C7-5A83-4B36-A847-82A9FD2A745E}" srcOrd="6" destOrd="0" presId="urn:microsoft.com/office/officeart/2005/8/layout/pyramid2"/>
    <dgm:cxn modelId="{95086CEA-478B-4A4A-8A93-39793064D8EB}" type="presParOf" srcId="{3EC6AC33-1416-46EB-BEEA-EEC6F7D95F62}" destId="{5E556EFC-792E-4777-ADC6-98C0E0DFC59E}"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9495C4D-C036-4B62-BDF4-7EFA6B279954}"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3E3FF4B9-868E-4CEA-805D-D5F0893D7747}">
      <dgm:prSet/>
      <dgm:spPr/>
      <dgm:t>
        <a:bodyPr/>
        <a:lstStyle/>
        <a:p>
          <a:pPr rtl="0"/>
          <a:r>
            <a:rPr lang="hr-HR" dirty="0"/>
            <a:t>Dodati sažetak. </a:t>
          </a:r>
          <a:r>
            <a:rPr lang="vi-VN" dirty="0" err="1"/>
            <a:t>Time</a:t>
          </a:r>
          <a:r>
            <a:rPr lang="vi-VN" dirty="0"/>
            <a:t> se </a:t>
          </a:r>
          <a:r>
            <a:rPr lang="vi-VN" dirty="0" err="1"/>
            <a:t>povećava</a:t>
          </a:r>
          <a:r>
            <a:rPr lang="vi-VN" dirty="0"/>
            <a:t> </a:t>
          </a:r>
          <a:r>
            <a:rPr lang="vi-VN" dirty="0" err="1"/>
            <a:t>mogućnost</a:t>
          </a:r>
          <a:r>
            <a:rPr lang="vi-VN" dirty="0"/>
            <a:t> da </a:t>
          </a:r>
          <a:r>
            <a:rPr lang="vi-VN" dirty="0" err="1"/>
            <a:t>će</a:t>
          </a:r>
          <a:r>
            <a:rPr lang="vi-VN" dirty="0"/>
            <a:t> ga </a:t>
          </a:r>
          <a:r>
            <a:rPr lang="vi-VN" dirty="0" err="1"/>
            <a:t>pročitati</a:t>
          </a:r>
          <a:r>
            <a:rPr lang="vi-VN" dirty="0"/>
            <a:t> </a:t>
          </a:r>
          <a:r>
            <a:rPr lang="vi-VN" dirty="0" err="1"/>
            <a:t>više</a:t>
          </a:r>
          <a:r>
            <a:rPr lang="vi-VN" dirty="0"/>
            <a:t> </a:t>
          </a:r>
          <a:r>
            <a:rPr lang="vi-VN" dirty="0" err="1"/>
            <a:t>osoba</a:t>
          </a:r>
          <a:r>
            <a:rPr lang="vi-VN" dirty="0"/>
            <a:t> </a:t>
          </a:r>
          <a:r>
            <a:rPr lang="vi-VN" dirty="0">
              <a:latin typeface="Arial Bold"/>
            </a:rPr>
            <a:t>i da </a:t>
          </a:r>
          <a:r>
            <a:rPr lang="vi-VN" dirty="0" err="1">
              <a:latin typeface="Arial Bold"/>
            </a:rPr>
            <a:t>čitači</a:t>
          </a:r>
          <a:r>
            <a:rPr lang="vi-VN" dirty="0">
              <a:latin typeface="Arial Bold"/>
            </a:rPr>
            <a:t> </a:t>
          </a:r>
          <a:r>
            <a:rPr lang="vi-VN" dirty="0" err="1">
              <a:latin typeface="Arial Bold"/>
            </a:rPr>
            <a:t>najvažnije</a:t>
          </a:r>
          <a:r>
            <a:rPr lang="vi-VN" dirty="0">
              <a:latin typeface="Arial Bold"/>
            </a:rPr>
            <a:t> </a:t>
          </a:r>
          <a:r>
            <a:rPr lang="vi-VN" dirty="0" err="1">
              <a:latin typeface="Arial Bold"/>
            </a:rPr>
            <a:t>nalaze</a:t>
          </a:r>
          <a:r>
            <a:rPr lang="vi-VN" dirty="0">
              <a:latin typeface="Arial Bold"/>
            </a:rPr>
            <a:t> </a:t>
          </a:r>
          <a:r>
            <a:rPr lang="vi-VN" dirty="0" err="1">
              <a:latin typeface="Arial Bold"/>
            </a:rPr>
            <a:t>iz</a:t>
          </a:r>
          <a:r>
            <a:rPr lang="vi-VN" dirty="0">
              <a:latin typeface="Arial Bold"/>
            </a:rPr>
            <a:t> </a:t>
          </a:r>
          <a:r>
            <a:rPr lang="vi-VN" dirty="0" err="1">
              <a:latin typeface="Arial Bold"/>
            </a:rPr>
            <a:t>usporedbi</a:t>
          </a:r>
          <a:r>
            <a:rPr lang="vi-VN" dirty="0">
              <a:latin typeface="Arial Bold"/>
            </a:rPr>
            <a:t>, </a:t>
          </a:r>
          <a:r>
            <a:rPr lang="vi-VN" dirty="0" err="1">
              <a:latin typeface="Arial Bold"/>
            </a:rPr>
            <a:t>trendova</a:t>
          </a:r>
          <a:r>
            <a:rPr lang="vi-VN" dirty="0">
              <a:latin typeface="Arial Bold"/>
            </a:rPr>
            <a:t> i </a:t>
          </a:r>
          <a:r>
            <a:rPr lang="vi-VN" dirty="0" err="1">
              <a:latin typeface="Arial Bold"/>
            </a:rPr>
            <a:t>preporuka</a:t>
          </a:r>
          <a:endParaRPr lang="en-US" dirty="0" err="1">
            <a:latin typeface="Arial Bold"/>
          </a:endParaRPr>
        </a:p>
      </dgm:t>
    </dgm:pt>
    <dgm:pt modelId="{FA0ECDC1-69B8-41F3-AA76-8FC7768F11FC}" type="parTrans" cxnId="{818978D7-1C0E-444A-97B5-DD2B2C860D23}">
      <dgm:prSet/>
      <dgm:spPr/>
      <dgm:t>
        <a:bodyPr/>
        <a:lstStyle/>
        <a:p>
          <a:endParaRPr lang="en-US"/>
        </a:p>
      </dgm:t>
    </dgm:pt>
    <dgm:pt modelId="{8CD97D04-2138-47F2-ADF1-825A753FDBB5}" type="sibTrans" cxnId="{818978D7-1C0E-444A-97B5-DD2B2C860D23}">
      <dgm:prSet/>
      <dgm:spPr/>
      <dgm:t>
        <a:bodyPr/>
        <a:lstStyle/>
        <a:p>
          <a:endParaRPr lang="en-US"/>
        </a:p>
      </dgm:t>
    </dgm:pt>
    <dgm:pt modelId="{02D91277-5C12-49A0-8144-C35022B2F150}">
      <dgm:prSet/>
      <dgm:spPr/>
      <dgm:t>
        <a:bodyPr/>
        <a:lstStyle/>
        <a:p>
          <a:r>
            <a:rPr lang="hr-HR" noProof="0" dirty="0"/>
            <a:t>Veliki odlomci trebaju se podijeliti na manje.</a:t>
          </a:r>
        </a:p>
        <a:p>
          <a:r>
            <a:rPr lang="hr-HR" noProof="0" dirty="0"/>
            <a:t>To može biti bolji način za istaknuti važne točke (npr. različite interpretacije pitanja u anketi).</a:t>
          </a:r>
        </a:p>
      </dgm:t>
    </dgm:pt>
    <dgm:pt modelId="{1A9EE55E-5974-43B2-AA6B-4DF822E93CB4}" type="parTrans" cxnId="{70D5C314-A536-437A-A46D-54375351B8F4}">
      <dgm:prSet/>
      <dgm:spPr/>
      <dgm:t>
        <a:bodyPr/>
        <a:lstStyle/>
        <a:p>
          <a:endParaRPr lang="en-US"/>
        </a:p>
      </dgm:t>
    </dgm:pt>
    <dgm:pt modelId="{9B0CF533-4656-45D0-A6C6-74F5FC439A2C}" type="sibTrans" cxnId="{70D5C314-A536-437A-A46D-54375351B8F4}">
      <dgm:prSet/>
      <dgm:spPr/>
      <dgm:t>
        <a:bodyPr/>
        <a:lstStyle/>
        <a:p>
          <a:endParaRPr lang="en-US"/>
        </a:p>
      </dgm:t>
    </dgm:pt>
    <dgm:pt modelId="{D33E8FA8-F7A0-4843-A336-7CA460B129F2}">
      <dgm:prSet/>
      <dgm:spPr/>
      <dgm:t>
        <a:bodyPr/>
        <a:lstStyle/>
        <a:p>
          <a:pPr rtl="0"/>
          <a:r>
            <a:rPr lang="hr-HR" dirty="0"/>
            <a:t>Moglo bi biti zanimljivo prikazati informacije o cjelokupnim pristupima planiranju proračuna prema učincima za svaku zemlju, a ne sve zajedno, tako da ih je moguće usporediti (</a:t>
          </a:r>
          <a:r>
            <a:rPr lang="hr-HR" dirty="0">
              <a:latin typeface="Arial Bold"/>
            </a:rPr>
            <a:t>prikaz 4</a:t>
          </a:r>
          <a:r>
            <a:rPr lang="hr-HR" dirty="0"/>
            <a:t>.).</a:t>
          </a:r>
        </a:p>
        <a:p>
          <a:r>
            <a:rPr lang="hr-HR" dirty="0"/>
            <a:t>To bi moglo dodati zanimljivu dimenziju izvješću i možda pomoći u identificiranju dobrih praksi u zemljama Europe i srednje Azije.</a:t>
          </a:r>
          <a:endParaRPr lang="en-US" dirty="0"/>
        </a:p>
      </dgm:t>
    </dgm:pt>
    <dgm:pt modelId="{2178C5A3-F2DA-4488-894D-F2E3E13B0425}" type="parTrans" cxnId="{C0A9CBBD-E326-476A-9858-A46CB880F809}">
      <dgm:prSet/>
      <dgm:spPr/>
      <dgm:t>
        <a:bodyPr/>
        <a:lstStyle/>
        <a:p>
          <a:endParaRPr lang="en-US"/>
        </a:p>
      </dgm:t>
    </dgm:pt>
    <dgm:pt modelId="{8CBF9EA2-499F-4363-972F-03BC6F5316C8}" type="sibTrans" cxnId="{C0A9CBBD-E326-476A-9858-A46CB880F809}">
      <dgm:prSet/>
      <dgm:spPr/>
      <dgm:t>
        <a:bodyPr/>
        <a:lstStyle/>
        <a:p>
          <a:endParaRPr lang="en-US"/>
        </a:p>
      </dgm:t>
    </dgm:pt>
    <dgm:pt modelId="{66D741CB-341F-4680-AF65-B7E2FEFF5352}">
      <dgm:prSet phldr="0"/>
      <dgm:spPr/>
      <dgm:t>
        <a:bodyPr/>
        <a:lstStyle/>
        <a:p>
          <a:pPr rtl="0"/>
          <a:r>
            <a:rPr lang="hr-HR" dirty="0">
              <a:latin typeface="Arial Bold"/>
            </a:rPr>
            <a:t>  Uređivačka napomena</a:t>
          </a:r>
          <a:r>
            <a:rPr lang="hr-HR" dirty="0"/>
            <a:t> da se podebljane rečenice skrate i da budu više usmjerene na djelovanje.</a:t>
          </a:r>
          <a:endParaRPr lang="en-US" dirty="0"/>
        </a:p>
        <a:p>
          <a:r>
            <a:rPr lang="hr-HR" dirty="0"/>
            <a:t>Istaknuti najvažnije zaključke iz ankete (npr. zemlje članice PEMPAL-a poduzimaju mjere za smanjenje broja programa i PI-</a:t>
          </a:r>
          <a:r>
            <a:rPr lang="hr-HR" dirty="0" err="1"/>
            <a:t>jeva</a:t>
          </a:r>
          <a:r>
            <a:rPr lang="hr-HR" dirty="0"/>
            <a:t>, nastavljajući trend primijećen u zemljama OECD-a).</a:t>
          </a:r>
          <a:endParaRPr lang="en-US" dirty="0"/>
        </a:p>
      </dgm:t>
    </dgm:pt>
    <dgm:pt modelId="{C5EE7DB9-B059-4E27-A938-E4FC27496022}" type="parTrans" cxnId="{1F558945-16FD-4D48-8DBF-B195B2C72BA3}">
      <dgm:prSet/>
      <dgm:spPr/>
    </dgm:pt>
    <dgm:pt modelId="{F8AB67A1-D23E-4704-9BC8-D71D85DB8569}" type="sibTrans" cxnId="{1F558945-16FD-4D48-8DBF-B195B2C72BA3}">
      <dgm:prSet/>
      <dgm:spPr/>
    </dgm:pt>
    <dgm:pt modelId="{73A9EF1C-DBD5-474C-ADA4-D08F786273EB}" type="pres">
      <dgm:prSet presAssocID="{69495C4D-C036-4B62-BDF4-7EFA6B279954}" presName="linear" presStyleCnt="0">
        <dgm:presLayoutVars>
          <dgm:animLvl val="lvl"/>
          <dgm:resizeHandles val="exact"/>
        </dgm:presLayoutVars>
      </dgm:prSet>
      <dgm:spPr/>
    </dgm:pt>
    <dgm:pt modelId="{9A8F2E94-3CA7-4B40-9939-CA2EB78E5EB4}" type="pres">
      <dgm:prSet presAssocID="{3E3FF4B9-868E-4CEA-805D-D5F0893D7747}" presName="parentText" presStyleLbl="node1" presStyleIdx="0" presStyleCnt="4">
        <dgm:presLayoutVars>
          <dgm:chMax val="0"/>
          <dgm:bulletEnabled val="1"/>
        </dgm:presLayoutVars>
      </dgm:prSet>
      <dgm:spPr/>
    </dgm:pt>
    <dgm:pt modelId="{A3546DFD-E1F8-46BD-9C15-F986211CA428}" type="pres">
      <dgm:prSet presAssocID="{8CD97D04-2138-47F2-ADF1-825A753FDBB5}" presName="spacer" presStyleCnt="0"/>
      <dgm:spPr/>
    </dgm:pt>
    <dgm:pt modelId="{506BB18D-5BB7-45E0-A577-812CA75F52DF}" type="pres">
      <dgm:prSet presAssocID="{66D741CB-341F-4680-AF65-B7E2FEFF5352}" presName="parentText" presStyleLbl="node1" presStyleIdx="1" presStyleCnt="4">
        <dgm:presLayoutVars>
          <dgm:chMax val="0"/>
          <dgm:bulletEnabled val="1"/>
        </dgm:presLayoutVars>
      </dgm:prSet>
      <dgm:spPr/>
    </dgm:pt>
    <dgm:pt modelId="{69A990F7-B2F0-4024-9A8E-D219C0F625D1}" type="pres">
      <dgm:prSet presAssocID="{F8AB67A1-D23E-4704-9BC8-D71D85DB8569}" presName="spacer" presStyleCnt="0"/>
      <dgm:spPr/>
    </dgm:pt>
    <dgm:pt modelId="{7304A6DE-DBEA-4B55-833D-AD3A56CA32CA}" type="pres">
      <dgm:prSet presAssocID="{02D91277-5C12-49A0-8144-C35022B2F150}" presName="parentText" presStyleLbl="node1" presStyleIdx="2" presStyleCnt="4">
        <dgm:presLayoutVars>
          <dgm:chMax val="0"/>
          <dgm:bulletEnabled val="1"/>
        </dgm:presLayoutVars>
      </dgm:prSet>
      <dgm:spPr/>
    </dgm:pt>
    <dgm:pt modelId="{87C3B787-BB6A-4FD7-89A7-0C8E09CF68BA}" type="pres">
      <dgm:prSet presAssocID="{9B0CF533-4656-45D0-A6C6-74F5FC439A2C}" presName="spacer" presStyleCnt="0"/>
      <dgm:spPr/>
    </dgm:pt>
    <dgm:pt modelId="{B25FD1CA-155F-4CAE-9081-8A9408FE4EC9}" type="pres">
      <dgm:prSet presAssocID="{D33E8FA8-F7A0-4843-A336-7CA460B129F2}" presName="parentText" presStyleLbl="node1" presStyleIdx="3" presStyleCnt="4">
        <dgm:presLayoutVars>
          <dgm:chMax val="0"/>
          <dgm:bulletEnabled val="1"/>
        </dgm:presLayoutVars>
      </dgm:prSet>
      <dgm:spPr/>
    </dgm:pt>
  </dgm:ptLst>
  <dgm:cxnLst>
    <dgm:cxn modelId="{70D5C314-A536-437A-A46D-54375351B8F4}" srcId="{69495C4D-C036-4B62-BDF4-7EFA6B279954}" destId="{02D91277-5C12-49A0-8144-C35022B2F150}" srcOrd="2" destOrd="0" parTransId="{1A9EE55E-5974-43B2-AA6B-4DF822E93CB4}" sibTransId="{9B0CF533-4656-45D0-A6C6-74F5FC439A2C}"/>
    <dgm:cxn modelId="{1F558945-16FD-4D48-8DBF-B195B2C72BA3}" srcId="{69495C4D-C036-4B62-BDF4-7EFA6B279954}" destId="{66D741CB-341F-4680-AF65-B7E2FEFF5352}" srcOrd="1" destOrd="0" parTransId="{C5EE7DB9-B059-4E27-A938-E4FC27496022}" sibTransId="{F8AB67A1-D23E-4704-9BC8-D71D85DB8569}"/>
    <dgm:cxn modelId="{915D878C-9905-4F9A-8FCD-9737642177E9}" type="presOf" srcId="{66D741CB-341F-4680-AF65-B7E2FEFF5352}" destId="{506BB18D-5BB7-45E0-A577-812CA75F52DF}" srcOrd="0" destOrd="0" presId="urn:microsoft.com/office/officeart/2005/8/layout/vList2"/>
    <dgm:cxn modelId="{1B5FF194-6AC3-401C-86F0-F9D07667DEF6}" type="presOf" srcId="{69495C4D-C036-4B62-BDF4-7EFA6B279954}" destId="{73A9EF1C-DBD5-474C-ADA4-D08F786273EB}" srcOrd="0" destOrd="0" presId="urn:microsoft.com/office/officeart/2005/8/layout/vList2"/>
    <dgm:cxn modelId="{CE16B0AB-2EAD-43B5-AC84-0B7497623F74}" type="presOf" srcId="{3E3FF4B9-868E-4CEA-805D-D5F0893D7747}" destId="{9A8F2E94-3CA7-4B40-9939-CA2EB78E5EB4}" srcOrd="0" destOrd="0" presId="urn:microsoft.com/office/officeart/2005/8/layout/vList2"/>
    <dgm:cxn modelId="{14775AB3-5122-4A84-A3E4-B8AFC4F30573}" type="presOf" srcId="{D33E8FA8-F7A0-4843-A336-7CA460B129F2}" destId="{B25FD1CA-155F-4CAE-9081-8A9408FE4EC9}" srcOrd="0" destOrd="0" presId="urn:microsoft.com/office/officeart/2005/8/layout/vList2"/>
    <dgm:cxn modelId="{C0A9CBBD-E326-476A-9858-A46CB880F809}" srcId="{69495C4D-C036-4B62-BDF4-7EFA6B279954}" destId="{D33E8FA8-F7A0-4843-A336-7CA460B129F2}" srcOrd="3" destOrd="0" parTransId="{2178C5A3-F2DA-4488-894D-F2E3E13B0425}" sibTransId="{8CBF9EA2-499F-4363-972F-03BC6F5316C8}"/>
    <dgm:cxn modelId="{8F325FC6-8EB2-446A-9E7C-5C998CE4D80C}" type="presOf" srcId="{02D91277-5C12-49A0-8144-C35022B2F150}" destId="{7304A6DE-DBEA-4B55-833D-AD3A56CA32CA}" srcOrd="0" destOrd="0" presId="urn:microsoft.com/office/officeart/2005/8/layout/vList2"/>
    <dgm:cxn modelId="{818978D7-1C0E-444A-97B5-DD2B2C860D23}" srcId="{69495C4D-C036-4B62-BDF4-7EFA6B279954}" destId="{3E3FF4B9-868E-4CEA-805D-D5F0893D7747}" srcOrd="0" destOrd="0" parTransId="{FA0ECDC1-69B8-41F3-AA76-8FC7768F11FC}" sibTransId="{8CD97D04-2138-47F2-ADF1-825A753FDBB5}"/>
    <dgm:cxn modelId="{9AF70B43-419A-404F-A499-B2AB65F3EEFF}" type="presParOf" srcId="{73A9EF1C-DBD5-474C-ADA4-D08F786273EB}" destId="{9A8F2E94-3CA7-4B40-9939-CA2EB78E5EB4}" srcOrd="0" destOrd="0" presId="urn:microsoft.com/office/officeart/2005/8/layout/vList2"/>
    <dgm:cxn modelId="{669FE2B5-04F8-4032-8CCC-781B8BEBBF31}" type="presParOf" srcId="{73A9EF1C-DBD5-474C-ADA4-D08F786273EB}" destId="{A3546DFD-E1F8-46BD-9C15-F986211CA428}" srcOrd="1" destOrd="0" presId="urn:microsoft.com/office/officeart/2005/8/layout/vList2"/>
    <dgm:cxn modelId="{304DAD07-A470-4AC2-91FC-BC32971F4026}" type="presParOf" srcId="{73A9EF1C-DBD5-474C-ADA4-D08F786273EB}" destId="{506BB18D-5BB7-45E0-A577-812CA75F52DF}" srcOrd="2" destOrd="0" presId="urn:microsoft.com/office/officeart/2005/8/layout/vList2"/>
    <dgm:cxn modelId="{400CF7F7-630F-4012-A675-B00D6EA3811C}" type="presParOf" srcId="{73A9EF1C-DBD5-474C-ADA4-D08F786273EB}" destId="{69A990F7-B2F0-4024-9A8E-D219C0F625D1}" srcOrd="3" destOrd="0" presId="urn:microsoft.com/office/officeart/2005/8/layout/vList2"/>
    <dgm:cxn modelId="{8F80BEE6-F9EC-4F6D-BC84-5FD64BA58F7D}" type="presParOf" srcId="{73A9EF1C-DBD5-474C-ADA4-D08F786273EB}" destId="{7304A6DE-DBEA-4B55-833D-AD3A56CA32CA}" srcOrd="4" destOrd="0" presId="urn:microsoft.com/office/officeart/2005/8/layout/vList2"/>
    <dgm:cxn modelId="{A71481AD-106C-415B-8C46-15B5AD2C297D}" type="presParOf" srcId="{73A9EF1C-DBD5-474C-ADA4-D08F786273EB}" destId="{87C3B787-BB6A-4FD7-89A7-0C8E09CF68BA}" srcOrd="5" destOrd="0" presId="urn:microsoft.com/office/officeart/2005/8/layout/vList2"/>
    <dgm:cxn modelId="{7F074887-7FD7-47AC-A1C2-7423D1B6D039}" type="presParOf" srcId="{73A9EF1C-DBD5-474C-ADA4-D08F786273EB}" destId="{B25FD1CA-155F-4CAE-9081-8A9408FE4EC9}"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D49DA1E-DDB0-4584-ADDD-8D663DE68241}"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302C5B49-F6FD-46B8-B53A-8F2D7C8594BC}">
      <dgm:prSet/>
      <dgm:spPr/>
      <dgm:t>
        <a:bodyPr/>
        <a:lstStyle/>
        <a:p>
          <a:pPr rtl="0"/>
          <a:r>
            <a:rPr lang="vi-VN" dirty="0" err="1"/>
            <a:t>Zanimljivo</a:t>
          </a:r>
          <a:r>
            <a:rPr lang="vi-VN" dirty="0"/>
            <a:t> </a:t>
          </a:r>
          <a:r>
            <a:rPr lang="vi-VN" dirty="0" err="1"/>
            <a:t>je</a:t>
          </a:r>
          <a:r>
            <a:rPr lang="vi-VN" dirty="0"/>
            <a:t> da </a:t>
          </a:r>
          <a:r>
            <a:rPr lang="vi-VN" dirty="0" err="1"/>
            <a:t>je</a:t>
          </a:r>
          <a:r>
            <a:rPr lang="vi-VN" dirty="0"/>
            <a:t> </a:t>
          </a:r>
          <a:r>
            <a:rPr lang="vi-VN" dirty="0" err="1"/>
            <a:t>odgovornost</a:t>
          </a:r>
          <a:r>
            <a:rPr lang="vi-VN" dirty="0"/>
            <a:t> </a:t>
          </a:r>
          <a:r>
            <a:rPr lang="vi-VN" dirty="0" err="1"/>
            <a:t>za</a:t>
          </a:r>
          <a:r>
            <a:rPr lang="vi-VN" dirty="0"/>
            <a:t> </a:t>
          </a:r>
          <a:r>
            <a:rPr lang="vi-VN" dirty="0" err="1"/>
            <a:t>definiranje</a:t>
          </a:r>
          <a:r>
            <a:rPr lang="vi-VN" dirty="0"/>
            <a:t> </a:t>
          </a:r>
          <a:r>
            <a:rPr lang="vi-VN" dirty="0">
              <a:latin typeface="Arial Bold"/>
            </a:rPr>
            <a:t>PI-</a:t>
          </a:r>
          <a:r>
            <a:rPr lang="vi-VN" dirty="0" err="1">
              <a:latin typeface="Arial Bold"/>
            </a:rPr>
            <a:t>jeva</a:t>
          </a:r>
          <a:r>
            <a:rPr lang="vi-VN" dirty="0">
              <a:latin typeface="Arial Bold"/>
            </a:rPr>
            <a:t> u </a:t>
          </a:r>
          <a:r>
            <a:rPr lang="vi-VN" dirty="0" err="1">
              <a:latin typeface="Arial Bold"/>
            </a:rPr>
            <a:t>zemljama</a:t>
          </a:r>
          <a:r>
            <a:rPr lang="vi-VN" dirty="0">
              <a:latin typeface="Arial Bold"/>
            </a:rPr>
            <a:t> PEMPAL-a </a:t>
          </a:r>
          <a:r>
            <a:rPr lang="vi-VN" dirty="0" err="1">
              <a:latin typeface="Arial Bold"/>
            </a:rPr>
            <a:t>raspodijeljena</a:t>
          </a:r>
          <a:r>
            <a:rPr lang="vi-VN" dirty="0">
              <a:latin typeface="Arial Bold"/>
            </a:rPr>
            <a:t> na </a:t>
          </a:r>
          <a:r>
            <a:rPr lang="vi-VN" dirty="0" err="1">
              <a:latin typeface="Arial Bold"/>
            </a:rPr>
            <a:t>način</a:t>
          </a:r>
          <a:r>
            <a:rPr lang="vi-VN" dirty="0">
              <a:latin typeface="Arial Bold"/>
            </a:rPr>
            <a:t> da</a:t>
          </a:r>
          <a:r>
            <a:rPr lang="vi-VN" dirty="0"/>
            <a:t> </a:t>
          </a:r>
          <a:r>
            <a:rPr lang="vi-VN" dirty="0" err="1"/>
            <a:t>središnja</a:t>
          </a:r>
          <a:r>
            <a:rPr lang="vi-VN" dirty="0"/>
            <a:t> </a:t>
          </a:r>
          <a:r>
            <a:rPr lang="vi-VN" dirty="0" err="1"/>
            <a:t>vlada</a:t>
          </a:r>
          <a:r>
            <a:rPr lang="vi-VN" dirty="0"/>
            <a:t> i </a:t>
          </a:r>
          <a:r>
            <a:rPr lang="vi-VN" dirty="0" err="1"/>
            <a:t>ministarstva</a:t>
          </a:r>
          <a:r>
            <a:rPr lang="vi-VN" dirty="0"/>
            <a:t> </a:t>
          </a:r>
          <a:r>
            <a:rPr lang="vi-VN" dirty="0" err="1"/>
            <a:t>koja</a:t>
          </a:r>
          <a:r>
            <a:rPr lang="vi-VN" dirty="0"/>
            <a:t> su </a:t>
          </a:r>
          <a:r>
            <a:rPr lang="vi-VN" dirty="0" err="1"/>
            <a:t>zadužena</a:t>
          </a:r>
          <a:r>
            <a:rPr lang="vi-VN" dirty="0"/>
            <a:t> </a:t>
          </a:r>
          <a:r>
            <a:rPr lang="vi-VN" dirty="0" err="1"/>
            <a:t>za</a:t>
          </a:r>
          <a:r>
            <a:rPr lang="vi-VN" dirty="0"/>
            <a:t> </a:t>
          </a:r>
          <a:r>
            <a:rPr lang="vi-VN" dirty="0" err="1"/>
            <a:t>izradu</a:t>
          </a:r>
          <a:r>
            <a:rPr lang="vi-VN" dirty="0"/>
            <a:t> </a:t>
          </a:r>
          <a:r>
            <a:rPr lang="vi-VN" dirty="0" err="1"/>
            <a:t>planova</a:t>
          </a:r>
          <a:r>
            <a:rPr lang="vi-VN" dirty="0"/>
            <a:t> </a:t>
          </a:r>
          <a:r>
            <a:rPr lang="vi-VN" dirty="0" err="1"/>
            <a:t>igraju</a:t>
          </a:r>
          <a:r>
            <a:rPr lang="vi-VN" dirty="0"/>
            <a:t> </a:t>
          </a:r>
          <a:r>
            <a:rPr lang="vi-VN" dirty="0" err="1"/>
            <a:t>značajniju</a:t>
          </a:r>
          <a:r>
            <a:rPr lang="vi-VN" dirty="0"/>
            <a:t> </a:t>
          </a:r>
          <a:r>
            <a:rPr lang="vi-VN" dirty="0" err="1"/>
            <a:t>ulogu</a:t>
          </a:r>
          <a:r>
            <a:rPr lang="vi-VN" dirty="0"/>
            <a:t> </a:t>
          </a:r>
          <a:r>
            <a:rPr lang="vi-VN" dirty="0" err="1"/>
            <a:t>nego</a:t>
          </a:r>
          <a:r>
            <a:rPr lang="vi-VN" dirty="0"/>
            <a:t> u </a:t>
          </a:r>
          <a:r>
            <a:rPr lang="vi-VN" dirty="0" err="1"/>
            <a:t>slučaju</a:t>
          </a:r>
          <a:r>
            <a:rPr lang="vi-VN" dirty="0"/>
            <a:t> </a:t>
          </a:r>
          <a:r>
            <a:rPr lang="vi-VN" dirty="0" err="1"/>
            <a:t>zemalja</a:t>
          </a:r>
          <a:r>
            <a:rPr lang="vi-VN" dirty="0"/>
            <a:t> OECD-a.</a:t>
          </a:r>
          <a:endParaRPr lang="en-US" dirty="0"/>
        </a:p>
      </dgm:t>
    </dgm:pt>
    <dgm:pt modelId="{BA1E6283-EF25-4926-99F2-B842D48CD1B8}" type="parTrans" cxnId="{A0617895-9C46-46AC-BD2B-68505857DB0C}">
      <dgm:prSet/>
      <dgm:spPr/>
      <dgm:t>
        <a:bodyPr/>
        <a:lstStyle/>
        <a:p>
          <a:endParaRPr lang="en-US"/>
        </a:p>
      </dgm:t>
    </dgm:pt>
    <dgm:pt modelId="{FE60A336-C8E5-4CF0-AD37-2D742CFBCBEC}" type="sibTrans" cxnId="{A0617895-9C46-46AC-BD2B-68505857DB0C}">
      <dgm:prSet/>
      <dgm:spPr/>
      <dgm:t>
        <a:bodyPr/>
        <a:lstStyle/>
        <a:p>
          <a:endParaRPr lang="en-US"/>
        </a:p>
      </dgm:t>
    </dgm:pt>
    <dgm:pt modelId="{E7E0E672-CC3E-4003-9998-6B67A2774B7D}">
      <dgm:prSet>
        <dgm:style>
          <a:lnRef idx="2">
            <a:schemeClr val="accent6"/>
          </a:lnRef>
          <a:fillRef idx="1">
            <a:schemeClr val="lt1"/>
          </a:fillRef>
          <a:effectRef idx="0">
            <a:schemeClr val="accent6"/>
          </a:effectRef>
          <a:fontRef idx="minor">
            <a:schemeClr val="dk1"/>
          </a:fontRef>
        </dgm:style>
      </dgm:prSet>
      <dgm:spPr/>
      <dgm:t>
        <a:bodyPr/>
        <a:lstStyle/>
        <a:p>
          <a:r>
            <a:rPr lang="hr-HR" dirty="0"/>
            <a:t>Razlika u institucionalnim ulogama vrlo je uočljiva (</a:t>
          </a:r>
          <a:r>
            <a:rPr lang="hr-HR" dirty="0">
              <a:latin typeface="Arial Bold"/>
            </a:rPr>
            <a:t>prikaz</a:t>
          </a:r>
          <a:r>
            <a:rPr lang="hr-HR" dirty="0"/>
            <a:t> 9.). Čini se da su u zemljama članicama PEMPAL-a nadzor i uporaba informacija o učinkovitosti puno centraliziraniji nego u zemljama OECD-a, gdje u većini aspekata dominiraju resorna ministarstva.</a:t>
          </a:r>
          <a:endParaRPr lang="en-US" dirty="0"/>
        </a:p>
      </dgm:t>
    </dgm:pt>
    <dgm:pt modelId="{B55764D9-CA21-489D-ADEE-E054FF189A59}" type="parTrans" cxnId="{8FB751B9-E0EA-4DB3-B7A2-02FBC89BB696}">
      <dgm:prSet/>
      <dgm:spPr/>
      <dgm:t>
        <a:bodyPr/>
        <a:lstStyle/>
        <a:p>
          <a:endParaRPr lang="en-US"/>
        </a:p>
      </dgm:t>
    </dgm:pt>
    <dgm:pt modelId="{288937E2-CC55-4EF7-9933-5C3E410E98C4}" type="sibTrans" cxnId="{8FB751B9-E0EA-4DB3-B7A2-02FBC89BB696}">
      <dgm:prSet/>
      <dgm:spPr/>
      <dgm:t>
        <a:bodyPr/>
        <a:lstStyle/>
        <a:p>
          <a:endParaRPr lang="en-US"/>
        </a:p>
      </dgm:t>
    </dgm:pt>
    <dgm:pt modelId="{4D81E83A-6BEB-4FBE-970E-5C035ACB41AA}">
      <dgm:prSet/>
      <dgm:spPr/>
      <dgm:t>
        <a:bodyPr/>
        <a:lstStyle/>
        <a:p>
          <a:r>
            <a:rPr lang="vi-VN" dirty="0"/>
            <a:t>Zanimljivo je da postoji tako značajna razlika u međusektorskim</a:t>
          </a:r>
          <a:r>
            <a:rPr lang="vi-VN" dirty="0">
              <a:latin typeface="Arial Bold"/>
            </a:rPr>
            <a:t>/međuinstitucijskim</a:t>
          </a:r>
          <a:r>
            <a:rPr lang="vi-VN" dirty="0"/>
            <a:t> pitanjima poput rodno osjetljivog planiranja proračuna (</a:t>
          </a:r>
          <a:r>
            <a:rPr lang="vi-VN" dirty="0">
              <a:latin typeface="Arial Bold"/>
            </a:rPr>
            <a:t>prikaz</a:t>
          </a:r>
          <a:r>
            <a:rPr lang="vi-VN" dirty="0"/>
            <a:t> 11.).</a:t>
          </a:r>
          <a:endParaRPr lang="hr-HR" dirty="0"/>
        </a:p>
        <a:p>
          <a:r>
            <a:rPr lang="vi-VN" dirty="0"/>
            <a:t>Također činjenica da se e-vlada češće pojavljuje u zemljama članicama PEMPAL-a nego u zemljama OECD-a.</a:t>
          </a:r>
          <a:endParaRPr lang="en-US" dirty="0"/>
        </a:p>
      </dgm:t>
    </dgm:pt>
    <dgm:pt modelId="{D05A3553-9879-4045-B03F-977C643A7664}" type="parTrans" cxnId="{FB1CB87C-C03F-4AD2-9FD8-37AFB6381AA8}">
      <dgm:prSet/>
      <dgm:spPr/>
      <dgm:t>
        <a:bodyPr/>
        <a:lstStyle/>
        <a:p>
          <a:endParaRPr lang="en-US"/>
        </a:p>
      </dgm:t>
    </dgm:pt>
    <dgm:pt modelId="{31D5A7D5-459D-4FEC-9C26-8EEDFB533852}" type="sibTrans" cxnId="{FB1CB87C-C03F-4AD2-9FD8-37AFB6381AA8}">
      <dgm:prSet/>
      <dgm:spPr/>
      <dgm:t>
        <a:bodyPr/>
        <a:lstStyle/>
        <a:p>
          <a:endParaRPr lang="en-US"/>
        </a:p>
      </dgm:t>
    </dgm:pt>
    <dgm:pt modelId="{FFE7EAE4-776D-4C34-811F-33A5C10690DA}">
      <dgm:prSet/>
      <dgm:spPr/>
      <dgm:t>
        <a:bodyPr/>
        <a:lstStyle/>
        <a:p>
          <a:r>
            <a:rPr lang="vi-VN" dirty="0"/>
            <a:t>Čini se da u zemljama članicama PEMPAL-a općenito postoji veći jaz između očekivanja i realizacije, uglavnom u odnosu na poboljšani nadzor i kulturu planiranja prema učincima</a:t>
          </a:r>
          <a:r>
            <a:rPr lang="hr-HR" dirty="0"/>
            <a:t> (</a:t>
          </a:r>
          <a:r>
            <a:rPr lang="hr-HR" dirty="0">
              <a:latin typeface="Arial Bold"/>
            </a:rPr>
            <a:t>prikaz</a:t>
          </a:r>
          <a:r>
            <a:rPr lang="hr-HR" dirty="0"/>
            <a:t> 13.).</a:t>
          </a:r>
          <a:endParaRPr lang="en-US" dirty="0"/>
        </a:p>
      </dgm:t>
    </dgm:pt>
    <dgm:pt modelId="{B3197BF4-5B23-4198-9BAC-53F0679FE2C0}" type="parTrans" cxnId="{90D9008B-203B-47CA-8765-CD4880691324}">
      <dgm:prSet/>
      <dgm:spPr/>
      <dgm:t>
        <a:bodyPr/>
        <a:lstStyle/>
        <a:p>
          <a:endParaRPr lang="en-US"/>
        </a:p>
      </dgm:t>
    </dgm:pt>
    <dgm:pt modelId="{F1F3CC45-7CE1-40D6-9CBF-9980661C2D8A}" type="sibTrans" cxnId="{90D9008B-203B-47CA-8765-CD4880691324}">
      <dgm:prSet/>
      <dgm:spPr/>
      <dgm:t>
        <a:bodyPr/>
        <a:lstStyle/>
        <a:p>
          <a:endParaRPr lang="en-US"/>
        </a:p>
      </dgm:t>
    </dgm:pt>
    <dgm:pt modelId="{DD76108D-E534-41C9-AE5B-73644EFA25C7}">
      <dgm:prSet/>
      <dgm:spPr/>
      <dgm:t>
        <a:bodyPr/>
        <a:lstStyle/>
        <a:p>
          <a:pPr rtl="0"/>
          <a:r>
            <a:rPr lang="hr-HR" dirty="0"/>
            <a:t>Ključni izazovi; Potrebno je uzeti u obzir da je proračun</a:t>
          </a:r>
          <a:r>
            <a:rPr lang="hr-HR" dirty="0">
              <a:latin typeface="Arial Bold"/>
            </a:rPr>
            <a:t> fundamentalno politički dokument</a:t>
          </a:r>
          <a:r>
            <a:rPr lang="hr-HR" dirty="0"/>
            <a:t>, stoga će politički razlozi obično imati prednost pred razlozima tehničke učinkovitosti ili učinka.</a:t>
          </a:r>
          <a:endParaRPr lang="en-US" dirty="0"/>
        </a:p>
      </dgm:t>
    </dgm:pt>
    <dgm:pt modelId="{749B55CE-A067-4DA7-81C2-A0B02F43CF6E}" type="parTrans" cxnId="{0709312D-8C40-4A33-9FBC-365A5B67F1F2}">
      <dgm:prSet/>
      <dgm:spPr/>
      <dgm:t>
        <a:bodyPr/>
        <a:lstStyle/>
        <a:p>
          <a:endParaRPr lang="en-US"/>
        </a:p>
      </dgm:t>
    </dgm:pt>
    <dgm:pt modelId="{19FED821-D7D3-4857-AF37-064769AA5D0D}" type="sibTrans" cxnId="{0709312D-8C40-4A33-9FBC-365A5B67F1F2}">
      <dgm:prSet/>
      <dgm:spPr/>
      <dgm:t>
        <a:bodyPr/>
        <a:lstStyle/>
        <a:p>
          <a:endParaRPr lang="en-US"/>
        </a:p>
      </dgm:t>
    </dgm:pt>
    <dgm:pt modelId="{11B0ABD2-5219-4583-A603-81FEF03D13A0}" type="pres">
      <dgm:prSet presAssocID="{BD49DA1E-DDB0-4584-ADDD-8D663DE68241}" presName="linear" presStyleCnt="0">
        <dgm:presLayoutVars>
          <dgm:animLvl val="lvl"/>
          <dgm:resizeHandles val="exact"/>
        </dgm:presLayoutVars>
      </dgm:prSet>
      <dgm:spPr/>
    </dgm:pt>
    <dgm:pt modelId="{D75BC0C2-C69B-413C-A4D1-CF4373EE01F2}" type="pres">
      <dgm:prSet presAssocID="{302C5B49-F6FD-46B8-B53A-8F2D7C8594BC}" presName="parentText" presStyleLbl="node1" presStyleIdx="0" presStyleCnt="5">
        <dgm:presLayoutVars>
          <dgm:chMax val="0"/>
          <dgm:bulletEnabled val="1"/>
        </dgm:presLayoutVars>
      </dgm:prSet>
      <dgm:spPr/>
    </dgm:pt>
    <dgm:pt modelId="{13761F82-B793-417D-9FBF-48537B9690B6}" type="pres">
      <dgm:prSet presAssocID="{FE60A336-C8E5-4CF0-AD37-2D742CFBCBEC}" presName="spacer" presStyleCnt="0"/>
      <dgm:spPr/>
    </dgm:pt>
    <dgm:pt modelId="{6E52CA45-4B18-4E95-AE26-058D16FA11DC}" type="pres">
      <dgm:prSet presAssocID="{E7E0E672-CC3E-4003-9998-6B67A2774B7D}" presName="parentText" presStyleLbl="node1" presStyleIdx="1" presStyleCnt="5">
        <dgm:presLayoutVars>
          <dgm:chMax val="0"/>
          <dgm:bulletEnabled val="1"/>
        </dgm:presLayoutVars>
      </dgm:prSet>
      <dgm:spPr/>
    </dgm:pt>
    <dgm:pt modelId="{EAA0A528-22BB-4B64-9661-475946031682}" type="pres">
      <dgm:prSet presAssocID="{288937E2-CC55-4EF7-9933-5C3E410E98C4}" presName="spacer" presStyleCnt="0"/>
      <dgm:spPr/>
    </dgm:pt>
    <dgm:pt modelId="{DD6F69E6-6B86-4851-8CCE-30984D4836C5}" type="pres">
      <dgm:prSet presAssocID="{4D81E83A-6BEB-4FBE-970E-5C035ACB41AA}" presName="parentText" presStyleLbl="node1" presStyleIdx="2" presStyleCnt="5">
        <dgm:presLayoutVars>
          <dgm:chMax val="0"/>
          <dgm:bulletEnabled val="1"/>
        </dgm:presLayoutVars>
      </dgm:prSet>
      <dgm:spPr/>
    </dgm:pt>
    <dgm:pt modelId="{0AF660AE-CF20-4335-B3B3-A48F4B44904F}" type="pres">
      <dgm:prSet presAssocID="{31D5A7D5-459D-4FEC-9C26-8EEDFB533852}" presName="spacer" presStyleCnt="0"/>
      <dgm:spPr/>
    </dgm:pt>
    <dgm:pt modelId="{2251B67F-2ABD-4B6E-9809-B752F8292CB1}" type="pres">
      <dgm:prSet presAssocID="{FFE7EAE4-776D-4C34-811F-33A5C10690DA}" presName="parentText" presStyleLbl="node1" presStyleIdx="3" presStyleCnt="5">
        <dgm:presLayoutVars>
          <dgm:chMax val="0"/>
          <dgm:bulletEnabled val="1"/>
        </dgm:presLayoutVars>
      </dgm:prSet>
      <dgm:spPr/>
    </dgm:pt>
    <dgm:pt modelId="{2AB1207A-BE60-4B6E-B084-393CED19CB2C}" type="pres">
      <dgm:prSet presAssocID="{F1F3CC45-7CE1-40D6-9CBF-9980661C2D8A}" presName="spacer" presStyleCnt="0"/>
      <dgm:spPr/>
    </dgm:pt>
    <dgm:pt modelId="{84229439-1CBD-4D32-B7C1-A9CDD7D30CBB}" type="pres">
      <dgm:prSet presAssocID="{DD76108D-E534-41C9-AE5B-73644EFA25C7}" presName="parentText" presStyleLbl="node1" presStyleIdx="4" presStyleCnt="5">
        <dgm:presLayoutVars>
          <dgm:chMax val="0"/>
          <dgm:bulletEnabled val="1"/>
        </dgm:presLayoutVars>
      </dgm:prSet>
      <dgm:spPr/>
    </dgm:pt>
  </dgm:ptLst>
  <dgm:cxnLst>
    <dgm:cxn modelId="{EC7D190A-CF9A-4AFC-A7E3-0A16A95FA291}" type="presOf" srcId="{DD76108D-E534-41C9-AE5B-73644EFA25C7}" destId="{84229439-1CBD-4D32-B7C1-A9CDD7D30CBB}" srcOrd="0" destOrd="0" presId="urn:microsoft.com/office/officeart/2005/8/layout/vList2"/>
    <dgm:cxn modelId="{B68E651D-B373-4515-B94B-F70A47FF276F}" type="presOf" srcId="{302C5B49-F6FD-46B8-B53A-8F2D7C8594BC}" destId="{D75BC0C2-C69B-413C-A4D1-CF4373EE01F2}" srcOrd="0" destOrd="0" presId="urn:microsoft.com/office/officeart/2005/8/layout/vList2"/>
    <dgm:cxn modelId="{0709312D-8C40-4A33-9FBC-365A5B67F1F2}" srcId="{BD49DA1E-DDB0-4584-ADDD-8D663DE68241}" destId="{DD76108D-E534-41C9-AE5B-73644EFA25C7}" srcOrd="4" destOrd="0" parTransId="{749B55CE-A067-4DA7-81C2-A0B02F43CF6E}" sibTransId="{19FED821-D7D3-4857-AF37-064769AA5D0D}"/>
    <dgm:cxn modelId="{0E06F472-3F5E-473C-AC6E-DF01013D77CE}" type="presOf" srcId="{E7E0E672-CC3E-4003-9998-6B67A2774B7D}" destId="{6E52CA45-4B18-4E95-AE26-058D16FA11DC}" srcOrd="0" destOrd="0" presId="urn:microsoft.com/office/officeart/2005/8/layout/vList2"/>
    <dgm:cxn modelId="{F3C2A87C-4407-4CF7-82D8-9222DCB0C74A}" type="presOf" srcId="{4D81E83A-6BEB-4FBE-970E-5C035ACB41AA}" destId="{DD6F69E6-6B86-4851-8CCE-30984D4836C5}" srcOrd="0" destOrd="0" presId="urn:microsoft.com/office/officeart/2005/8/layout/vList2"/>
    <dgm:cxn modelId="{FB1CB87C-C03F-4AD2-9FD8-37AFB6381AA8}" srcId="{BD49DA1E-DDB0-4584-ADDD-8D663DE68241}" destId="{4D81E83A-6BEB-4FBE-970E-5C035ACB41AA}" srcOrd="2" destOrd="0" parTransId="{D05A3553-9879-4045-B03F-977C643A7664}" sibTransId="{31D5A7D5-459D-4FEC-9C26-8EEDFB533852}"/>
    <dgm:cxn modelId="{D48E2B83-6714-492E-9412-3C926863A095}" type="presOf" srcId="{FFE7EAE4-776D-4C34-811F-33A5C10690DA}" destId="{2251B67F-2ABD-4B6E-9809-B752F8292CB1}" srcOrd="0" destOrd="0" presId="urn:microsoft.com/office/officeart/2005/8/layout/vList2"/>
    <dgm:cxn modelId="{90D9008B-203B-47CA-8765-CD4880691324}" srcId="{BD49DA1E-DDB0-4584-ADDD-8D663DE68241}" destId="{FFE7EAE4-776D-4C34-811F-33A5C10690DA}" srcOrd="3" destOrd="0" parTransId="{B3197BF4-5B23-4198-9BAC-53F0679FE2C0}" sibTransId="{F1F3CC45-7CE1-40D6-9CBF-9980661C2D8A}"/>
    <dgm:cxn modelId="{A0617895-9C46-46AC-BD2B-68505857DB0C}" srcId="{BD49DA1E-DDB0-4584-ADDD-8D663DE68241}" destId="{302C5B49-F6FD-46B8-B53A-8F2D7C8594BC}" srcOrd="0" destOrd="0" parTransId="{BA1E6283-EF25-4926-99F2-B842D48CD1B8}" sibTransId="{FE60A336-C8E5-4CF0-AD37-2D742CFBCBEC}"/>
    <dgm:cxn modelId="{8FB751B9-E0EA-4DB3-B7A2-02FBC89BB696}" srcId="{BD49DA1E-DDB0-4584-ADDD-8D663DE68241}" destId="{E7E0E672-CC3E-4003-9998-6B67A2774B7D}" srcOrd="1" destOrd="0" parTransId="{B55764D9-CA21-489D-ADEE-E054FF189A59}" sibTransId="{288937E2-CC55-4EF7-9933-5C3E410E98C4}"/>
    <dgm:cxn modelId="{7C9585BE-DF4B-4142-B092-9319CCEC6B37}" type="presOf" srcId="{BD49DA1E-DDB0-4584-ADDD-8D663DE68241}" destId="{11B0ABD2-5219-4583-A603-81FEF03D13A0}" srcOrd="0" destOrd="0" presId="urn:microsoft.com/office/officeart/2005/8/layout/vList2"/>
    <dgm:cxn modelId="{8B28B7E2-5DF9-4A62-B8CA-4478BFC71235}" type="presParOf" srcId="{11B0ABD2-5219-4583-A603-81FEF03D13A0}" destId="{D75BC0C2-C69B-413C-A4D1-CF4373EE01F2}" srcOrd="0" destOrd="0" presId="urn:microsoft.com/office/officeart/2005/8/layout/vList2"/>
    <dgm:cxn modelId="{9DAE1F89-DC03-4D5E-8FB4-119FAF557A16}" type="presParOf" srcId="{11B0ABD2-5219-4583-A603-81FEF03D13A0}" destId="{13761F82-B793-417D-9FBF-48537B9690B6}" srcOrd="1" destOrd="0" presId="urn:microsoft.com/office/officeart/2005/8/layout/vList2"/>
    <dgm:cxn modelId="{153049F1-B031-426F-AF4A-C003B0257F6F}" type="presParOf" srcId="{11B0ABD2-5219-4583-A603-81FEF03D13A0}" destId="{6E52CA45-4B18-4E95-AE26-058D16FA11DC}" srcOrd="2" destOrd="0" presId="urn:microsoft.com/office/officeart/2005/8/layout/vList2"/>
    <dgm:cxn modelId="{673BFE16-F26B-4412-874C-C25864648FCD}" type="presParOf" srcId="{11B0ABD2-5219-4583-A603-81FEF03D13A0}" destId="{EAA0A528-22BB-4B64-9661-475946031682}" srcOrd="3" destOrd="0" presId="urn:microsoft.com/office/officeart/2005/8/layout/vList2"/>
    <dgm:cxn modelId="{20E197BC-09F4-4DA5-9EB0-5D06807BB435}" type="presParOf" srcId="{11B0ABD2-5219-4583-A603-81FEF03D13A0}" destId="{DD6F69E6-6B86-4851-8CCE-30984D4836C5}" srcOrd="4" destOrd="0" presId="urn:microsoft.com/office/officeart/2005/8/layout/vList2"/>
    <dgm:cxn modelId="{3A111F62-A113-473F-A6C7-5C1FDE35B8AB}" type="presParOf" srcId="{11B0ABD2-5219-4583-A603-81FEF03D13A0}" destId="{0AF660AE-CF20-4335-B3B3-A48F4B44904F}" srcOrd="5" destOrd="0" presId="urn:microsoft.com/office/officeart/2005/8/layout/vList2"/>
    <dgm:cxn modelId="{D06613C3-2DBC-4B34-95C5-1685B03775DB}" type="presParOf" srcId="{11B0ABD2-5219-4583-A603-81FEF03D13A0}" destId="{2251B67F-2ABD-4B6E-9809-B752F8292CB1}" srcOrd="6" destOrd="0" presId="urn:microsoft.com/office/officeart/2005/8/layout/vList2"/>
    <dgm:cxn modelId="{5DC9E988-0AAA-4801-A71A-7B95AD45448C}" type="presParOf" srcId="{11B0ABD2-5219-4583-A603-81FEF03D13A0}" destId="{2AB1207A-BE60-4B6E-B084-393CED19CB2C}" srcOrd="7" destOrd="0" presId="urn:microsoft.com/office/officeart/2005/8/layout/vList2"/>
    <dgm:cxn modelId="{2352DBE7-A94E-4BA5-8784-6F9E45A40B87}" type="presParOf" srcId="{11B0ABD2-5219-4583-A603-81FEF03D13A0}" destId="{84229439-1CBD-4D32-B7C1-A9CDD7D30CBB}"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A959D11-6A46-48D7-A3EF-DEE2393D7127}"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B0EE223C-44C8-4421-B2EA-90B2CAB23F95}">
      <dgm:prSet custT="1"/>
      <dgm:spPr/>
      <dgm:t>
        <a:bodyPr/>
        <a:lstStyle/>
        <a:p>
          <a:r>
            <a:rPr lang="hr-HR" sz="1100" dirty="0"/>
            <a:t>Preporuka 1.</a:t>
          </a:r>
        </a:p>
        <a:p>
          <a:r>
            <a:rPr lang="hr-HR" sz="1100" dirty="0"/>
            <a:t>„</a:t>
          </a:r>
          <a:r>
            <a:rPr lang="hr-HR" sz="1100" b="1" dirty="0"/>
            <a:t>Još jedan važan aspekt ove dobre prakse predstavlja potreba da politički čelnici podrže planiranje proračuna prema učincima, uz potporu visokih dužnosnika</a:t>
          </a:r>
          <a:r>
            <a:rPr lang="hr-HR" sz="1100" dirty="0"/>
            <a:t>.”</a:t>
          </a:r>
        </a:p>
        <a:p>
          <a:pPr rtl="0"/>
          <a:r>
            <a:rPr lang="vi-VN" sz="1100" i="1" dirty="0"/>
            <a:t>Druga mogućnost</a:t>
          </a:r>
          <a:r>
            <a:rPr lang="vi-VN" sz="1100" i="1" dirty="0">
              <a:latin typeface="Arial Bold"/>
            </a:rPr>
            <a:t> </a:t>
          </a:r>
          <a:r>
            <a:rPr lang="vi-VN" sz="1100" i="1" dirty="0"/>
            <a:t> – prilagodba očekivanja, tempa uvođenja reforme, na temelju političke podrške.</a:t>
          </a:r>
          <a:endParaRPr lang="en-US" sz="1100" i="1" dirty="0"/>
        </a:p>
      </dgm:t>
    </dgm:pt>
    <dgm:pt modelId="{F61CB105-BC37-414F-93DC-B60791D334BF}" type="parTrans" cxnId="{448A3022-9D46-4E32-9212-89B1A690EA27}">
      <dgm:prSet/>
      <dgm:spPr/>
      <dgm:t>
        <a:bodyPr/>
        <a:lstStyle/>
        <a:p>
          <a:endParaRPr lang="en-US"/>
        </a:p>
      </dgm:t>
    </dgm:pt>
    <dgm:pt modelId="{0D954425-E56F-4B24-AD0B-7CAC2A820D0C}" type="sibTrans" cxnId="{448A3022-9D46-4E32-9212-89B1A690EA27}">
      <dgm:prSet/>
      <dgm:spPr/>
      <dgm:t>
        <a:bodyPr/>
        <a:lstStyle/>
        <a:p>
          <a:endParaRPr lang="en-US"/>
        </a:p>
      </dgm:t>
    </dgm:pt>
    <dgm:pt modelId="{082ADEBE-0AC0-4B1F-B2F5-D90A3EA88D30}">
      <dgm:prSet custT="1"/>
      <dgm:spPr/>
      <dgm:t>
        <a:bodyPr/>
        <a:lstStyle/>
        <a:p>
          <a:r>
            <a:rPr lang="hr-HR" sz="950" dirty="0"/>
            <a:t>Preporuka 4.</a:t>
          </a:r>
        </a:p>
        <a:p>
          <a:r>
            <a:rPr lang="hr-HR" sz="950" dirty="0"/>
            <a:t>„</a:t>
          </a:r>
          <a:r>
            <a:rPr lang="hr-HR" sz="950" b="1" dirty="0"/>
            <a:t>Svaku inicijativu povezanu s prioritetnim planiranjem proračuna za odabrane prioritete vlade na visokoj razini (na primjer rodno osjetljivo planiranje proračuna, ekološko planiranje proračuna, proračun blagostanja ili planiranje proračuna prema SDG-ovima) trebalo bi pažljivo osmisliti kako bi se osigurala potpuna integracija u okviru procesa planiranja proračuna prema programima i učincima te kako bi se izbjegli usporedni posebni procesi</a:t>
          </a:r>
          <a:r>
            <a:rPr lang="hr-HR" sz="950" dirty="0"/>
            <a:t>.”</a:t>
          </a:r>
        </a:p>
        <a:p>
          <a:r>
            <a:rPr lang="vi-VN" sz="950" i="1" dirty="0"/>
            <a:t>Preporuka se može preusmjeriti na objašnjavanje da međusektorski ciljevi već dugo predstavljaju problem u planiranju proračuna prema učinkovitosti te da to u kontekstu proračuna znači da međusektorski ciljevi za učinkovitost moraju biti sastavni dijelovi pojedinih programa.</a:t>
          </a:r>
          <a:endParaRPr lang="en-US" sz="950" b="1" i="1" dirty="0"/>
        </a:p>
      </dgm:t>
    </dgm:pt>
    <dgm:pt modelId="{E4A591F2-2791-471D-97E3-3BE32DE87818}" type="parTrans" cxnId="{BDAE0F70-13E1-4B1A-96FF-552E45E66349}">
      <dgm:prSet/>
      <dgm:spPr/>
      <dgm:t>
        <a:bodyPr/>
        <a:lstStyle/>
        <a:p>
          <a:endParaRPr lang="en-US"/>
        </a:p>
      </dgm:t>
    </dgm:pt>
    <dgm:pt modelId="{49439355-FE5F-431D-B3F0-E681089C2E3D}" type="sibTrans" cxnId="{BDAE0F70-13E1-4B1A-96FF-552E45E66349}">
      <dgm:prSet/>
      <dgm:spPr/>
      <dgm:t>
        <a:bodyPr/>
        <a:lstStyle/>
        <a:p>
          <a:endParaRPr lang="en-US"/>
        </a:p>
      </dgm:t>
    </dgm:pt>
    <dgm:pt modelId="{33AF2748-7AFD-44D3-9956-F2358D61F1DB}">
      <dgm:prSet custT="1"/>
      <dgm:spPr/>
      <dgm:t>
        <a:bodyPr/>
        <a:lstStyle/>
        <a:p>
          <a:r>
            <a:rPr lang="hr-HR" sz="1100" dirty="0"/>
            <a:t>Preporuka 6.</a:t>
          </a:r>
        </a:p>
        <a:p>
          <a:r>
            <a:rPr lang="hr-HR" sz="1100" dirty="0"/>
            <a:t>„</a:t>
          </a:r>
          <a:r>
            <a:rPr lang="hr-HR" sz="1100" b="1" dirty="0"/>
            <a:t>Zemlje članice PEMPAL-a trebale bi obratiti dodatnu pozornost na unakrsne ciljeve unutar cijele vlade</a:t>
          </a:r>
          <a:r>
            <a:rPr lang="hr-HR" sz="1100" dirty="0"/>
            <a:t>.”</a:t>
          </a:r>
        </a:p>
        <a:p>
          <a:r>
            <a:rPr lang="vi-VN" sz="1100" i="1" dirty="0"/>
            <a:t>Prijedlog spajanja s preporukom 4. s obzirom na to da ne postoji stvarna razlika između tih ciljeva i koncepta „prioritetnog planiranja proračuna</a:t>
          </a:r>
          <a:r>
            <a:rPr lang="vi-VN" sz="1100" dirty="0"/>
            <a:t>”.</a:t>
          </a:r>
          <a:endParaRPr lang="en-US" sz="1100" dirty="0"/>
        </a:p>
      </dgm:t>
    </dgm:pt>
    <dgm:pt modelId="{ABDAEBC4-A5EC-4940-9B1E-B3A114B5F85A}" type="parTrans" cxnId="{D3B73337-A0A5-4F4C-ABB7-817E9B8C944B}">
      <dgm:prSet/>
      <dgm:spPr/>
      <dgm:t>
        <a:bodyPr/>
        <a:lstStyle/>
        <a:p>
          <a:endParaRPr lang="en-US"/>
        </a:p>
      </dgm:t>
    </dgm:pt>
    <dgm:pt modelId="{CC095FA4-615D-4345-BF31-97CE7C05D073}" type="sibTrans" cxnId="{D3B73337-A0A5-4F4C-ABB7-817E9B8C944B}">
      <dgm:prSet/>
      <dgm:spPr/>
      <dgm:t>
        <a:bodyPr/>
        <a:lstStyle/>
        <a:p>
          <a:endParaRPr lang="en-US"/>
        </a:p>
      </dgm:t>
    </dgm:pt>
    <dgm:pt modelId="{9B819734-7A8D-40BD-9441-201EB4C00EBF}">
      <dgm:prSet custT="1"/>
      <dgm:spPr/>
      <dgm:t>
        <a:bodyPr/>
        <a:lstStyle/>
        <a:p>
          <a:r>
            <a:rPr lang="hr-HR" sz="950" dirty="0"/>
            <a:t>Preporuka 19.</a:t>
          </a:r>
        </a:p>
        <a:p>
          <a:r>
            <a:rPr lang="vi-VN" sz="950" dirty="0"/>
            <a:t>„</a:t>
          </a:r>
          <a:r>
            <a:rPr lang="vi-VN" sz="950" b="1" dirty="0"/>
            <a:t>Dizajn dubinskih analiza rashoda trebalo bi dobro razmotriti u odnosu na određene gospodarske, političke i institucionalne kontekste svake zemlje</a:t>
          </a:r>
          <a:r>
            <a:rPr lang="vi-VN" sz="950" dirty="0"/>
            <a:t>.”</a:t>
          </a:r>
          <a:endParaRPr lang="hr-HR" sz="950" dirty="0"/>
        </a:p>
        <a:p>
          <a:r>
            <a:rPr lang="hr-HR" sz="950" i="1" dirty="0"/>
            <a:t>Slažem se, uz napomenu da planiranje proračuna prema učincima nije nužno preduvjet za dubinsku analizu rashoda, premda je u svakom slučaju korisno.</a:t>
          </a:r>
        </a:p>
        <a:p>
          <a:r>
            <a:rPr lang="vi-VN" sz="950" i="1" dirty="0"/>
            <a:t>To također podrazumijeva da će izjava „moglo bi biti preporučljivo najprije provesti širu analizu u okviru koje se razmatraju pitanja više razine povezana s ukupnim fiskalnim položajem” također ovisiti o okolnostima</a:t>
          </a:r>
          <a:r>
            <a:rPr lang="vi-VN" sz="950" dirty="0"/>
            <a:t>.</a:t>
          </a:r>
          <a:endParaRPr lang="en-US" sz="950" b="0" i="1" dirty="0"/>
        </a:p>
      </dgm:t>
    </dgm:pt>
    <dgm:pt modelId="{BF3BCD42-0458-4172-97F7-16FE33DA8E9D}" type="parTrans" cxnId="{4A13B7BB-900D-446E-AA2C-E7CB8B29E762}">
      <dgm:prSet/>
      <dgm:spPr/>
      <dgm:t>
        <a:bodyPr/>
        <a:lstStyle/>
        <a:p>
          <a:endParaRPr lang="en-US"/>
        </a:p>
      </dgm:t>
    </dgm:pt>
    <dgm:pt modelId="{4845E429-255F-4C47-A82D-63DAEAF3638D}" type="sibTrans" cxnId="{4A13B7BB-900D-446E-AA2C-E7CB8B29E762}">
      <dgm:prSet/>
      <dgm:spPr/>
      <dgm:t>
        <a:bodyPr/>
        <a:lstStyle/>
        <a:p>
          <a:endParaRPr lang="en-US"/>
        </a:p>
      </dgm:t>
    </dgm:pt>
    <dgm:pt modelId="{5C56970C-E597-4231-AFF2-4F16DCC1EC48}">
      <dgm:prSet custT="1"/>
      <dgm:spPr/>
      <dgm:t>
        <a:bodyPr/>
        <a:lstStyle/>
        <a:p>
          <a:r>
            <a:rPr lang="hr-HR" sz="1050" dirty="0"/>
            <a:t>Preporuka 21.</a:t>
          </a:r>
        </a:p>
        <a:p>
          <a:r>
            <a:rPr lang="hr-HR" sz="1050" dirty="0"/>
            <a:t>„</a:t>
          </a:r>
          <a:r>
            <a:rPr lang="hr-HR" sz="1050" b="1" dirty="0"/>
            <a:t>Trebale bi se razmotriti moguće uloge unutarnje revizije u pogledu doprinosa aktivnostima planiranja proračuna prema učincima</a:t>
          </a:r>
          <a:r>
            <a:rPr lang="hr-HR" sz="1050" dirty="0"/>
            <a:t>.”</a:t>
          </a:r>
        </a:p>
        <a:p>
          <a:r>
            <a:rPr lang="hr-HR" sz="1050" i="1" dirty="0"/>
            <a:t>Je li unutarnja revizija odigrala značajnu ulogu u planiranju proračuna prema učincima u zemljama članicama PEMPAL-a?</a:t>
          </a:r>
        </a:p>
        <a:p>
          <a:r>
            <a:rPr lang="hr-HR" sz="1050" i="1" dirty="0"/>
            <a:t>U zemljama OECD-a nije odigrala značajnu ulogu, u usporedbi s vanjskom revizijom</a:t>
          </a:r>
          <a:r>
            <a:rPr lang="hr-HR" sz="1050" dirty="0"/>
            <a:t>.</a:t>
          </a:r>
          <a:endParaRPr lang="en-US" sz="1050" dirty="0"/>
        </a:p>
      </dgm:t>
    </dgm:pt>
    <dgm:pt modelId="{7D154773-FCE7-4854-8F34-A30934E722E9}" type="parTrans" cxnId="{C623BA9C-AA57-4AC1-9E90-DDCC71F6A2CE}">
      <dgm:prSet/>
      <dgm:spPr/>
      <dgm:t>
        <a:bodyPr/>
        <a:lstStyle/>
        <a:p>
          <a:endParaRPr lang="en-US"/>
        </a:p>
      </dgm:t>
    </dgm:pt>
    <dgm:pt modelId="{60281316-C87E-45D9-B9E6-2808C98564F8}" type="sibTrans" cxnId="{C623BA9C-AA57-4AC1-9E90-DDCC71F6A2CE}">
      <dgm:prSet/>
      <dgm:spPr/>
      <dgm:t>
        <a:bodyPr/>
        <a:lstStyle/>
        <a:p>
          <a:endParaRPr lang="en-US"/>
        </a:p>
      </dgm:t>
    </dgm:pt>
    <dgm:pt modelId="{C971745E-9585-4D9A-B5F5-327FE523F576}" type="pres">
      <dgm:prSet presAssocID="{4A959D11-6A46-48D7-A3EF-DEE2393D7127}" presName="vert0" presStyleCnt="0">
        <dgm:presLayoutVars>
          <dgm:dir/>
          <dgm:animOne val="branch"/>
          <dgm:animLvl val="lvl"/>
        </dgm:presLayoutVars>
      </dgm:prSet>
      <dgm:spPr/>
    </dgm:pt>
    <dgm:pt modelId="{7B09CB0C-793B-47C5-BFAF-851A712D9515}" type="pres">
      <dgm:prSet presAssocID="{B0EE223C-44C8-4421-B2EA-90B2CAB23F95}" presName="thickLine" presStyleLbl="alignNode1" presStyleIdx="0" presStyleCnt="5"/>
      <dgm:spPr/>
    </dgm:pt>
    <dgm:pt modelId="{D9F36277-2F83-46F5-A2D9-9FF83AADEB26}" type="pres">
      <dgm:prSet presAssocID="{B0EE223C-44C8-4421-B2EA-90B2CAB23F95}" presName="horz1" presStyleCnt="0"/>
      <dgm:spPr/>
    </dgm:pt>
    <dgm:pt modelId="{32469520-23D3-45A3-A7D7-7E2A5922616E}" type="pres">
      <dgm:prSet presAssocID="{B0EE223C-44C8-4421-B2EA-90B2CAB23F95}" presName="tx1" presStyleLbl="revTx" presStyleIdx="0" presStyleCnt="5"/>
      <dgm:spPr/>
    </dgm:pt>
    <dgm:pt modelId="{B175E72C-A75E-46D4-A249-6FC58A7AF708}" type="pres">
      <dgm:prSet presAssocID="{B0EE223C-44C8-4421-B2EA-90B2CAB23F95}" presName="vert1" presStyleCnt="0"/>
      <dgm:spPr/>
    </dgm:pt>
    <dgm:pt modelId="{E26690B4-3213-4A04-9248-A9C5F6889CD6}" type="pres">
      <dgm:prSet presAssocID="{082ADEBE-0AC0-4B1F-B2F5-D90A3EA88D30}" presName="thickLine" presStyleLbl="alignNode1" presStyleIdx="1" presStyleCnt="5"/>
      <dgm:spPr/>
    </dgm:pt>
    <dgm:pt modelId="{77841888-7558-4FCD-BDB9-FEBBBE788518}" type="pres">
      <dgm:prSet presAssocID="{082ADEBE-0AC0-4B1F-B2F5-D90A3EA88D30}" presName="horz1" presStyleCnt="0"/>
      <dgm:spPr/>
    </dgm:pt>
    <dgm:pt modelId="{20E4CAF8-E274-4EF6-8FDA-EC8D6603F9D3}" type="pres">
      <dgm:prSet presAssocID="{082ADEBE-0AC0-4B1F-B2F5-D90A3EA88D30}" presName="tx1" presStyleLbl="revTx" presStyleIdx="1" presStyleCnt="5"/>
      <dgm:spPr/>
    </dgm:pt>
    <dgm:pt modelId="{1EDBA286-E9C2-4A8E-BFE7-14C72383EB9E}" type="pres">
      <dgm:prSet presAssocID="{082ADEBE-0AC0-4B1F-B2F5-D90A3EA88D30}" presName="vert1" presStyleCnt="0"/>
      <dgm:spPr/>
    </dgm:pt>
    <dgm:pt modelId="{D9E3FDFA-6C4D-4899-A551-FA1C8A13E7FE}" type="pres">
      <dgm:prSet presAssocID="{33AF2748-7AFD-44D3-9956-F2358D61F1DB}" presName="thickLine" presStyleLbl="alignNode1" presStyleIdx="2" presStyleCnt="5"/>
      <dgm:spPr/>
    </dgm:pt>
    <dgm:pt modelId="{EF80DDD2-CFDB-4373-B453-0C96E3415E00}" type="pres">
      <dgm:prSet presAssocID="{33AF2748-7AFD-44D3-9956-F2358D61F1DB}" presName="horz1" presStyleCnt="0"/>
      <dgm:spPr/>
    </dgm:pt>
    <dgm:pt modelId="{49D382BE-26CF-4A77-A47A-EC823ADD24A2}" type="pres">
      <dgm:prSet presAssocID="{33AF2748-7AFD-44D3-9956-F2358D61F1DB}" presName="tx1" presStyleLbl="revTx" presStyleIdx="2" presStyleCnt="5" custScaleY="82023"/>
      <dgm:spPr/>
    </dgm:pt>
    <dgm:pt modelId="{45BB3D48-3D2B-4B0D-80F7-D22EC3DD8508}" type="pres">
      <dgm:prSet presAssocID="{33AF2748-7AFD-44D3-9956-F2358D61F1DB}" presName="vert1" presStyleCnt="0"/>
      <dgm:spPr/>
    </dgm:pt>
    <dgm:pt modelId="{2868B5C4-A423-419C-833F-18BF4B8AF72D}" type="pres">
      <dgm:prSet presAssocID="{9B819734-7A8D-40BD-9441-201EB4C00EBF}" presName="thickLine" presStyleLbl="alignNode1" presStyleIdx="3" presStyleCnt="5"/>
      <dgm:spPr/>
    </dgm:pt>
    <dgm:pt modelId="{DC0DE5E0-6E28-42AC-BF44-9ACA83875B90}" type="pres">
      <dgm:prSet presAssocID="{9B819734-7A8D-40BD-9441-201EB4C00EBF}" presName="horz1" presStyleCnt="0"/>
      <dgm:spPr/>
    </dgm:pt>
    <dgm:pt modelId="{79FA37BA-09BA-4337-8BA8-800DB0C5B2A3}" type="pres">
      <dgm:prSet presAssocID="{9B819734-7A8D-40BD-9441-201EB4C00EBF}" presName="tx1" presStyleLbl="revTx" presStyleIdx="3" presStyleCnt="5"/>
      <dgm:spPr/>
    </dgm:pt>
    <dgm:pt modelId="{35E749CE-254D-4418-9397-E30C3DE9E9AF}" type="pres">
      <dgm:prSet presAssocID="{9B819734-7A8D-40BD-9441-201EB4C00EBF}" presName="vert1" presStyleCnt="0"/>
      <dgm:spPr/>
    </dgm:pt>
    <dgm:pt modelId="{A38AB016-A7D7-4158-A6CF-C869B3A15BE2}" type="pres">
      <dgm:prSet presAssocID="{5C56970C-E597-4231-AFF2-4F16DCC1EC48}" presName="thickLine" presStyleLbl="alignNode1" presStyleIdx="4" presStyleCnt="5"/>
      <dgm:spPr/>
    </dgm:pt>
    <dgm:pt modelId="{94C32900-26C5-42DE-80D5-5BAE5BCED29A}" type="pres">
      <dgm:prSet presAssocID="{5C56970C-E597-4231-AFF2-4F16DCC1EC48}" presName="horz1" presStyleCnt="0"/>
      <dgm:spPr/>
    </dgm:pt>
    <dgm:pt modelId="{6A4A7B2E-0936-446B-8C44-9AFD84843DD8}" type="pres">
      <dgm:prSet presAssocID="{5C56970C-E597-4231-AFF2-4F16DCC1EC48}" presName="tx1" presStyleLbl="revTx" presStyleIdx="4" presStyleCnt="5" custScaleY="75680"/>
      <dgm:spPr/>
    </dgm:pt>
    <dgm:pt modelId="{F069F742-62AA-40C1-90CB-1C0856FDB2B4}" type="pres">
      <dgm:prSet presAssocID="{5C56970C-E597-4231-AFF2-4F16DCC1EC48}" presName="vert1" presStyleCnt="0"/>
      <dgm:spPr/>
    </dgm:pt>
  </dgm:ptLst>
  <dgm:cxnLst>
    <dgm:cxn modelId="{FD85D60A-E8EB-4B31-BAE4-2C56F712CB9B}" type="presOf" srcId="{9B819734-7A8D-40BD-9441-201EB4C00EBF}" destId="{79FA37BA-09BA-4337-8BA8-800DB0C5B2A3}" srcOrd="0" destOrd="0" presId="urn:microsoft.com/office/officeart/2008/layout/LinedList"/>
    <dgm:cxn modelId="{448A3022-9D46-4E32-9212-89B1A690EA27}" srcId="{4A959D11-6A46-48D7-A3EF-DEE2393D7127}" destId="{B0EE223C-44C8-4421-B2EA-90B2CAB23F95}" srcOrd="0" destOrd="0" parTransId="{F61CB105-BC37-414F-93DC-B60791D334BF}" sibTransId="{0D954425-E56F-4B24-AD0B-7CAC2A820D0C}"/>
    <dgm:cxn modelId="{D3B73337-A0A5-4F4C-ABB7-817E9B8C944B}" srcId="{4A959D11-6A46-48D7-A3EF-DEE2393D7127}" destId="{33AF2748-7AFD-44D3-9956-F2358D61F1DB}" srcOrd="2" destOrd="0" parTransId="{ABDAEBC4-A5EC-4940-9B1E-B3A114B5F85A}" sibTransId="{CC095FA4-615D-4345-BF31-97CE7C05D073}"/>
    <dgm:cxn modelId="{E25C9841-74A9-497A-93C5-E06D8F8BE438}" type="presOf" srcId="{B0EE223C-44C8-4421-B2EA-90B2CAB23F95}" destId="{32469520-23D3-45A3-A7D7-7E2A5922616E}" srcOrd="0" destOrd="0" presId="urn:microsoft.com/office/officeart/2008/layout/LinedList"/>
    <dgm:cxn modelId="{86C61063-B595-477E-AF34-114FEEEF13D5}" type="presOf" srcId="{5C56970C-E597-4231-AFF2-4F16DCC1EC48}" destId="{6A4A7B2E-0936-446B-8C44-9AFD84843DD8}" srcOrd="0" destOrd="0" presId="urn:microsoft.com/office/officeart/2008/layout/LinedList"/>
    <dgm:cxn modelId="{753A6567-268D-40DF-9175-0C4BCED740C7}" type="presOf" srcId="{33AF2748-7AFD-44D3-9956-F2358D61F1DB}" destId="{49D382BE-26CF-4A77-A47A-EC823ADD24A2}" srcOrd="0" destOrd="0" presId="urn:microsoft.com/office/officeart/2008/layout/LinedList"/>
    <dgm:cxn modelId="{BDAE0F70-13E1-4B1A-96FF-552E45E66349}" srcId="{4A959D11-6A46-48D7-A3EF-DEE2393D7127}" destId="{082ADEBE-0AC0-4B1F-B2F5-D90A3EA88D30}" srcOrd="1" destOrd="0" parTransId="{E4A591F2-2791-471D-97E3-3BE32DE87818}" sibTransId="{49439355-FE5F-431D-B3F0-E681089C2E3D}"/>
    <dgm:cxn modelId="{8302F674-AFE6-45AA-A2A2-7181D2E94A0E}" type="presOf" srcId="{4A959D11-6A46-48D7-A3EF-DEE2393D7127}" destId="{C971745E-9585-4D9A-B5F5-327FE523F576}" srcOrd="0" destOrd="0" presId="urn:microsoft.com/office/officeart/2008/layout/LinedList"/>
    <dgm:cxn modelId="{3D058089-A091-4A2D-A39B-A9D0DB254848}" type="presOf" srcId="{082ADEBE-0AC0-4B1F-B2F5-D90A3EA88D30}" destId="{20E4CAF8-E274-4EF6-8FDA-EC8D6603F9D3}" srcOrd="0" destOrd="0" presId="urn:microsoft.com/office/officeart/2008/layout/LinedList"/>
    <dgm:cxn modelId="{C623BA9C-AA57-4AC1-9E90-DDCC71F6A2CE}" srcId="{4A959D11-6A46-48D7-A3EF-DEE2393D7127}" destId="{5C56970C-E597-4231-AFF2-4F16DCC1EC48}" srcOrd="4" destOrd="0" parTransId="{7D154773-FCE7-4854-8F34-A30934E722E9}" sibTransId="{60281316-C87E-45D9-B9E6-2808C98564F8}"/>
    <dgm:cxn modelId="{4A13B7BB-900D-446E-AA2C-E7CB8B29E762}" srcId="{4A959D11-6A46-48D7-A3EF-DEE2393D7127}" destId="{9B819734-7A8D-40BD-9441-201EB4C00EBF}" srcOrd="3" destOrd="0" parTransId="{BF3BCD42-0458-4172-97F7-16FE33DA8E9D}" sibTransId="{4845E429-255F-4C47-A82D-63DAEAF3638D}"/>
    <dgm:cxn modelId="{B4DFD9CE-3DAB-459F-9839-78FB8E241DF5}" type="presParOf" srcId="{C971745E-9585-4D9A-B5F5-327FE523F576}" destId="{7B09CB0C-793B-47C5-BFAF-851A712D9515}" srcOrd="0" destOrd="0" presId="urn:microsoft.com/office/officeart/2008/layout/LinedList"/>
    <dgm:cxn modelId="{7E8E99CA-1A62-4149-AD13-D721B8AFC339}" type="presParOf" srcId="{C971745E-9585-4D9A-B5F5-327FE523F576}" destId="{D9F36277-2F83-46F5-A2D9-9FF83AADEB26}" srcOrd="1" destOrd="0" presId="urn:microsoft.com/office/officeart/2008/layout/LinedList"/>
    <dgm:cxn modelId="{5E3CAA01-4A2C-44BF-A54C-0B9A79885253}" type="presParOf" srcId="{D9F36277-2F83-46F5-A2D9-9FF83AADEB26}" destId="{32469520-23D3-45A3-A7D7-7E2A5922616E}" srcOrd="0" destOrd="0" presId="urn:microsoft.com/office/officeart/2008/layout/LinedList"/>
    <dgm:cxn modelId="{FB00D6F3-4F30-45D4-B265-3383666EFEFD}" type="presParOf" srcId="{D9F36277-2F83-46F5-A2D9-9FF83AADEB26}" destId="{B175E72C-A75E-46D4-A249-6FC58A7AF708}" srcOrd="1" destOrd="0" presId="urn:microsoft.com/office/officeart/2008/layout/LinedList"/>
    <dgm:cxn modelId="{C7512A81-7515-403B-9FAB-792E02F8C8FE}" type="presParOf" srcId="{C971745E-9585-4D9A-B5F5-327FE523F576}" destId="{E26690B4-3213-4A04-9248-A9C5F6889CD6}" srcOrd="2" destOrd="0" presId="urn:microsoft.com/office/officeart/2008/layout/LinedList"/>
    <dgm:cxn modelId="{510CCFF8-AF33-4772-A706-23DD900921F5}" type="presParOf" srcId="{C971745E-9585-4D9A-B5F5-327FE523F576}" destId="{77841888-7558-4FCD-BDB9-FEBBBE788518}" srcOrd="3" destOrd="0" presId="urn:microsoft.com/office/officeart/2008/layout/LinedList"/>
    <dgm:cxn modelId="{B2A5D7E7-2BA1-4AE6-942E-8DB4F61402D1}" type="presParOf" srcId="{77841888-7558-4FCD-BDB9-FEBBBE788518}" destId="{20E4CAF8-E274-4EF6-8FDA-EC8D6603F9D3}" srcOrd="0" destOrd="0" presId="urn:microsoft.com/office/officeart/2008/layout/LinedList"/>
    <dgm:cxn modelId="{2437898E-1EB0-4BD9-9F5F-BCAE66757CE0}" type="presParOf" srcId="{77841888-7558-4FCD-BDB9-FEBBBE788518}" destId="{1EDBA286-E9C2-4A8E-BFE7-14C72383EB9E}" srcOrd="1" destOrd="0" presId="urn:microsoft.com/office/officeart/2008/layout/LinedList"/>
    <dgm:cxn modelId="{3DFF71CF-33CF-4F8A-BAE0-1343222D5FAF}" type="presParOf" srcId="{C971745E-9585-4D9A-B5F5-327FE523F576}" destId="{D9E3FDFA-6C4D-4899-A551-FA1C8A13E7FE}" srcOrd="4" destOrd="0" presId="urn:microsoft.com/office/officeart/2008/layout/LinedList"/>
    <dgm:cxn modelId="{E3A3C57C-BE53-4101-8112-60E1AECFDB6B}" type="presParOf" srcId="{C971745E-9585-4D9A-B5F5-327FE523F576}" destId="{EF80DDD2-CFDB-4373-B453-0C96E3415E00}" srcOrd="5" destOrd="0" presId="urn:microsoft.com/office/officeart/2008/layout/LinedList"/>
    <dgm:cxn modelId="{BF7FECF7-234F-466B-B122-9C7D0B64D86E}" type="presParOf" srcId="{EF80DDD2-CFDB-4373-B453-0C96E3415E00}" destId="{49D382BE-26CF-4A77-A47A-EC823ADD24A2}" srcOrd="0" destOrd="0" presId="urn:microsoft.com/office/officeart/2008/layout/LinedList"/>
    <dgm:cxn modelId="{D331C2DF-9201-4ACE-A87A-465E4979C26C}" type="presParOf" srcId="{EF80DDD2-CFDB-4373-B453-0C96E3415E00}" destId="{45BB3D48-3D2B-4B0D-80F7-D22EC3DD8508}" srcOrd="1" destOrd="0" presId="urn:microsoft.com/office/officeart/2008/layout/LinedList"/>
    <dgm:cxn modelId="{F656B768-340D-4A8F-BB7F-1EE9F797C935}" type="presParOf" srcId="{C971745E-9585-4D9A-B5F5-327FE523F576}" destId="{2868B5C4-A423-419C-833F-18BF4B8AF72D}" srcOrd="6" destOrd="0" presId="urn:microsoft.com/office/officeart/2008/layout/LinedList"/>
    <dgm:cxn modelId="{2835E641-F54D-4E27-8AC6-9AB4A2DBFC03}" type="presParOf" srcId="{C971745E-9585-4D9A-B5F5-327FE523F576}" destId="{DC0DE5E0-6E28-42AC-BF44-9ACA83875B90}" srcOrd="7" destOrd="0" presId="urn:microsoft.com/office/officeart/2008/layout/LinedList"/>
    <dgm:cxn modelId="{BC59EE63-A260-4EE3-9325-96008C728038}" type="presParOf" srcId="{DC0DE5E0-6E28-42AC-BF44-9ACA83875B90}" destId="{79FA37BA-09BA-4337-8BA8-800DB0C5B2A3}" srcOrd="0" destOrd="0" presId="urn:microsoft.com/office/officeart/2008/layout/LinedList"/>
    <dgm:cxn modelId="{2E52C593-6F95-4B45-BDF4-D7555D18266D}" type="presParOf" srcId="{DC0DE5E0-6E28-42AC-BF44-9ACA83875B90}" destId="{35E749CE-254D-4418-9397-E30C3DE9E9AF}" srcOrd="1" destOrd="0" presId="urn:microsoft.com/office/officeart/2008/layout/LinedList"/>
    <dgm:cxn modelId="{0E22CE59-1C78-4BB8-B6A2-CE834C002326}" type="presParOf" srcId="{C971745E-9585-4D9A-B5F5-327FE523F576}" destId="{A38AB016-A7D7-4158-A6CF-C869B3A15BE2}" srcOrd="8" destOrd="0" presId="urn:microsoft.com/office/officeart/2008/layout/LinedList"/>
    <dgm:cxn modelId="{11BA06E2-EEC1-4FD9-AE0E-716AFDDC67EC}" type="presParOf" srcId="{C971745E-9585-4D9A-B5F5-327FE523F576}" destId="{94C32900-26C5-42DE-80D5-5BAE5BCED29A}" srcOrd="9" destOrd="0" presId="urn:microsoft.com/office/officeart/2008/layout/LinedList"/>
    <dgm:cxn modelId="{E040471A-BEC9-492D-9600-ACABCD4E59F6}" type="presParOf" srcId="{94C32900-26C5-42DE-80D5-5BAE5BCED29A}" destId="{6A4A7B2E-0936-446B-8C44-9AFD84843DD8}" srcOrd="0" destOrd="0" presId="urn:microsoft.com/office/officeart/2008/layout/LinedList"/>
    <dgm:cxn modelId="{9BD736E4-ED2B-4ABB-826E-9EED2BA04480}" type="presParOf" srcId="{94C32900-26C5-42DE-80D5-5BAE5BCED29A}" destId="{F069F742-62AA-40C1-90CB-1C0856FDB2B4}"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1854CF5-F560-4948-A52E-7F799416C94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7ED1D934-E26B-44E5-9D76-A344596E13CA}">
      <dgm:prSet custT="1"/>
      <dgm:spPr>
        <a:solidFill>
          <a:schemeClr val="accent5"/>
        </a:solidFill>
      </dgm:spPr>
      <dgm:t>
        <a:bodyPr/>
        <a:lstStyle/>
        <a:p>
          <a:r>
            <a:rPr lang="hr-HR" sz="3200" dirty="0"/>
            <a:t>Kratkoročne</a:t>
          </a:r>
          <a:r>
            <a:rPr lang="en-US" sz="3200" dirty="0"/>
            <a:t> </a:t>
          </a:r>
        </a:p>
      </dgm:t>
    </dgm:pt>
    <dgm:pt modelId="{C6B91F32-B25E-42F5-B2C1-63B7C4C19F10}" type="parTrans" cxnId="{9584F1A2-4A3E-4BB2-99FB-5414F40EB8BB}">
      <dgm:prSet/>
      <dgm:spPr/>
      <dgm:t>
        <a:bodyPr/>
        <a:lstStyle/>
        <a:p>
          <a:endParaRPr lang="en-US"/>
        </a:p>
      </dgm:t>
    </dgm:pt>
    <dgm:pt modelId="{9C8486F1-F347-4D31-8711-6CF7AC8B30DE}" type="sibTrans" cxnId="{9584F1A2-4A3E-4BB2-99FB-5414F40EB8BB}">
      <dgm:prSet/>
      <dgm:spPr/>
      <dgm:t>
        <a:bodyPr/>
        <a:lstStyle/>
        <a:p>
          <a:endParaRPr lang="en-US"/>
        </a:p>
      </dgm:t>
    </dgm:pt>
    <dgm:pt modelId="{F70B3F57-A20C-42F9-B8D3-B53E59796207}">
      <dgm:prSet custT="1"/>
      <dgm:spPr/>
      <dgm:t>
        <a:bodyPr/>
        <a:lstStyle/>
        <a:p>
          <a:pPr rtl="0"/>
          <a:r>
            <a:rPr lang="hr-HR" sz="1800" dirty="0"/>
            <a:t>naglasak </a:t>
          </a:r>
          <a:r>
            <a:rPr lang="hr-HR" sz="1800" dirty="0">
              <a:latin typeface="Arial Bold"/>
            </a:rPr>
            <a:t>na</a:t>
          </a:r>
          <a:r>
            <a:rPr lang="hr-HR" sz="1800" dirty="0"/>
            <a:t> </a:t>
          </a:r>
          <a:r>
            <a:rPr lang="hr-HR" sz="1800" dirty="0">
              <a:latin typeface="Arial Bold"/>
            </a:rPr>
            <a:t>dubinske</a:t>
          </a:r>
          <a:r>
            <a:rPr lang="hr-HR" sz="1800" dirty="0"/>
            <a:t> </a:t>
          </a:r>
          <a:r>
            <a:rPr lang="hr-HR" sz="1800" dirty="0">
              <a:latin typeface="Arial Bold"/>
            </a:rPr>
            <a:t>analize</a:t>
          </a:r>
          <a:r>
            <a:rPr lang="hr-HR" sz="1800" dirty="0"/>
            <a:t> </a:t>
          </a:r>
          <a:r>
            <a:rPr lang="hr-HR" sz="1800" dirty="0">
              <a:latin typeface="Arial Bold"/>
            </a:rPr>
            <a:t>rashoda u cilju re-prioritizacije</a:t>
          </a:r>
          <a:r>
            <a:rPr lang="hr-HR" sz="1800" dirty="0"/>
            <a:t> rashoda</a:t>
          </a:r>
          <a:endParaRPr lang="en-US" sz="1800" dirty="0"/>
        </a:p>
      </dgm:t>
    </dgm:pt>
    <dgm:pt modelId="{C47298AA-C05C-4BEB-8D83-D1168D7FEA7F}" type="parTrans" cxnId="{E3047C99-60DD-4FE7-B595-021514784A20}">
      <dgm:prSet/>
      <dgm:spPr/>
      <dgm:t>
        <a:bodyPr/>
        <a:lstStyle/>
        <a:p>
          <a:endParaRPr lang="en-US"/>
        </a:p>
      </dgm:t>
    </dgm:pt>
    <dgm:pt modelId="{CC25496B-C33C-467C-892E-1889C1E56DEF}" type="sibTrans" cxnId="{E3047C99-60DD-4FE7-B595-021514784A20}">
      <dgm:prSet/>
      <dgm:spPr/>
      <dgm:t>
        <a:bodyPr/>
        <a:lstStyle/>
        <a:p>
          <a:endParaRPr lang="en-US"/>
        </a:p>
      </dgm:t>
    </dgm:pt>
    <dgm:pt modelId="{28F06630-8B18-456B-A885-4914E8A29966}">
      <dgm:prSet custT="1"/>
      <dgm:spPr>
        <a:solidFill>
          <a:schemeClr val="tx1">
            <a:lumMod val="50000"/>
            <a:lumOff val="50000"/>
          </a:schemeClr>
        </a:solidFill>
      </dgm:spPr>
      <dgm:t>
        <a:bodyPr/>
        <a:lstStyle/>
        <a:p>
          <a:r>
            <a:rPr lang="hr-HR" sz="3200" dirty="0"/>
            <a:t>Dugoročne</a:t>
          </a:r>
          <a:endParaRPr lang="en-US" sz="3200" dirty="0"/>
        </a:p>
      </dgm:t>
    </dgm:pt>
    <dgm:pt modelId="{7B7D3B55-1B4B-4EC2-80CD-7718072131C9}" type="parTrans" cxnId="{F18E3A70-A4C3-404F-82BF-7E0DEA213B79}">
      <dgm:prSet/>
      <dgm:spPr/>
      <dgm:t>
        <a:bodyPr/>
        <a:lstStyle/>
        <a:p>
          <a:endParaRPr lang="en-US"/>
        </a:p>
      </dgm:t>
    </dgm:pt>
    <dgm:pt modelId="{DC6AFA7F-C479-4100-B137-C9E4ADA45115}" type="sibTrans" cxnId="{F18E3A70-A4C3-404F-82BF-7E0DEA213B79}">
      <dgm:prSet/>
      <dgm:spPr/>
      <dgm:t>
        <a:bodyPr/>
        <a:lstStyle/>
        <a:p>
          <a:endParaRPr lang="en-US"/>
        </a:p>
      </dgm:t>
    </dgm:pt>
    <dgm:pt modelId="{DF443F8E-627A-424E-BECA-DABCB4C8A08E}">
      <dgm:prSet custT="1"/>
      <dgm:spPr/>
      <dgm:t>
        <a:bodyPr/>
        <a:lstStyle/>
        <a:p>
          <a:pPr rtl="0"/>
          <a:r>
            <a:rPr lang="hr-HR" sz="1800" dirty="0">
              <a:latin typeface="Arial Bold"/>
            </a:rPr>
            <a:t> Učinci i vrijednost za uloženi novac još važniji </a:t>
          </a:r>
          <a:r>
            <a:rPr lang="hr-HR" sz="1800" dirty="0"/>
            <a:t>nakon koronavirusne bolesti (COVID-19) </a:t>
          </a:r>
          <a:endParaRPr lang="en-US" sz="1800" dirty="0">
            <a:latin typeface="Arial Bold"/>
          </a:endParaRPr>
        </a:p>
      </dgm:t>
    </dgm:pt>
    <dgm:pt modelId="{B3A0479D-29B8-4D33-95E7-4917626F0920}" type="parTrans" cxnId="{431F0FB8-2FC1-4158-AC71-BAD6104CC580}">
      <dgm:prSet/>
      <dgm:spPr/>
      <dgm:t>
        <a:bodyPr/>
        <a:lstStyle/>
        <a:p>
          <a:endParaRPr lang="en-US"/>
        </a:p>
      </dgm:t>
    </dgm:pt>
    <dgm:pt modelId="{CA3A7B7C-6A62-476F-B9A1-4ACE4F5D4097}" type="sibTrans" cxnId="{431F0FB8-2FC1-4158-AC71-BAD6104CC580}">
      <dgm:prSet/>
      <dgm:spPr/>
      <dgm:t>
        <a:bodyPr/>
        <a:lstStyle/>
        <a:p>
          <a:endParaRPr lang="en-US"/>
        </a:p>
      </dgm:t>
    </dgm:pt>
    <dgm:pt modelId="{FB9983DB-AB58-43B7-8585-5EA14B3F97CA}">
      <dgm:prSet custT="1"/>
      <dgm:spPr/>
      <dgm:t>
        <a:bodyPr/>
        <a:lstStyle/>
        <a:p>
          <a:pPr rtl="0"/>
          <a:r>
            <a:rPr lang="vi-VN" sz="1800" dirty="0">
              <a:latin typeface="Arial Bold"/>
            </a:rPr>
            <a:t> </a:t>
          </a:r>
          <a:r>
            <a:rPr lang="vi-VN" sz="1800" dirty="0" err="1">
              <a:latin typeface="Arial Bold"/>
            </a:rPr>
            <a:t>zastoj</a:t>
          </a:r>
          <a:r>
            <a:rPr lang="vi-VN" sz="1800" dirty="0">
              <a:latin typeface="Arial Bold"/>
            </a:rPr>
            <a:t> u </a:t>
          </a:r>
          <a:r>
            <a:rPr lang="vi-VN" sz="1800" dirty="0" err="1">
              <a:latin typeface="Arial Bold"/>
            </a:rPr>
            <a:t>naporima</a:t>
          </a:r>
          <a:r>
            <a:rPr lang="vi-VN" sz="1800" dirty="0">
              <a:latin typeface="Arial Bold"/>
            </a:rPr>
            <a:t> </a:t>
          </a:r>
          <a:r>
            <a:rPr lang="vi-VN" sz="1800" dirty="0" err="1">
              <a:latin typeface="Arial Bold"/>
            </a:rPr>
            <a:t>proračunskih</a:t>
          </a:r>
          <a:r>
            <a:rPr lang="vi-VN" sz="1800" dirty="0">
              <a:latin typeface="Arial Bold"/>
            </a:rPr>
            <a:t> </a:t>
          </a:r>
          <a:r>
            <a:rPr lang="vi-VN" sz="1800" dirty="0" err="1">
              <a:latin typeface="Arial Bold"/>
            </a:rPr>
            <a:t>reformi</a:t>
          </a:r>
          <a:r>
            <a:rPr lang="vi-VN" sz="1800" dirty="0">
              <a:latin typeface="Arial Bold"/>
            </a:rPr>
            <a:t>, </a:t>
          </a:r>
          <a:r>
            <a:rPr lang="vi-VN" sz="1800" dirty="0"/>
            <a:t> </a:t>
          </a:r>
          <a:r>
            <a:rPr lang="vi-VN" sz="1800" dirty="0" err="1"/>
            <a:t>planiranje</a:t>
          </a:r>
          <a:r>
            <a:rPr lang="vi-VN" sz="1800" dirty="0"/>
            <a:t> proračuna prema učinkovitosti</a:t>
          </a:r>
          <a:endParaRPr lang="hr-HR" sz="1800" dirty="0"/>
        </a:p>
      </dgm:t>
    </dgm:pt>
    <dgm:pt modelId="{9F00120C-9C6D-47F8-B91D-90406C0E0F99}" type="parTrans" cxnId="{CC02E3EC-37C3-4715-84A4-1C747E746728}">
      <dgm:prSet/>
      <dgm:spPr/>
      <dgm:t>
        <a:bodyPr/>
        <a:lstStyle/>
        <a:p>
          <a:endParaRPr lang="hr-HR"/>
        </a:p>
      </dgm:t>
    </dgm:pt>
    <dgm:pt modelId="{A8C25730-0608-4B95-BDBF-A8A3AFC1EC30}" type="sibTrans" cxnId="{CC02E3EC-37C3-4715-84A4-1C747E746728}">
      <dgm:prSet/>
      <dgm:spPr/>
      <dgm:t>
        <a:bodyPr/>
        <a:lstStyle/>
        <a:p>
          <a:endParaRPr lang="hr-HR"/>
        </a:p>
      </dgm:t>
    </dgm:pt>
    <dgm:pt modelId="{97C78793-2094-429F-9C9F-8A9F551A7D7C}">
      <dgm:prSet custT="1"/>
      <dgm:spPr/>
      <dgm:t>
        <a:bodyPr/>
        <a:lstStyle/>
        <a:p>
          <a:r>
            <a:rPr lang="vi-VN" sz="1800" dirty="0"/>
            <a:t>Posvećivanje veće pozornosti međusektorskim problemima – društvenoj uključivosti, sigurnosnim mrežama, izgradnji otpornosti, upravljanju vanjskim rizicima kao što su pandemije i klimatske promjene</a:t>
          </a:r>
          <a:endParaRPr lang="hr-HR" sz="1800" dirty="0"/>
        </a:p>
      </dgm:t>
    </dgm:pt>
    <dgm:pt modelId="{3A5E1AD8-4501-444E-85DD-EF239749DCD4}" type="parTrans" cxnId="{47C62636-F3C6-491B-82DD-6CEF9F34305D}">
      <dgm:prSet/>
      <dgm:spPr/>
      <dgm:t>
        <a:bodyPr/>
        <a:lstStyle/>
        <a:p>
          <a:endParaRPr lang="hr-HR"/>
        </a:p>
      </dgm:t>
    </dgm:pt>
    <dgm:pt modelId="{3BD3AD17-CBD4-4690-A121-931EFBD22502}" type="sibTrans" cxnId="{47C62636-F3C6-491B-82DD-6CEF9F34305D}">
      <dgm:prSet/>
      <dgm:spPr/>
      <dgm:t>
        <a:bodyPr/>
        <a:lstStyle/>
        <a:p>
          <a:endParaRPr lang="hr-HR"/>
        </a:p>
      </dgm:t>
    </dgm:pt>
    <dgm:pt modelId="{9A8DCE29-D757-4019-80AE-EADF6FD7CE7E}">
      <dgm:prSet phldr="0"/>
      <dgm:spPr/>
      <dgm:t>
        <a:bodyPr/>
        <a:lstStyle/>
        <a:p>
          <a:r>
            <a:rPr lang="hr-HR" sz="1800" dirty="0"/>
            <a:t>U pogledu mjera fiskalne pomoći važne su odgovornost i transparentnost, pogotovo za podršku poslovanju</a:t>
          </a:r>
          <a:endParaRPr lang="en-US" dirty="0"/>
        </a:p>
      </dgm:t>
    </dgm:pt>
    <dgm:pt modelId="{DEF0899D-972D-4455-A8B3-0B15AF8BFC45}" type="parTrans" cxnId="{4967B685-2440-4DDD-A9E6-666A96A1931E}">
      <dgm:prSet/>
      <dgm:spPr/>
    </dgm:pt>
    <dgm:pt modelId="{C0A486D5-7833-469F-8C5C-0809D8813F2F}" type="sibTrans" cxnId="{4967B685-2440-4DDD-A9E6-666A96A1931E}">
      <dgm:prSet/>
      <dgm:spPr/>
    </dgm:pt>
    <dgm:pt modelId="{651A4593-C457-4D1B-AD58-A2961C7E03FF}" type="pres">
      <dgm:prSet presAssocID="{E1854CF5-F560-4948-A52E-7F799416C943}" presName="linear" presStyleCnt="0">
        <dgm:presLayoutVars>
          <dgm:animLvl val="lvl"/>
          <dgm:resizeHandles val="exact"/>
        </dgm:presLayoutVars>
      </dgm:prSet>
      <dgm:spPr/>
    </dgm:pt>
    <dgm:pt modelId="{CD5BDB55-1A46-4246-900D-50A8BE280AE3}" type="pres">
      <dgm:prSet presAssocID="{7ED1D934-E26B-44E5-9D76-A344596E13CA}" presName="parentText" presStyleLbl="node1" presStyleIdx="0" presStyleCnt="2" custLinFactNeighborX="952" custLinFactNeighborY="-17677">
        <dgm:presLayoutVars>
          <dgm:chMax val="0"/>
          <dgm:bulletEnabled val="1"/>
        </dgm:presLayoutVars>
      </dgm:prSet>
      <dgm:spPr/>
    </dgm:pt>
    <dgm:pt modelId="{876B8834-67AB-4382-A1D8-707217E2D5C5}" type="pres">
      <dgm:prSet presAssocID="{7ED1D934-E26B-44E5-9D76-A344596E13CA}" presName="childText" presStyleLbl="revTx" presStyleIdx="0" presStyleCnt="2">
        <dgm:presLayoutVars>
          <dgm:bulletEnabled val="1"/>
        </dgm:presLayoutVars>
      </dgm:prSet>
      <dgm:spPr/>
    </dgm:pt>
    <dgm:pt modelId="{7BE13202-88FF-4948-B4C9-890B61EC8D27}" type="pres">
      <dgm:prSet presAssocID="{28F06630-8B18-456B-A885-4914E8A29966}" presName="parentText" presStyleLbl="node1" presStyleIdx="1" presStyleCnt="2" custLinFactNeighborX="-11346" custLinFactNeighborY="-1569">
        <dgm:presLayoutVars>
          <dgm:chMax val="0"/>
          <dgm:bulletEnabled val="1"/>
        </dgm:presLayoutVars>
      </dgm:prSet>
      <dgm:spPr/>
    </dgm:pt>
    <dgm:pt modelId="{BB9833AE-503F-4F89-9204-AD640B31AAFE}" type="pres">
      <dgm:prSet presAssocID="{28F06630-8B18-456B-A885-4914E8A29966}" presName="childText" presStyleLbl="revTx" presStyleIdx="1" presStyleCnt="2">
        <dgm:presLayoutVars>
          <dgm:bulletEnabled val="1"/>
        </dgm:presLayoutVars>
      </dgm:prSet>
      <dgm:spPr/>
    </dgm:pt>
  </dgm:ptLst>
  <dgm:cxnLst>
    <dgm:cxn modelId="{5AECA513-3D7D-4CED-9E54-1EFA390DF101}" type="presOf" srcId="{F70B3F57-A20C-42F9-B8D3-B53E59796207}" destId="{876B8834-67AB-4382-A1D8-707217E2D5C5}" srcOrd="0" destOrd="0" presId="urn:microsoft.com/office/officeart/2005/8/layout/vList2"/>
    <dgm:cxn modelId="{1863F921-5074-403F-A51A-17DD4AE6B218}" type="presOf" srcId="{DF443F8E-627A-424E-BECA-DABCB4C8A08E}" destId="{BB9833AE-503F-4F89-9204-AD640B31AAFE}" srcOrd="0" destOrd="0" presId="urn:microsoft.com/office/officeart/2005/8/layout/vList2"/>
    <dgm:cxn modelId="{47C62636-F3C6-491B-82DD-6CEF9F34305D}" srcId="{28F06630-8B18-456B-A885-4914E8A29966}" destId="{97C78793-2094-429F-9C9F-8A9F551A7D7C}" srcOrd="2" destOrd="0" parTransId="{3A5E1AD8-4501-444E-85DD-EF239749DCD4}" sibTransId="{3BD3AD17-CBD4-4690-A121-931EFBD22502}"/>
    <dgm:cxn modelId="{60F40C48-8799-4605-BE91-13F83F9F16A5}" type="presOf" srcId="{E1854CF5-F560-4948-A52E-7F799416C943}" destId="{651A4593-C457-4D1B-AD58-A2961C7E03FF}" srcOrd="0" destOrd="0" presId="urn:microsoft.com/office/officeart/2005/8/layout/vList2"/>
    <dgm:cxn modelId="{F18E3A70-A4C3-404F-82BF-7E0DEA213B79}" srcId="{E1854CF5-F560-4948-A52E-7F799416C943}" destId="{28F06630-8B18-456B-A885-4914E8A29966}" srcOrd="1" destOrd="0" parTransId="{7B7D3B55-1B4B-4EC2-80CD-7718072131C9}" sibTransId="{DC6AFA7F-C479-4100-B137-C9E4ADA45115}"/>
    <dgm:cxn modelId="{9F270A56-1E30-4878-A002-AAFA491AF0EC}" type="presOf" srcId="{FB9983DB-AB58-43B7-8585-5EA14B3F97CA}" destId="{876B8834-67AB-4382-A1D8-707217E2D5C5}" srcOrd="0" destOrd="1" presId="urn:microsoft.com/office/officeart/2005/8/layout/vList2"/>
    <dgm:cxn modelId="{D7800D84-9358-4A87-9A77-4B3E07180DFE}" type="presOf" srcId="{7ED1D934-E26B-44E5-9D76-A344596E13CA}" destId="{CD5BDB55-1A46-4246-900D-50A8BE280AE3}" srcOrd="0" destOrd="0" presId="urn:microsoft.com/office/officeart/2005/8/layout/vList2"/>
    <dgm:cxn modelId="{4967B685-2440-4DDD-A9E6-666A96A1931E}" srcId="{28F06630-8B18-456B-A885-4914E8A29966}" destId="{9A8DCE29-D757-4019-80AE-EADF6FD7CE7E}" srcOrd="1" destOrd="0" parTransId="{DEF0899D-972D-4455-A8B3-0B15AF8BFC45}" sibTransId="{C0A486D5-7833-469F-8C5C-0809D8813F2F}"/>
    <dgm:cxn modelId="{E3047C99-60DD-4FE7-B595-021514784A20}" srcId="{7ED1D934-E26B-44E5-9D76-A344596E13CA}" destId="{F70B3F57-A20C-42F9-B8D3-B53E59796207}" srcOrd="0" destOrd="0" parTransId="{C47298AA-C05C-4BEB-8D83-D1168D7FEA7F}" sibTransId="{CC25496B-C33C-467C-892E-1889C1E56DEF}"/>
    <dgm:cxn modelId="{9584F1A2-4A3E-4BB2-99FB-5414F40EB8BB}" srcId="{E1854CF5-F560-4948-A52E-7F799416C943}" destId="{7ED1D934-E26B-44E5-9D76-A344596E13CA}" srcOrd="0" destOrd="0" parTransId="{C6B91F32-B25E-42F5-B2C1-63B7C4C19F10}" sibTransId="{9C8486F1-F347-4D31-8711-6CF7AC8B30DE}"/>
    <dgm:cxn modelId="{431F0FB8-2FC1-4158-AC71-BAD6104CC580}" srcId="{28F06630-8B18-456B-A885-4914E8A29966}" destId="{DF443F8E-627A-424E-BECA-DABCB4C8A08E}" srcOrd="0" destOrd="0" parTransId="{B3A0479D-29B8-4D33-95E7-4917626F0920}" sibTransId="{CA3A7B7C-6A62-476F-B9A1-4ACE4F5D4097}"/>
    <dgm:cxn modelId="{B1328ADD-D80D-4444-BF2C-D47334D88263}" type="presOf" srcId="{97C78793-2094-429F-9C9F-8A9F551A7D7C}" destId="{BB9833AE-503F-4F89-9204-AD640B31AAFE}" srcOrd="0" destOrd="2" presId="urn:microsoft.com/office/officeart/2005/8/layout/vList2"/>
    <dgm:cxn modelId="{09EBF8DD-244F-4993-8998-BCB81CFD4EA0}" type="presOf" srcId="{9A8DCE29-D757-4019-80AE-EADF6FD7CE7E}" destId="{BB9833AE-503F-4F89-9204-AD640B31AAFE}" srcOrd="0" destOrd="1" presId="urn:microsoft.com/office/officeart/2005/8/layout/vList2"/>
    <dgm:cxn modelId="{CC02E3EC-37C3-4715-84A4-1C747E746728}" srcId="{7ED1D934-E26B-44E5-9D76-A344596E13CA}" destId="{FB9983DB-AB58-43B7-8585-5EA14B3F97CA}" srcOrd="1" destOrd="0" parTransId="{9F00120C-9C6D-47F8-B91D-90406C0E0F99}" sibTransId="{A8C25730-0608-4B95-BDBF-A8A3AFC1EC30}"/>
    <dgm:cxn modelId="{3A0355F4-E2AE-467B-953F-F4183EE791B8}" type="presOf" srcId="{28F06630-8B18-456B-A885-4914E8A29966}" destId="{7BE13202-88FF-4948-B4C9-890B61EC8D27}" srcOrd="0" destOrd="0" presId="urn:microsoft.com/office/officeart/2005/8/layout/vList2"/>
    <dgm:cxn modelId="{7C4F0DFB-1C57-48DC-9AB4-23629FBA7E4A}" type="presParOf" srcId="{651A4593-C457-4D1B-AD58-A2961C7E03FF}" destId="{CD5BDB55-1A46-4246-900D-50A8BE280AE3}" srcOrd="0" destOrd="0" presId="urn:microsoft.com/office/officeart/2005/8/layout/vList2"/>
    <dgm:cxn modelId="{174B7F38-24AC-4802-8764-91E20ABA0407}" type="presParOf" srcId="{651A4593-C457-4D1B-AD58-A2961C7E03FF}" destId="{876B8834-67AB-4382-A1D8-707217E2D5C5}" srcOrd="1" destOrd="0" presId="urn:microsoft.com/office/officeart/2005/8/layout/vList2"/>
    <dgm:cxn modelId="{B097011A-6D90-4E28-8A31-6DE03A630083}" type="presParOf" srcId="{651A4593-C457-4D1B-AD58-A2961C7E03FF}" destId="{7BE13202-88FF-4948-B4C9-890B61EC8D27}" srcOrd="2" destOrd="0" presId="urn:microsoft.com/office/officeart/2005/8/layout/vList2"/>
    <dgm:cxn modelId="{B17623D3-4167-4814-AEF8-EC55EE5CDA59}" type="presParOf" srcId="{651A4593-C457-4D1B-AD58-A2961C7E03FF}" destId="{BB9833AE-503F-4F89-9204-AD640B31AAFE}"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CDE69F-C392-40DC-9174-BFF9D32818D9}">
      <dsp:nvSpPr>
        <dsp:cNvPr id="0" name=""/>
        <dsp:cNvSpPr/>
      </dsp:nvSpPr>
      <dsp:spPr>
        <a:xfrm>
          <a:off x="1585687" y="0"/>
          <a:ext cx="4613804" cy="4613804"/>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8ED6A47-66B1-4E08-A3AD-93E5AB2B3FDE}">
      <dsp:nvSpPr>
        <dsp:cNvPr id="0" name=""/>
        <dsp:cNvSpPr/>
      </dsp:nvSpPr>
      <dsp:spPr>
        <a:xfrm>
          <a:off x="3892589" y="461830"/>
          <a:ext cx="2998972" cy="820031"/>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35000"/>
            </a:spcAft>
            <a:buNone/>
          </a:pPr>
          <a:r>
            <a:rPr lang="hr-HR" sz="1200" kern="1200" noProof="0" dirty="0">
              <a:latin typeface="Arial Bold"/>
            </a:rPr>
            <a:t> Jaka analiza</a:t>
          </a:r>
          <a:r>
            <a:rPr lang="hr-HR" sz="1200" kern="1200" noProof="0" dirty="0"/>
            <a:t> s promišljenim zaključcima</a:t>
          </a:r>
        </a:p>
      </dsp:txBody>
      <dsp:txXfrm>
        <a:off x="3932620" y="501861"/>
        <a:ext cx="2918910" cy="739969"/>
      </dsp:txXfrm>
    </dsp:sp>
    <dsp:sp modelId="{867E58E6-A98F-4468-BB8F-ACDDAECA4FA0}">
      <dsp:nvSpPr>
        <dsp:cNvPr id="0" name=""/>
        <dsp:cNvSpPr/>
      </dsp:nvSpPr>
      <dsp:spPr>
        <a:xfrm>
          <a:off x="3892589" y="1384366"/>
          <a:ext cx="2998972" cy="820031"/>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hr-HR" sz="1200" kern="1200" noProof="0" dirty="0"/>
            <a:t>Praktične preporuke u skladu s dobrim praksama OECD-a</a:t>
          </a:r>
        </a:p>
      </dsp:txBody>
      <dsp:txXfrm>
        <a:off x="3932620" y="1424397"/>
        <a:ext cx="2918910" cy="739969"/>
      </dsp:txXfrm>
    </dsp:sp>
    <dsp:sp modelId="{D2AC4CAF-9C9D-4F4E-AC6C-CF6599B60E34}">
      <dsp:nvSpPr>
        <dsp:cNvPr id="0" name=""/>
        <dsp:cNvSpPr/>
      </dsp:nvSpPr>
      <dsp:spPr>
        <a:xfrm>
          <a:off x="3892589" y="2306902"/>
          <a:ext cx="2998972" cy="820031"/>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35000"/>
            </a:spcAft>
            <a:buNone/>
          </a:pPr>
          <a:r>
            <a:rPr lang="vi-VN" sz="1200" kern="1200" dirty="0" err="1"/>
            <a:t>Dobre</a:t>
          </a:r>
          <a:r>
            <a:rPr lang="vi-VN" sz="1200" kern="1200" dirty="0"/>
            <a:t> </a:t>
          </a:r>
          <a:r>
            <a:rPr lang="vi-VN" sz="1200" kern="1200" dirty="0" err="1"/>
            <a:t>prakse</a:t>
          </a:r>
          <a:r>
            <a:rPr lang="vi-VN" sz="1200" kern="1200" dirty="0"/>
            <a:t> OECD-a </a:t>
          </a:r>
          <a:r>
            <a:rPr lang="vi-VN" sz="1200" kern="1200" dirty="0" err="1"/>
            <a:t>prilagođene</a:t>
          </a:r>
          <a:r>
            <a:rPr lang="vi-VN" sz="1200" kern="1200" dirty="0"/>
            <a:t> </a:t>
          </a:r>
          <a:r>
            <a:rPr lang="vi-VN" sz="1200" kern="1200" dirty="0" err="1"/>
            <a:t>prema</a:t>
          </a:r>
          <a:r>
            <a:rPr lang="vi-VN" sz="1200" kern="1200" dirty="0"/>
            <a:t> </a:t>
          </a:r>
          <a:r>
            <a:rPr lang="vi-VN" sz="1200" kern="1200" dirty="0" err="1"/>
            <a:t>donekle</a:t>
          </a:r>
          <a:r>
            <a:rPr lang="vi-VN" sz="1200" kern="1200" dirty="0"/>
            <a:t> </a:t>
          </a:r>
          <a:r>
            <a:rPr lang="vi-VN" sz="1200" kern="1200" dirty="0">
              <a:latin typeface="Arial Bold"/>
            </a:rPr>
            <a:t>drugačijim</a:t>
          </a:r>
          <a:r>
            <a:rPr lang="vi-VN" sz="1200" kern="1200" dirty="0"/>
            <a:t> okolnostima u zemljama članicama PEMPAL-a</a:t>
          </a:r>
          <a:endParaRPr lang="en-US" sz="1200" kern="1200" dirty="0"/>
        </a:p>
      </dsp:txBody>
      <dsp:txXfrm>
        <a:off x="3932620" y="2346933"/>
        <a:ext cx="2918910" cy="739969"/>
      </dsp:txXfrm>
    </dsp:sp>
    <dsp:sp modelId="{C48AB9C7-5A83-4B36-A847-82A9FD2A745E}">
      <dsp:nvSpPr>
        <dsp:cNvPr id="0" name=""/>
        <dsp:cNvSpPr/>
      </dsp:nvSpPr>
      <dsp:spPr>
        <a:xfrm>
          <a:off x="3892589" y="3229437"/>
          <a:ext cx="2998972" cy="820031"/>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hr-HR" sz="1200" kern="1200" dirty="0"/>
            <a:t>Raznolikost zemalja članica PEMPAL-a</a:t>
          </a:r>
          <a:endParaRPr lang="en-US" sz="1200" kern="1200" dirty="0"/>
        </a:p>
      </dsp:txBody>
      <dsp:txXfrm>
        <a:off x="3932620" y="3269468"/>
        <a:ext cx="2918910" cy="73996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8F2E94-3CA7-4B40-9939-CA2EB78E5EB4}">
      <dsp:nvSpPr>
        <dsp:cNvPr id="0" name=""/>
        <dsp:cNvSpPr/>
      </dsp:nvSpPr>
      <dsp:spPr>
        <a:xfrm>
          <a:off x="0" y="70025"/>
          <a:ext cx="8477250" cy="1085906"/>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rtl="0">
            <a:lnSpc>
              <a:spcPct val="90000"/>
            </a:lnSpc>
            <a:spcBef>
              <a:spcPct val="0"/>
            </a:spcBef>
            <a:spcAft>
              <a:spcPct val="35000"/>
            </a:spcAft>
            <a:buNone/>
          </a:pPr>
          <a:r>
            <a:rPr lang="hr-HR" sz="1500" kern="1200" dirty="0"/>
            <a:t>Dodati sažetak. </a:t>
          </a:r>
          <a:r>
            <a:rPr lang="vi-VN" sz="1500" kern="1200" dirty="0" err="1"/>
            <a:t>Time</a:t>
          </a:r>
          <a:r>
            <a:rPr lang="vi-VN" sz="1500" kern="1200" dirty="0"/>
            <a:t> se </a:t>
          </a:r>
          <a:r>
            <a:rPr lang="vi-VN" sz="1500" kern="1200" dirty="0" err="1"/>
            <a:t>povećava</a:t>
          </a:r>
          <a:r>
            <a:rPr lang="vi-VN" sz="1500" kern="1200" dirty="0"/>
            <a:t> </a:t>
          </a:r>
          <a:r>
            <a:rPr lang="vi-VN" sz="1500" kern="1200" dirty="0" err="1"/>
            <a:t>mogućnost</a:t>
          </a:r>
          <a:r>
            <a:rPr lang="vi-VN" sz="1500" kern="1200" dirty="0"/>
            <a:t> da </a:t>
          </a:r>
          <a:r>
            <a:rPr lang="vi-VN" sz="1500" kern="1200" dirty="0" err="1"/>
            <a:t>će</a:t>
          </a:r>
          <a:r>
            <a:rPr lang="vi-VN" sz="1500" kern="1200" dirty="0"/>
            <a:t> ga </a:t>
          </a:r>
          <a:r>
            <a:rPr lang="vi-VN" sz="1500" kern="1200" dirty="0" err="1"/>
            <a:t>pročitati</a:t>
          </a:r>
          <a:r>
            <a:rPr lang="vi-VN" sz="1500" kern="1200" dirty="0"/>
            <a:t> </a:t>
          </a:r>
          <a:r>
            <a:rPr lang="vi-VN" sz="1500" kern="1200" dirty="0" err="1"/>
            <a:t>više</a:t>
          </a:r>
          <a:r>
            <a:rPr lang="vi-VN" sz="1500" kern="1200" dirty="0"/>
            <a:t> </a:t>
          </a:r>
          <a:r>
            <a:rPr lang="vi-VN" sz="1500" kern="1200" dirty="0" err="1"/>
            <a:t>osoba</a:t>
          </a:r>
          <a:r>
            <a:rPr lang="vi-VN" sz="1500" kern="1200" dirty="0"/>
            <a:t> </a:t>
          </a:r>
          <a:r>
            <a:rPr lang="vi-VN" sz="1500" kern="1200" dirty="0">
              <a:latin typeface="Arial Bold"/>
            </a:rPr>
            <a:t>i da </a:t>
          </a:r>
          <a:r>
            <a:rPr lang="vi-VN" sz="1500" kern="1200" dirty="0" err="1">
              <a:latin typeface="Arial Bold"/>
            </a:rPr>
            <a:t>čitači</a:t>
          </a:r>
          <a:r>
            <a:rPr lang="vi-VN" sz="1500" kern="1200" dirty="0">
              <a:latin typeface="Arial Bold"/>
            </a:rPr>
            <a:t> </a:t>
          </a:r>
          <a:r>
            <a:rPr lang="vi-VN" sz="1500" kern="1200" dirty="0" err="1">
              <a:latin typeface="Arial Bold"/>
            </a:rPr>
            <a:t>najvažnije</a:t>
          </a:r>
          <a:r>
            <a:rPr lang="vi-VN" sz="1500" kern="1200" dirty="0">
              <a:latin typeface="Arial Bold"/>
            </a:rPr>
            <a:t> </a:t>
          </a:r>
          <a:r>
            <a:rPr lang="vi-VN" sz="1500" kern="1200" dirty="0" err="1">
              <a:latin typeface="Arial Bold"/>
            </a:rPr>
            <a:t>nalaze</a:t>
          </a:r>
          <a:r>
            <a:rPr lang="vi-VN" sz="1500" kern="1200" dirty="0">
              <a:latin typeface="Arial Bold"/>
            </a:rPr>
            <a:t> </a:t>
          </a:r>
          <a:r>
            <a:rPr lang="vi-VN" sz="1500" kern="1200" dirty="0" err="1">
              <a:latin typeface="Arial Bold"/>
            </a:rPr>
            <a:t>iz</a:t>
          </a:r>
          <a:r>
            <a:rPr lang="vi-VN" sz="1500" kern="1200" dirty="0">
              <a:latin typeface="Arial Bold"/>
            </a:rPr>
            <a:t> </a:t>
          </a:r>
          <a:r>
            <a:rPr lang="vi-VN" sz="1500" kern="1200" dirty="0" err="1">
              <a:latin typeface="Arial Bold"/>
            </a:rPr>
            <a:t>usporedbi</a:t>
          </a:r>
          <a:r>
            <a:rPr lang="vi-VN" sz="1500" kern="1200" dirty="0">
              <a:latin typeface="Arial Bold"/>
            </a:rPr>
            <a:t>, </a:t>
          </a:r>
          <a:r>
            <a:rPr lang="vi-VN" sz="1500" kern="1200" dirty="0" err="1">
              <a:latin typeface="Arial Bold"/>
            </a:rPr>
            <a:t>trendova</a:t>
          </a:r>
          <a:r>
            <a:rPr lang="vi-VN" sz="1500" kern="1200" dirty="0">
              <a:latin typeface="Arial Bold"/>
            </a:rPr>
            <a:t> i </a:t>
          </a:r>
          <a:r>
            <a:rPr lang="vi-VN" sz="1500" kern="1200" dirty="0" err="1">
              <a:latin typeface="Arial Bold"/>
            </a:rPr>
            <a:t>preporuka</a:t>
          </a:r>
          <a:endParaRPr lang="en-US" sz="1500" kern="1200" dirty="0" err="1">
            <a:latin typeface="Arial Bold"/>
          </a:endParaRPr>
        </a:p>
      </dsp:txBody>
      <dsp:txXfrm>
        <a:off x="53010" y="123035"/>
        <a:ext cx="8371230" cy="979886"/>
      </dsp:txXfrm>
    </dsp:sp>
    <dsp:sp modelId="{506BB18D-5BB7-45E0-A577-812CA75F52DF}">
      <dsp:nvSpPr>
        <dsp:cNvPr id="0" name=""/>
        <dsp:cNvSpPr/>
      </dsp:nvSpPr>
      <dsp:spPr>
        <a:xfrm>
          <a:off x="0" y="1199131"/>
          <a:ext cx="8477250" cy="1085906"/>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rtl="0">
            <a:lnSpc>
              <a:spcPct val="90000"/>
            </a:lnSpc>
            <a:spcBef>
              <a:spcPct val="0"/>
            </a:spcBef>
            <a:spcAft>
              <a:spcPct val="35000"/>
            </a:spcAft>
            <a:buNone/>
          </a:pPr>
          <a:r>
            <a:rPr lang="hr-HR" sz="1500" kern="1200" dirty="0">
              <a:latin typeface="Arial Bold"/>
            </a:rPr>
            <a:t>  Uređivačka napomena</a:t>
          </a:r>
          <a:r>
            <a:rPr lang="hr-HR" sz="1500" kern="1200" dirty="0"/>
            <a:t> da se podebljane rečenice skrate i da budu više usmjerene na djelovanje.</a:t>
          </a:r>
          <a:endParaRPr lang="en-US" sz="1500" kern="1200" dirty="0"/>
        </a:p>
        <a:p>
          <a:pPr marL="0" lvl="0" indent="0" algn="l" defTabSz="666750">
            <a:lnSpc>
              <a:spcPct val="90000"/>
            </a:lnSpc>
            <a:spcBef>
              <a:spcPct val="0"/>
            </a:spcBef>
            <a:spcAft>
              <a:spcPct val="35000"/>
            </a:spcAft>
            <a:buNone/>
          </a:pPr>
          <a:r>
            <a:rPr lang="hr-HR" sz="1500" kern="1200" dirty="0"/>
            <a:t>Istaknuti najvažnije zaključke iz ankete (npr. zemlje članice PEMPAL-a poduzimaju mjere za smanjenje broja programa i PI-</a:t>
          </a:r>
          <a:r>
            <a:rPr lang="hr-HR" sz="1500" kern="1200" dirty="0" err="1"/>
            <a:t>jeva</a:t>
          </a:r>
          <a:r>
            <a:rPr lang="hr-HR" sz="1500" kern="1200" dirty="0"/>
            <a:t>, nastavljajući trend primijećen u zemljama OECD-a).</a:t>
          </a:r>
          <a:endParaRPr lang="en-US" sz="1500" kern="1200" dirty="0"/>
        </a:p>
      </dsp:txBody>
      <dsp:txXfrm>
        <a:off x="53010" y="1252141"/>
        <a:ext cx="8371230" cy="979886"/>
      </dsp:txXfrm>
    </dsp:sp>
    <dsp:sp modelId="{7304A6DE-DBEA-4B55-833D-AD3A56CA32CA}">
      <dsp:nvSpPr>
        <dsp:cNvPr id="0" name=""/>
        <dsp:cNvSpPr/>
      </dsp:nvSpPr>
      <dsp:spPr>
        <a:xfrm>
          <a:off x="0" y="2328237"/>
          <a:ext cx="8477250" cy="1085906"/>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hr-HR" sz="1500" kern="1200" noProof="0" dirty="0"/>
            <a:t>Veliki odlomci trebaju se podijeliti na manje.</a:t>
          </a:r>
        </a:p>
        <a:p>
          <a:pPr marL="0" lvl="0" indent="0" algn="l" defTabSz="666750">
            <a:lnSpc>
              <a:spcPct val="90000"/>
            </a:lnSpc>
            <a:spcBef>
              <a:spcPct val="0"/>
            </a:spcBef>
            <a:spcAft>
              <a:spcPct val="35000"/>
            </a:spcAft>
            <a:buNone/>
          </a:pPr>
          <a:r>
            <a:rPr lang="hr-HR" sz="1500" kern="1200" noProof="0" dirty="0"/>
            <a:t>To može biti bolji način za istaknuti važne točke (npr. različite interpretacije pitanja u anketi).</a:t>
          </a:r>
        </a:p>
      </dsp:txBody>
      <dsp:txXfrm>
        <a:off x="53010" y="2381247"/>
        <a:ext cx="8371230" cy="979886"/>
      </dsp:txXfrm>
    </dsp:sp>
    <dsp:sp modelId="{B25FD1CA-155F-4CAE-9081-8A9408FE4EC9}">
      <dsp:nvSpPr>
        <dsp:cNvPr id="0" name=""/>
        <dsp:cNvSpPr/>
      </dsp:nvSpPr>
      <dsp:spPr>
        <a:xfrm>
          <a:off x="0" y="3457343"/>
          <a:ext cx="8477250" cy="1085906"/>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rtl="0">
            <a:lnSpc>
              <a:spcPct val="90000"/>
            </a:lnSpc>
            <a:spcBef>
              <a:spcPct val="0"/>
            </a:spcBef>
            <a:spcAft>
              <a:spcPct val="35000"/>
            </a:spcAft>
            <a:buNone/>
          </a:pPr>
          <a:r>
            <a:rPr lang="hr-HR" sz="1500" kern="1200" dirty="0"/>
            <a:t>Moglo bi biti zanimljivo prikazati informacije o cjelokupnim pristupima planiranju proračuna prema učincima za svaku zemlju, a ne sve zajedno, tako da ih je moguće usporediti (</a:t>
          </a:r>
          <a:r>
            <a:rPr lang="hr-HR" sz="1500" kern="1200" dirty="0">
              <a:latin typeface="Arial Bold"/>
            </a:rPr>
            <a:t>prikaz 4</a:t>
          </a:r>
          <a:r>
            <a:rPr lang="hr-HR" sz="1500" kern="1200" dirty="0"/>
            <a:t>.).</a:t>
          </a:r>
        </a:p>
        <a:p>
          <a:pPr marL="0" lvl="0" indent="0" algn="l" defTabSz="666750">
            <a:lnSpc>
              <a:spcPct val="90000"/>
            </a:lnSpc>
            <a:spcBef>
              <a:spcPct val="0"/>
            </a:spcBef>
            <a:spcAft>
              <a:spcPct val="35000"/>
            </a:spcAft>
            <a:buNone/>
          </a:pPr>
          <a:r>
            <a:rPr lang="hr-HR" sz="1500" kern="1200" dirty="0"/>
            <a:t>To bi moglo dodati zanimljivu dimenziju izvješću i možda pomoći u identificiranju dobrih praksi u zemljama Europe i srednje Azije.</a:t>
          </a:r>
          <a:endParaRPr lang="en-US" sz="1500" kern="1200" dirty="0"/>
        </a:p>
      </dsp:txBody>
      <dsp:txXfrm>
        <a:off x="53010" y="3510353"/>
        <a:ext cx="8371230" cy="9798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5BC0C2-C69B-413C-A4D1-CF4373EE01F2}">
      <dsp:nvSpPr>
        <dsp:cNvPr id="0" name=""/>
        <dsp:cNvSpPr/>
      </dsp:nvSpPr>
      <dsp:spPr>
        <a:xfrm>
          <a:off x="0" y="307006"/>
          <a:ext cx="8477250" cy="770006"/>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rtl="0">
            <a:lnSpc>
              <a:spcPct val="90000"/>
            </a:lnSpc>
            <a:spcBef>
              <a:spcPct val="0"/>
            </a:spcBef>
            <a:spcAft>
              <a:spcPct val="35000"/>
            </a:spcAft>
            <a:buNone/>
          </a:pPr>
          <a:r>
            <a:rPr lang="vi-VN" sz="1300" kern="1200" dirty="0" err="1"/>
            <a:t>Zanimljivo</a:t>
          </a:r>
          <a:r>
            <a:rPr lang="vi-VN" sz="1300" kern="1200" dirty="0"/>
            <a:t> </a:t>
          </a:r>
          <a:r>
            <a:rPr lang="vi-VN" sz="1300" kern="1200" dirty="0" err="1"/>
            <a:t>je</a:t>
          </a:r>
          <a:r>
            <a:rPr lang="vi-VN" sz="1300" kern="1200" dirty="0"/>
            <a:t> da </a:t>
          </a:r>
          <a:r>
            <a:rPr lang="vi-VN" sz="1300" kern="1200" dirty="0" err="1"/>
            <a:t>je</a:t>
          </a:r>
          <a:r>
            <a:rPr lang="vi-VN" sz="1300" kern="1200" dirty="0"/>
            <a:t> </a:t>
          </a:r>
          <a:r>
            <a:rPr lang="vi-VN" sz="1300" kern="1200" dirty="0" err="1"/>
            <a:t>odgovornost</a:t>
          </a:r>
          <a:r>
            <a:rPr lang="vi-VN" sz="1300" kern="1200" dirty="0"/>
            <a:t> </a:t>
          </a:r>
          <a:r>
            <a:rPr lang="vi-VN" sz="1300" kern="1200" dirty="0" err="1"/>
            <a:t>za</a:t>
          </a:r>
          <a:r>
            <a:rPr lang="vi-VN" sz="1300" kern="1200" dirty="0"/>
            <a:t> </a:t>
          </a:r>
          <a:r>
            <a:rPr lang="vi-VN" sz="1300" kern="1200" dirty="0" err="1"/>
            <a:t>definiranje</a:t>
          </a:r>
          <a:r>
            <a:rPr lang="vi-VN" sz="1300" kern="1200" dirty="0"/>
            <a:t> </a:t>
          </a:r>
          <a:r>
            <a:rPr lang="vi-VN" sz="1300" kern="1200" dirty="0">
              <a:latin typeface="Arial Bold"/>
            </a:rPr>
            <a:t>PI-</a:t>
          </a:r>
          <a:r>
            <a:rPr lang="vi-VN" sz="1300" kern="1200" dirty="0" err="1">
              <a:latin typeface="Arial Bold"/>
            </a:rPr>
            <a:t>jeva</a:t>
          </a:r>
          <a:r>
            <a:rPr lang="vi-VN" sz="1300" kern="1200" dirty="0">
              <a:latin typeface="Arial Bold"/>
            </a:rPr>
            <a:t> u </a:t>
          </a:r>
          <a:r>
            <a:rPr lang="vi-VN" sz="1300" kern="1200" dirty="0" err="1">
              <a:latin typeface="Arial Bold"/>
            </a:rPr>
            <a:t>zemljama</a:t>
          </a:r>
          <a:r>
            <a:rPr lang="vi-VN" sz="1300" kern="1200" dirty="0">
              <a:latin typeface="Arial Bold"/>
            </a:rPr>
            <a:t> PEMPAL-a </a:t>
          </a:r>
          <a:r>
            <a:rPr lang="vi-VN" sz="1300" kern="1200" dirty="0" err="1">
              <a:latin typeface="Arial Bold"/>
            </a:rPr>
            <a:t>raspodijeljena</a:t>
          </a:r>
          <a:r>
            <a:rPr lang="vi-VN" sz="1300" kern="1200" dirty="0">
              <a:latin typeface="Arial Bold"/>
            </a:rPr>
            <a:t> na </a:t>
          </a:r>
          <a:r>
            <a:rPr lang="vi-VN" sz="1300" kern="1200" dirty="0" err="1">
              <a:latin typeface="Arial Bold"/>
            </a:rPr>
            <a:t>način</a:t>
          </a:r>
          <a:r>
            <a:rPr lang="vi-VN" sz="1300" kern="1200" dirty="0">
              <a:latin typeface="Arial Bold"/>
            </a:rPr>
            <a:t> da</a:t>
          </a:r>
          <a:r>
            <a:rPr lang="vi-VN" sz="1300" kern="1200" dirty="0"/>
            <a:t> </a:t>
          </a:r>
          <a:r>
            <a:rPr lang="vi-VN" sz="1300" kern="1200" dirty="0" err="1"/>
            <a:t>središnja</a:t>
          </a:r>
          <a:r>
            <a:rPr lang="vi-VN" sz="1300" kern="1200" dirty="0"/>
            <a:t> </a:t>
          </a:r>
          <a:r>
            <a:rPr lang="vi-VN" sz="1300" kern="1200" dirty="0" err="1"/>
            <a:t>vlada</a:t>
          </a:r>
          <a:r>
            <a:rPr lang="vi-VN" sz="1300" kern="1200" dirty="0"/>
            <a:t> i </a:t>
          </a:r>
          <a:r>
            <a:rPr lang="vi-VN" sz="1300" kern="1200" dirty="0" err="1"/>
            <a:t>ministarstva</a:t>
          </a:r>
          <a:r>
            <a:rPr lang="vi-VN" sz="1300" kern="1200" dirty="0"/>
            <a:t> </a:t>
          </a:r>
          <a:r>
            <a:rPr lang="vi-VN" sz="1300" kern="1200" dirty="0" err="1"/>
            <a:t>koja</a:t>
          </a:r>
          <a:r>
            <a:rPr lang="vi-VN" sz="1300" kern="1200" dirty="0"/>
            <a:t> su </a:t>
          </a:r>
          <a:r>
            <a:rPr lang="vi-VN" sz="1300" kern="1200" dirty="0" err="1"/>
            <a:t>zadužena</a:t>
          </a:r>
          <a:r>
            <a:rPr lang="vi-VN" sz="1300" kern="1200" dirty="0"/>
            <a:t> </a:t>
          </a:r>
          <a:r>
            <a:rPr lang="vi-VN" sz="1300" kern="1200" dirty="0" err="1"/>
            <a:t>za</a:t>
          </a:r>
          <a:r>
            <a:rPr lang="vi-VN" sz="1300" kern="1200" dirty="0"/>
            <a:t> </a:t>
          </a:r>
          <a:r>
            <a:rPr lang="vi-VN" sz="1300" kern="1200" dirty="0" err="1"/>
            <a:t>izradu</a:t>
          </a:r>
          <a:r>
            <a:rPr lang="vi-VN" sz="1300" kern="1200" dirty="0"/>
            <a:t> </a:t>
          </a:r>
          <a:r>
            <a:rPr lang="vi-VN" sz="1300" kern="1200" dirty="0" err="1"/>
            <a:t>planova</a:t>
          </a:r>
          <a:r>
            <a:rPr lang="vi-VN" sz="1300" kern="1200" dirty="0"/>
            <a:t> </a:t>
          </a:r>
          <a:r>
            <a:rPr lang="vi-VN" sz="1300" kern="1200" dirty="0" err="1"/>
            <a:t>igraju</a:t>
          </a:r>
          <a:r>
            <a:rPr lang="vi-VN" sz="1300" kern="1200" dirty="0"/>
            <a:t> </a:t>
          </a:r>
          <a:r>
            <a:rPr lang="vi-VN" sz="1300" kern="1200" dirty="0" err="1"/>
            <a:t>značajniju</a:t>
          </a:r>
          <a:r>
            <a:rPr lang="vi-VN" sz="1300" kern="1200" dirty="0"/>
            <a:t> </a:t>
          </a:r>
          <a:r>
            <a:rPr lang="vi-VN" sz="1300" kern="1200" dirty="0" err="1"/>
            <a:t>ulogu</a:t>
          </a:r>
          <a:r>
            <a:rPr lang="vi-VN" sz="1300" kern="1200" dirty="0"/>
            <a:t> </a:t>
          </a:r>
          <a:r>
            <a:rPr lang="vi-VN" sz="1300" kern="1200" dirty="0" err="1"/>
            <a:t>nego</a:t>
          </a:r>
          <a:r>
            <a:rPr lang="vi-VN" sz="1300" kern="1200" dirty="0"/>
            <a:t> u </a:t>
          </a:r>
          <a:r>
            <a:rPr lang="vi-VN" sz="1300" kern="1200" dirty="0" err="1"/>
            <a:t>slučaju</a:t>
          </a:r>
          <a:r>
            <a:rPr lang="vi-VN" sz="1300" kern="1200" dirty="0"/>
            <a:t> </a:t>
          </a:r>
          <a:r>
            <a:rPr lang="vi-VN" sz="1300" kern="1200" dirty="0" err="1"/>
            <a:t>zemalja</a:t>
          </a:r>
          <a:r>
            <a:rPr lang="vi-VN" sz="1300" kern="1200" dirty="0"/>
            <a:t> OECD-a.</a:t>
          </a:r>
          <a:endParaRPr lang="en-US" sz="1300" kern="1200" dirty="0"/>
        </a:p>
      </dsp:txBody>
      <dsp:txXfrm>
        <a:off x="37589" y="344595"/>
        <a:ext cx="8402072" cy="694828"/>
      </dsp:txXfrm>
    </dsp:sp>
    <dsp:sp modelId="{6E52CA45-4B18-4E95-AE26-058D16FA11DC}">
      <dsp:nvSpPr>
        <dsp:cNvPr id="0" name=""/>
        <dsp:cNvSpPr/>
      </dsp:nvSpPr>
      <dsp:spPr>
        <a:xfrm>
          <a:off x="0" y="1114452"/>
          <a:ext cx="8477250" cy="770006"/>
        </a:xfrm>
        <a:prstGeom prst="roundRect">
          <a:avLst/>
        </a:prstGeom>
        <a:solidFill>
          <a:schemeClr val="lt1"/>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hr-HR" sz="1300" kern="1200" dirty="0"/>
            <a:t>Razlika u institucionalnim ulogama vrlo je uočljiva (</a:t>
          </a:r>
          <a:r>
            <a:rPr lang="hr-HR" sz="1300" kern="1200" dirty="0">
              <a:latin typeface="Arial Bold"/>
            </a:rPr>
            <a:t>prikaz</a:t>
          </a:r>
          <a:r>
            <a:rPr lang="hr-HR" sz="1300" kern="1200" dirty="0"/>
            <a:t> 9.). Čini se da su u zemljama članicama PEMPAL-a nadzor i uporaba informacija o učinkovitosti puno centraliziraniji nego u zemljama OECD-a, gdje u većini aspekata dominiraju resorna ministarstva.</a:t>
          </a:r>
          <a:endParaRPr lang="en-US" sz="1300" kern="1200" dirty="0"/>
        </a:p>
      </dsp:txBody>
      <dsp:txXfrm>
        <a:off x="37589" y="1152041"/>
        <a:ext cx="8402072" cy="694828"/>
      </dsp:txXfrm>
    </dsp:sp>
    <dsp:sp modelId="{DD6F69E6-6B86-4851-8CCE-30984D4836C5}">
      <dsp:nvSpPr>
        <dsp:cNvPr id="0" name=""/>
        <dsp:cNvSpPr/>
      </dsp:nvSpPr>
      <dsp:spPr>
        <a:xfrm>
          <a:off x="0" y="1921898"/>
          <a:ext cx="8477250" cy="770006"/>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vi-VN" sz="1300" kern="1200" dirty="0"/>
            <a:t>Zanimljivo je da postoji tako značajna razlika u međusektorskim</a:t>
          </a:r>
          <a:r>
            <a:rPr lang="vi-VN" sz="1300" kern="1200" dirty="0">
              <a:latin typeface="Arial Bold"/>
            </a:rPr>
            <a:t>/međuinstitucijskim</a:t>
          </a:r>
          <a:r>
            <a:rPr lang="vi-VN" sz="1300" kern="1200" dirty="0"/>
            <a:t> pitanjima poput rodno osjetljivog planiranja proračuna (</a:t>
          </a:r>
          <a:r>
            <a:rPr lang="vi-VN" sz="1300" kern="1200" dirty="0">
              <a:latin typeface="Arial Bold"/>
            </a:rPr>
            <a:t>prikaz</a:t>
          </a:r>
          <a:r>
            <a:rPr lang="vi-VN" sz="1300" kern="1200" dirty="0"/>
            <a:t> 11.).</a:t>
          </a:r>
          <a:endParaRPr lang="hr-HR" sz="1300" kern="1200" dirty="0"/>
        </a:p>
        <a:p>
          <a:pPr marL="0" lvl="0" indent="0" algn="l" defTabSz="577850">
            <a:lnSpc>
              <a:spcPct val="90000"/>
            </a:lnSpc>
            <a:spcBef>
              <a:spcPct val="0"/>
            </a:spcBef>
            <a:spcAft>
              <a:spcPct val="35000"/>
            </a:spcAft>
            <a:buNone/>
          </a:pPr>
          <a:r>
            <a:rPr lang="vi-VN" sz="1300" kern="1200" dirty="0"/>
            <a:t>Također činjenica da se e-vlada češće pojavljuje u zemljama članicama PEMPAL-a nego u zemljama OECD-a.</a:t>
          </a:r>
          <a:endParaRPr lang="en-US" sz="1300" kern="1200" dirty="0"/>
        </a:p>
      </dsp:txBody>
      <dsp:txXfrm>
        <a:off x="37589" y="1959487"/>
        <a:ext cx="8402072" cy="694828"/>
      </dsp:txXfrm>
    </dsp:sp>
    <dsp:sp modelId="{2251B67F-2ABD-4B6E-9809-B752F8292CB1}">
      <dsp:nvSpPr>
        <dsp:cNvPr id="0" name=""/>
        <dsp:cNvSpPr/>
      </dsp:nvSpPr>
      <dsp:spPr>
        <a:xfrm>
          <a:off x="0" y="2729345"/>
          <a:ext cx="8477250" cy="770006"/>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vi-VN" sz="1300" kern="1200" dirty="0"/>
            <a:t>Čini se da u zemljama članicama PEMPAL-a općenito postoji veći jaz između očekivanja i realizacije, uglavnom u odnosu na poboljšani nadzor i kulturu planiranja prema učincima</a:t>
          </a:r>
          <a:r>
            <a:rPr lang="hr-HR" sz="1300" kern="1200" dirty="0"/>
            <a:t> (</a:t>
          </a:r>
          <a:r>
            <a:rPr lang="hr-HR" sz="1300" kern="1200" dirty="0">
              <a:latin typeface="Arial Bold"/>
            </a:rPr>
            <a:t>prikaz</a:t>
          </a:r>
          <a:r>
            <a:rPr lang="hr-HR" sz="1300" kern="1200" dirty="0"/>
            <a:t> 13.).</a:t>
          </a:r>
          <a:endParaRPr lang="en-US" sz="1300" kern="1200" dirty="0"/>
        </a:p>
      </dsp:txBody>
      <dsp:txXfrm>
        <a:off x="37589" y="2766934"/>
        <a:ext cx="8402072" cy="694828"/>
      </dsp:txXfrm>
    </dsp:sp>
    <dsp:sp modelId="{84229439-1CBD-4D32-B7C1-A9CDD7D30CBB}">
      <dsp:nvSpPr>
        <dsp:cNvPr id="0" name=""/>
        <dsp:cNvSpPr/>
      </dsp:nvSpPr>
      <dsp:spPr>
        <a:xfrm>
          <a:off x="0" y="3536791"/>
          <a:ext cx="8477250" cy="770006"/>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rtl="0">
            <a:lnSpc>
              <a:spcPct val="90000"/>
            </a:lnSpc>
            <a:spcBef>
              <a:spcPct val="0"/>
            </a:spcBef>
            <a:spcAft>
              <a:spcPct val="35000"/>
            </a:spcAft>
            <a:buNone/>
          </a:pPr>
          <a:r>
            <a:rPr lang="hr-HR" sz="1300" kern="1200" dirty="0"/>
            <a:t>Ključni izazovi; Potrebno je uzeti u obzir da je proračun</a:t>
          </a:r>
          <a:r>
            <a:rPr lang="hr-HR" sz="1300" kern="1200" dirty="0">
              <a:latin typeface="Arial Bold"/>
            </a:rPr>
            <a:t> fundamentalno politički dokument</a:t>
          </a:r>
          <a:r>
            <a:rPr lang="hr-HR" sz="1300" kern="1200" dirty="0"/>
            <a:t>, stoga će politički razlozi obično imati prednost pred razlozima tehničke učinkovitosti ili učinka.</a:t>
          </a:r>
          <a:endParaRPr lang="en-US" sz="1300" kern="1200" dirty="0"/>
        </a:p>
      </dsp:txBody>
      <dsp:txXfrm>
        <a:off x="37589" y="3574380"/>
        <a:ext cx="8402072" cy="69482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09CB0C-793B-47C5-BFAF-851A712D9515}">
      <dsp:nvSpPr>
        <dsp:cNvPr id="0" name=""/>
        <dsp:cNvSpPr/>
      </dsp:nvSpPr>
      <dsp:spPr>
        <a:xfrm>
          <a:off x="0" y="2401"/>
          <a:ext cx="847725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2469520-23D3-45A3-A7D7-7E2A5922616E}">
      <dsp:nvSpPr>
        <dsp:cNvPr id="0" name=""/>
        <dsp:cNvSpPr/>
      </dsp:nvSpPr>
      <dsp:spPr>
        <a:xfrm>
          <a:off x="0" y="2401"/>
          <a:ext cx="8477250" cy="10384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hr-HR" sz="1100" kern="1200" dirty="0"/>
            <a:t>Preporuka 1.</a:t>
          </a:r>
        </a:p>
        <a:p>
          <a:pPr marL="0" lvl="0" indent="0" algn="l" defTabSz="488950">
            <a:lnSpc>
              <a:spcPct val="90000"/>
            </a:lnSpc>
            <a:spcBef>
              <a:spcPct val="0"/>
            </a:spcBef>
            <a:spcAft>
              <a:spcPct val="35000"/>
            </a:spcAft>
            <a:buNone/>
          </a:pPr>
          <a:r>
            <a:rPr lang="hr-HR" sz="1100" kern="1200" dirty="0"/>
            <a:t>„</a:t>
          </a:r>
          <a:r>
            <a:rPr lang="hr-HR" sz="1100" b="1" kern="1200" dirty="0"/>
            <a:t>Još jedan važan aspekt ove dobre prakse predstavlja potreba da politički čelnici podrže planiranje proračuna prema učincima, uz potporu visokih dužnosnika</a:t>
          </a:r>
          <a:r>
            <a:rPr lang="hr-HR" sz="1100" kern="1200" dirty="0"/>
            <a:t>.”</a:t>
          </a:r>
        </a:p>
        <a:p>
          <a:pPr marL="0" lvl="0" indent="0" algn="l" defTabSz="488950" rtl="0">
            <a:lnSpc>
              <a:spcPct val="90000"/>
            </a:lnSpc>
            <a:spcBef>
              <a:spcPct val="0"/>
            </a:spcBef>
            <a:spcAft>
              <a:spcPct val="35000"/>
            </a:spcAft>
            <a:buNone/>
          </a:pPr>
          <a:r>
            <a:rPr lang="vi-VN" sz="1100" i="1" kern="1200" dirty="0"/>
            <a:t>Druga mogućnost</a:t>
          </a:r>
          <a:r>
            <a:rPr lang="vi-VN" sz="1100" i="1" kern="1200" dirty="0">
              <a:latin typeface="Arial Bold"/>
            </a:rPr>
            <a:t> </a:t>
          </a:r>
          <a:r>
            <a:rPr lang="vi-VN" sz="1100" i="1" kern="1200" dirty="0"/>
            <a:t> – prilagodba očekivanja, tempa uvođenja reforme, na temelju političke podrške.</a:t>
          </a:r>
          <a:endParaRPr lang="en-US" sz="1100" i="1" kern="1200" dirty="0"/>
        </a:p>
      </dsp:txBody>
      <dsp:txXfrm>
        <a:off x="0" y="2401"/>
        <a:ext cx="8477250" cy="1038431"/>
      </dsp:txXfrm>
    </dsp:sp>
    <dsp:sp modelId="{E26690B4-3213-4A04-9248-A9C5F6889CD6}">
      <dsp:nvSpPr>
        <dsp:cNvPr id="0" name=""/>
        <dsp:cNvSpPr/>
      </dsp:nvSpPr>
      <dsp:spPr>
        <a:xfrm>
          <a:off x="0" y="1040833"/>
          <a:ext cx="847725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0E4CAF8-E274-4EF6-8FDA-EC8D6603F9D3}">
      <dsp:nvSpPr>
        <dsp:cNvPr id="0" name=""/>
        <dsp:cNvSpPr/>
      </dsp:nvSpPr>
      <dsp:spPr>
        <a:xfrm>
          <a:off x="0" y="1040833"/>
          <a:ext cx="8477250" cy="10384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22275">
            <a:lnSpc>
              <a:spcPct val="90000"/>
            </a:lnSpc>
            <a:spcBef>
              <a:spcPct val="0"/>
            </a:spcBef>
            <a:spcAft>
              <a:spcPct val="35000"/>
            </a:spcAft>
            <a:buNone/>
          </a:pPr>
          <a:r>
            <a:rPr lang="hr-HR" sz="950" kern="1200" dirty="0"/>
            <a:t>Preporuka 4.</a:t>
          </a:r>
        </a:p>
        <a:p>
          <a:pPr marL="0" lvl="0" indent="0" algn="l" defTabSz="422275">
            <a:lnSpc>
              <a:spcPct val="90000"/>
            </a:lnSpc>
            <a:spcBef>
              <a:spcPct val="0"/>
            </a:spcBef>
            <a:spcAft>
              <a:spcPct val="35000"/>
            </a:spcAft>
            <a:buNone/>
          </a:pPr>
          <a:r>
            <a:rPr lang="hr-HR" sz="950" kern="1200" dirty="0"/>
            <a:t>„</a:t>
          </a:r>
          <a:r>
            <a:rPr lang="hr-HR" sz="950" b="1" kern="1200" dirty="0"/>
            <a:t>Svaku inicijativu povezanu s prioritetnim planiranjem proračuna za odabrane prioritete vlade na visokoj razini (na primjer rodno osjetljivo planiranje proračuna, ekološko planiranje proračuna, proračun blagostanja ili planiranje proračuna prema SDG-ovima) trebalo bi pažljivo osmisliti kako bi se osigurala potpuna integracija u okviru procesa planiranja proračuna prema programima i učincima te kako bi se izbjegli usporedni posebni procesi</a:t>
          </a:r>
          <a:r>
            <a:rPr lang="hr-HR" sz="950" kern="1200" dirty="0"/>
            <a:t>.”</a:t>
          </a:r>
        </a:p>
        <a:p>
          <a:pPr marL="0" lvl="0" indent="0" algn="l" defTabSz="422275">
            <a:lnSpc>
              <a:spcPct val="90000"/>
            </a:lnSpc>
            <a:spcBef>
              <a:spcPct val="0"/>
            </a:spcBef>
            <a:spcAft>
              <a:spcPct val="35000"/>
            </a:spcAft>
            <a:buNone/>
          </a:pPr>
          <a:r>
            <a:rPr lang="vi-VN" sz="950" i="1" kern="1200" dirty="0"/>
            <a:t>Preporuka se može preusmjeriti na objašnjavanje da međusektorski ciljevi već dugo predstavljaju problem u planiranju proračuna prema učinkovitosti te da to u kontekstu proračuna znači da međusektorski ciljevi za učinkovitost moraju biti sastavni dijelovi pojedinih programa.</a:t>
          </a:r>
          <a:endParaRPr lang="en-US" sz="950" b="1" i="1" kern="1200" dirty="0"/>
        </a:p>
      </dsp:txBody>
      <dsp:txXfrm>
        <a:off x="0" y="1040833"/>
        <a:ext cx="8477250" cy="1038431"/>
      </dsp:txXfrm>
    </dsp:sp>
    <dsp:sp modelId="{D9E3FDFA-6C4D-4899-A551-FA1C8A13E7FE}">
      <dsp:nvSpPr>
        <dsp:cNvPr id="0" name=""/>
        <dsp:cNvSpPr/>
      </dsp:nvSpPr>
      <dsp:spPr>
        <a:xfrm>
          <a:off x="0" y="2079265"/>
          <a:ext cx="847725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9D382BE-26CF-4A77-A47A-EC823ADD24A2}">
      <dsp:nvSpPr>
        <dsp:cNvPr id="0" name=""/>
        <dsp:cNvSpPr/>
      </dsp:nvSpPr>
      <dsp:spPr>
        <a:xfrm>
          <a:off x="0" y="2079265"/>
          <a:ext cx="8477250" cy="8517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hr-HR" sz="1100" kern="1200" dirty="0"/>
            <a:t>Preporuka 6.</a:t>
          </a:r>
        </a:p>
        <a:p>
          <a:pPr marL="0" lvl="0" indent="0" algn="l" defTabSz="488950">
            <a:lnSpc>
              <a:spcPct val="90000"/>
            </a:lnSpc>
            <a:spcBef>
              <a:spcPct val="0"/>
            </a:spcBef>
            <a:spcAft>
              <a:spcPct val="35000"/>
            </a:spcAft>
            <a:buNone/>
          </a:pPr>
          <a:r>
            <a:rPr lang="hr-HR" sz="1100" kern="1200" dirty="0"/>
            <a:t>„</a:t>
          </a:r>
          <a:r>
            <a:rPr lang="hr-HR" sz="1100" b="1" kern="1200" dirty="0"/>
            <a:t>Zemlje članice PEMPAL-a trebale bi obratiti dodatnu pozornost na unakrsne ciljeve unutar cijele vlade</a:t>
          </a:r>
          <a:r>
            <a:rPr lang="hr-HR" sz="1100" kern="1200" dirty="0"/>
            <a:t>.”</a:t>
          </a:r>
        </a:p>
        <a:p>
          <a:pPr marL="0" lvl="0" indent="0" algn="l" defTabSz="488950">
            <a:lnSpc>
              <a:spcPct val="90000"/>
            </a:lnSpc>
            <a:spcBef>
              <a:spcPct val="0"/>
            </a:spcBef>
            <a:spcAft>
              <a:spcPct val="35000"/>
            </a:spcAft>
            <a:buNone/>
          </a:pPr>
          <a:r>
            <a:rPr lang="vi-VN" sz="1100" i="1" kern="1200" dirty="0"/>
            <a:t>Prijedlog spajanja s preporukom 4. s obzirom na to da ne postoji stvarna razlika između tih ciljeva i koncepta „prioritetnog planiranja proračuna</a:t>
          </a:r>
          <a:r>
            <a:rPr lang="vi-VN" sz="1100" kern="1200" dirty="0"/>
            <a:t>”.</a:t>
          </a:r>
          <a:endParaRPr lang="en-US" sz="1100" kern="1200" dirty="0"/>
        </a:p>
      </dsp:txBody>
      <dsp:txXfrm>
        <a:off x="0" y="2079265"/>
        <a:ext cx="8477250" cy="851752"/>
      </dsp:txXfrm>
    </dsp:sp>
    <dsp:sp modelId="{2868B5C4-A423-419C-833F-18BF4B8AF72D}">
      <dsp:nvSpPr>
        <dsp:cNvPr id="0" name=""/>
        <dsp:cNvSpPr/>
      </dsp:nvSpPr>
      <dsp:spPr>
        <a:xfrm>
          <a:off x="0" y="2931018"/>
          <a:ext cx="847725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9FA37BA-09BA-4337-8BA8-800DB0C5B2A3}">
      <dsp:nvSpPr>
        <dsp:cNvPr id="0" name=""/>
        <dsp:cNvSpPr/>
      </dsp:nvSpPr>
      <dsp:spPr>
        <a:xfrm>
          <a:off x="0" y="2931018"/>
          <a:ext cx="8477250" cy="10384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22275">
            <a:lnSpc>
              <a:spcPct val="90000"/>
            </a:lnSpc>
            <a:spcBef>
              <a:spcPct val="0"/>
            </a:spcBef>
            <a:spcAft>
              <a:spcPct val="35000"/>
            </a:spcAft>
            <a:buNone/>
          </a:pPr>
          <a:r>
            <a:rPr lang="hr-HR" sz="950" kern="1200" dirty="0"/>
            <a:t>Preporuka 19.</a:t>
          </a:r>
        </a:p>
        <a:p>
          <a:pPr marL="0" lvl="0" indent="0" algn="l" defTabSz="422275">
            <a:lnSpc>
              <a:spcPct val="90000"/>
            </a:lnSpc>
            <a:spcBef>
              <a:spcPct val="0"/>
            </a:spcBef>
            <a:spcAft>
              <a:spcPct val="35000"/>
            </a:spcAft>
            <a:buNone/>
          </a:pPr>
          <a:r>
            <a:rPr lang="vi-VN" sz="950" kern="1200" dirty="0"/>
            <a:t>„</a:t>
          </a:r>
          <a:r>
            <a:rPr lang="vi-VN" sz="950" b="1" kern="1200" dirty="0"/>
            <a:t>Dizajn dubinskih analiza rashoda trebalo bi dobro razmotriti u odnosu na određene gospodarske, političke i institucionalne kontekste svake zemlje</a:t>
          </a:r>
          <a:r>
            <a:rPr lang="vi-VN" sz="950" kern="1200" dirty="0"/>
            <a:t>.”</a:t>
          </a:r>
          <a:endParaRPr lang="hr-HR" sz="950" kern="1200" dirty="0"/>
        </a:p>
        <a:p>
          <a:pPr marL="0" lvl="0" indent="0" algn="l" defTabSz="422275">
            <a:lnSpc>
              <a:spcPct val="90000"/>
            </a:lnSpc>
            <a:spcBef>
              <a:spcPct val="0"/>
            </a:spcBef>
            <a:spcAft>
              <a:spcPct val="35000"/>
            </a:spcAft>
            <a:buNone/>
          </a:pPr>
          <a:r>
            <a:rPr lang="hr-HR" sz="950" i="1" kern="1200" dirty="0"/>
            <a:t>Slažem se, uz napomenu da planiranje proračuna prema učincima nije nužno preduvjet za dubinsku analizu rashoda, premda je u svakom slučaju korisno.</a:t>
          </a:r>
        </a:p>
        <a:p>
          <a:pPr marL="0" lvl="0" indent="0" algn="l" defTabSz="422275">
            <a:lnSpc>
              <a:spcPct val="90000"/>
            </a:lnSpc>
            <a:spcBef>
              <a:spcPct val="0"/>
            </a:spcBef>
            <a:spcAft>
              <a:spcPct val="35000"/>
            </a:spcAft>
            <a:buNone/>
          </a:pPr>
          <a:r>
            <a:rPr lang="vi-VN" sz="950" i="1" kern="1200" dirty="0"/>
            <a:t>To također podrazumijeva da će izjava „moglo bi biti preporučljivo najprije provesti širu analizu u okviru koje se razmatraju pitanja više razine povezana s ukupnim fiskalnim položajem” također ovisiti o okolnostima</a:t>
          </a:r>
          <a:r>
            <a:rPr lang="vi-VN" sz="950" kern="1200" dirty="0"/>
            <a:t>.</a:t>
          </a:r>
          <a:endParaRPr lang="en-US" sz="950" b="0" i="1" kern="1200" dirty="0"/>
        </a:p>
      </dsp:txBody>
      <dsp:txXfrm>
        <a:off x="0" y="2931018"/>
        <a:ext cx="8477250" cy="1038431"/>
      </dsp:txXfrm>
    </dsp:sp>
    <dsp:sp modelId="{A38AB016-A7D7-4158-A6CF-C869B3A15BE2}">
      <dsp:nvSpPr>
        <dsp:cNvPr id="0" name=""/>
        <dsp:cNvSpPr/>
      </dsp:nvSpPr>
      <dsp:spPr>
        <a:xfrm>
          <a:off x="0" y="3969450"/>
          <a:ext cx="847725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A4A7B2E-0936-446B-8C44-9AFD84843DD8}">
      <dsp:nvSpPr>
        <dsp:cNvPr id="0" name=""/>
        <dsp:cNvSpPr/>
      </dsp:nvSpPr>
      <dsp:spPr>
        <a:xfrm>
          <a:off x="0" y="3969450"/>
          <a:ext cx="8477250" cy="785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66725">
            <a:lnSpc>
              <a:spcPct val="90000"/>
            </a:lnSpc>
            <a:spcBef>
              <a:spcPct val="0"/>
            </a:spcBef>
            <a:spcAft>
              <a:spcPct val="35000"/>
            </a:spcAft>
            <a:buNone/>
          </a:pPr>
          <a:r>
            <a:rPr lang="hr-HR" sz="1050" kern="1200" dirty="0"/>
            <a:t>Preporuka 21.</a:t>
          </a:r>
        </a:p>
        <a:p>
          <a:pPr marL="0" lvl="0" indent="0" algn="l" defTabSz="466725">
            <a:lnSpc>
              <a:spcPct val="90000"/>
            </a:lnSpc>
            <a:spcBef>
              <a:spcPct val="0"/>
            </a:spcBef>
            <a:spcAft>
              <a:spcPct val="35000"/>
            </a:spcAft>
            <a:buNone/>
          </a:pPr>
          <a:r>
            <a:rPr lang="hr-HR" sz="1050" kern="1200" dirty="0"/>
            <a:t>„</a:t>
          </a:r>
          <a:r>
            <a:rPr lang="hr-HR" sz="1050" b="1" kern="1200" dirty="0"/>
            <a:t>Trebale bi se razmotriti moguće uloge unutarnje revizije u pogledu doprinosa aktivnostima planiranja proračuna prema učincima</a:t>
          </a:r>
          <a:r>
            <a:rPr lang="hr-HR" sz="1050" kern="1200" dirty="0"/>
            <a:t>.”</a:t>
          </a:r>
        </a:p>
        <a:p>
          <a:pPr marL="0" lvl="0" indent="0" algn="l" defTabSz="466725">
            <a:lnSpc>
              <a:spcPct val="90000"/>
            </a:lnSpc>
            <a:spcBef>
              <a:spcPct val="0"/>
            </a:spcBef>
            <a:spcAft>
              <a:spcPct val="35000"/>
            </a:spcAft>
            <a:buNone/>
          </a:pPr>
          <a:r>
            <a:rPr lang="hr-HR" sz="1050" i="1" kern="1200" dirty="0"/>
            <a:t>Je li unutarnja revizija odigrala značajnu ulogu u planiranju proračuna prema učincima u zemljama članicama PEMPAL-a?</a:t>
          </a:r>
        </a:p>
        <a:p>
          <a:pPr marL="0" lvl="0" indent="0" algn="l" defTabSz="466725">
            <a:lnSpc>
              <a:spcPct val="90000"/>
            </a:lnSpc>
            <a:spcBef>
              <a:spcPct val="0"/>
            </a:spcBef>
            <a:spcAft>
              <a:spcPct val="35000"/>
            </a:spcAft>
            <a:buNone/>
          </a:pPr>
          <a:r>
            <a:rPr lang="hr-HR" sz="1050" i="1" kern="1200" dirty="0"/>
            <a:t>U zemljama OECD-a nije odigrala značajnu ulogu, u usporedbi s vanjskom revizijom</a:t>
          </a:r>
          <a:r>
            <a:rPr lang="hr-HR" sz="1050" kern="1200" dirty="0"/>
            <a:t>.</a:t>
          </a:r>
          <a:endParaRPr lang="en-US" sz="1050" kern="1200" dirty="0"/>
        </a:p>
      </dsp:txBody>
      <dsp:txXfrm>
        <a:off x="0" y="3969450"/>
        <a:ext cx="8477250" cy="78588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5BDB55-1A46-4246-900D-50A8BE280AE3}">
      <dsp:nvSpPr>
        <dsp:cNvPr id="0" name=""/>
        <dsp:cNvSpPr/>
      </dsp:nvSpPr>
      <dsp:spPr>
        <a:xfrm>
          <a:off x="0" y="0"/>
          <a:ext cx="8477250" cy="954720"/>
        </a:xfrm>
        <a:prstGeom prst="roundRect">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hr-HR" sz="3200" kern="1200" dirty="0"/>
            <a:t>Kratkoročne</a:t>
          </a:r>
          <a:r>
            <a:rPr lang="en-US" sz="3200" kern="1200" dirty="0"/>
            <a:t> </a:t>
          </a:r>
        </a:p>
      </dsp:txBody>
      <dsp:txXfrm>
        <a:off x="46606" y="46606"/>
        <a:ext cx="8384038" cy="861508"/>
      </dsp:txXfrm>
    </dsp:sp>
    <dsp:sp modelId="{876B8834-67AB-4382-A1D8-707217E2D5C5}">
      <dsp:nvSpPr>
        <dsp:cNvPr id="0" name=""/>
        <dsp:cNvSpPr/>
      </dsp:nvSpPr>
      <dsp:spPr>
        <a:xfrm>
          <a:off x="0" y="960884"/>
          <a:ext cx="8477250" cy="8445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9153"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hr-HR" sz="1800" kern="1200" dirty="0"/>
            <a:t>naglasak </a:t>
          </a:r>
          <a:r>
            <a:rPr lang="hr-HR" sz="1800" kern="1200" dirty="0">
              <a:latin typeface="Arial Bold"/>
            </a:rPr>
            <a:t>na</a:t>
          </a:r>
          <a:r>
            <a:rPr lang="hr-HR" sz="1800" kern="1200" dirty="0"/>
            <a:t> </a:t>
          </a:r>
          <a:r>
            <a:rPr lang="hr-HR" sz="1800" kern="1200" dirty="0">
              <a:latin typeface="Arial Bold"/>
            </a:rPr>
            <a:t>dubinske</a:t>
          </a:r>
          <a:r>
            <a:rPr lang="hr-HR" sz="1800" kern="1200" dirty="0"/>
            <a:t> </a:t>
          </a:r>
          <a:r>
            <a:rPr lang="hr-HR" sz="1800" kern="1200" dirty="0">
              <a:latin typeface="Arial Bold"/>
            </a:rPr>
            <a:t>analize</a:t>
          </a:r>
          <a:r>
            <a:rPr lang="hr-HR" sz="1800" kern="1200" dirty="0"/>
            <a:t> </a:t>
          </a:r>
          <a:r>
            <a:rPr lang="hr-HR" sz="1800" kern="1200" dirty="0">
              <a:latin typeface="Arial Bold"/>
            </a:rPr>
            <a:t>rashoda u cilju re-prioritizacije</a:t>
          </a:r>
          <a:r>
            <a:rPr lang="hr-HR" sz="1800" kern="1200" dirty="0"/>
            <a:t> rashoda</a:t>
          </a:r>
          <a:endParaRPr lang="en-US" sz="1800" kern="1200" dirty="0"/>
        </a:p>
        <a:p>
          <a:pPr marL="171450" lvl="1" indent="-171450" algn="l" defTabSz="800100" rtl="0">
            <a:lnSpc>
              <a:spcPct val="90000"/>
            </a:lnSpc>
            <a:spcBef>
              <a:spcPct val="0"/>
            </a:spcBef>
            <a:spcAft>
              <a:spcPct val="20000"/>
            </a:spcAft>
            <a:buChar char="•"/>
          </a:pPr>
          <a:r>
            <a:rPr lang="vi-VN" sz="1800" kern="1200" dirty="0">
              <a:latin typeface="Arial Bold"/>
            </a:rPr>
            <a:t> </a:t>
          </a:r>
          <a:r>
            <a:rPr lang="vi-VN" sz="1800" kern="1200" dirty="0" err="1">
              <a:latin typeface="Arial Bold"/>
            </a:rPr>
            <a:t>zastoj</a:t>
          </a:r>
          <a:r>
            <a:rPr lang="vi-VN" sz="1800" kern="1200" dirty="0">
              <a:latin typeface="Arial Bold"/>
            </a:rPr>
            <a:t> u </a:t>
          </a:r>
          <a:r>
            <a:rPr lang="vi-VN" sz="1800" kern="1200" dirty="0" err="1">
              <a:latin typeface="Arial Bold"/>
            </a:rPr>
            <a:t>naporima</a:t>
          </a:r>
          <a:r>
            <a:rPr lang="vi-VN" sz="1800" kern="1200" dirty="0">
              <a:latin typeface="Arial Bold"/>
            </a:rPr>
            <a:t> </a:t>
          </a:r>
          <a:r>
            <a:rPr lang="vi-VN" sz="1800" kern="1200" dirty="0" err="1">
              <a:latin typeface="Arial Bold"/>
            </a:rPr>
            <a:t>proračunskih</a:t>
          </a:r>
          <a:r>
            <a:rPr lang="vi-VN" sz="1800" kern="1200" dirty="0">
              <a:latin typeface="Arial Bold"/>
            </a:rPr>
            <a:t> </a:t>
          </a:r>
          <a:r>
            <a:rPr lang="vi-VN" sz="1800" kern="1200" dirty="0" err="1">
              <a:latin typeface="Arial Bold"/>
            </a:rPr>
            <a:t>reformi</a:t>
          </a:r>
          <a:r>
            <a:rPr lang="vi-VN" sz="1800" kern="1200" dirty="0">
              <a:latin typeface="Arial Bold"/>
            </a:rPr>
            <a:t>, </a:t>
          </a:r>
          <a:r>
            <a:rPr lang="vi-VN" sz="1800" kern="1200" dirty="0"/>
            <a:t> </a:t>
          </a:r>
          <a:r>
            <a:rPr lang="vi-VN" sz="1800" kern="1200" dirty="0" err="1"/>
            <a:t>planiranje</a:t>
          </a:r>
          <a:r>
            <a:rPr lang="vi-VN" sz="1800" kern="1200" dirty="0"/>
            <a:t> proračuna prema učinkovitosti</a:t>
          </a:r>
          <a:endParaRPr lang="hr-HR" sz="1800" kern="1200" dirty="0"/>
        </a:p>
      </dsp:txBody>
      <dsp:txXfrm>
        <a:off x="0" y="960884"/>
        <a:ext cx="8477250" cy="844560"/>
      </dsp:txXfrm>
    </dsp:sp>
    <dsp:sp modelId="{7BE13202-88FF-4948-B4C9-890B61EC8D27}">
      <dsp:nvSpPr>
        <dsp:cNvPr id="0" name=""/>
        <dsp:cNvSpPr/>
      </dsp:nvSpPr>
      <dsp:spPr>
        <a:xfrm>
          <a:off x="0" y="1776457"/>
          <a:ext cx="8477250" cy="954720"/>
        </a:xfrm>
        <a:prstGeom prst="roundRect">
          <a:avLst/>
        </a:prstGeom>
        <a:solidFill>
          <a:schemeClr val="tx1">
            <a:lumMod val="50000"/>
            <a:lumOff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hr-HR" sz="3200" kern="1200" dirty="0"/>
            <a:t>Dugoročne</a:t>
          </a:r>
          <a:endParaRPr lang="en-US" sz="3200" kern="1200" dirty="0"/>
        </a:p>
      </dsp:txBody>
      <dsp:txXfrm>
        <a:off x="46606" y="1823063"/>
        <a:ext cx="8384038" cy="861508"/>
      </dsp:txXfrm>
    </dsp:sp>
    <dsp:sp modelId="{BB9833AE-503F-4F89-9204-AD640B31AAFE}">
      <dsp:nvSpPr>
        <dsp:cNvPr id="0" name=""/>
        <dsp:cNvSpPr/>
      </dsp:nvSpPr>
      <dsp:spPr>
        <a:xfrm>
          <a:off x="0" y="2760164"/>
          <a:ext cx="8477250" cy="18474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9153"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hr-HR" sz="1800" kern="1200" dirty="0">
              <a:latin typeface="Arial Bold"/>
            </a:rPr>
            <a:t> Učinci i vrijednost za uloženi novac još važniji </a:t>
          </a:r>
          <a:r>
            <a:rPr lang="hr-HR" sz="1800" kern="1200" dirty="0"/>
            <a:t>nakon koronavirusne bolesti (COVID-19) </a:t>
          </a:r>
          <a:endParaRPr lang="en-US" sz="1800" kern="1200" dirty="0">
            <a:latin typeface="Arial Bold"/>
          </a:endParaRPr>
        </a:p>
        <a:p>
          <a:pPr marL="171450" lvl="1" indent="-171450" algn="l" defTabSz="800100">
            <a:lnSpc>
              <a:spcPct val="90000"/>
            </a:lnSpc>
            <a:spcBef>
              <a:spcPct val="0"/>
            </a:spcBef>
            <a:spcAft>
              <a:spcPct val="20000"/>
            </a:spcAft>
            <a:buChar char="•"/>
          </a:pPr>
          <a:r>
            <a:rPr lang="hr-HR" sz="1800" kern="1200" dirty="0"/>
            <a:t>U pogledu mjera fiskalne pomoći važne su odgovornost i transparentnost, pogotovo za podršku poslovanju</a:t>
          </a:r>
          <a:endParaRPr lang="en-US" kern="1200" dirty="0"/>
        </a:p>
        <a:p>
          <a:pPr marL="171450" lvl="1" indent="-171450" algn="l" defTabSz="800100">
            <a:lnSpc>
              <a:spcPct val="90000"/>
            </a:lnSpc>
            <a:spcBef>
              <a:spcPct val="0"/>
            </a:spcBef>
            <a:spcAft>
              <a:spcPct val="20000"/>
            </a:spcAft>
            <a:buChar char="•"/>
          </a:pPr>
          <a:r>
            <a:rPr lang="vi-VN" sz="1800" kern="1200" dirty="0"/>
            <a:t>Posvećivanje veće pozornosti međusektorskim problemima – društvenoj uključivosti, sigurnosnim mrežama, izgradnji otpornosti, upravljanju vanjskim rizicima kao što su pandemije i klimatske promjene</a:t>
          </a:r>
          <a:endParaRPr lang="hr-HR" sz="1800" kern="1200" dirty="0"/>
        </a:p>
      </dsp:txBody>
      <dsp:txXfrm>
        <a:off x="0" y="2760164"/>
        <a:ext cx="8477250" cy="1847474"/>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1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866" name="Header Placeholder 1"/>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cs typeface="Times New Roman" pitchFamily="18" charset="0"/>
              </a:defRPr>
            </a:lvl1pPr>
          </a:lstStyle>
          <a:p>
            <a:endParaRPr lang="sr-Latn-RS" altLang="sr-Latn-RS"/>
          </a:p>
        </p:txBody>
      </p:sp>
      <p:sp>
        <p:nvSpPr>
          <p:cNvPr id="22867" name="Date Placeholder 2"/>
          <p:cNvSpPr>
            <a:spLocks noGrp="1" noChangeArrowheads="1"/>
          </p:cNvSpPr>
          <p:nvPr>
            <p:ph type="dt" sz="quarter"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cs typeface="Times New Roman" pitchFamily="18" charset="0"/>
              </a:defRPr>
            </a:lvl1pPr>
          </a:lstStyle>
          <a:p>
            <a:fld id="{89B11ED6-94D3-4BC3-815B-912C989B49AF}" type="datetime1">
              <a:rPr lang="en-US" altLang="sr-Latn-RS"/>
              <a:pPr/>
              <a:t>5/26/2020</a:t>
            </a:fld>
            <a:endParaRPr lang="en-US" altLang="sr-Latn-RS"/>
          </a:p>
        </p:txBody>
      </p:sp>
      <p:sp>
        <p:nvSpPr>
          <p:cNvPr id="22868" name="Footer Placeholder 3"/>
          <p:cNvSpPr>
            <a:spLocks noGrp="1" noChangeArrowheads="1"/>
          </p:cNvSpPr>
          <p:nvPr>
            <p:ph type="ftr" sz="quarter" idx="2"/>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cs typeface="Times New Roman" pitchFamily="18" charset="0"/>
              </a:defRPr>
            </a:lvl1pPr>
          </a:lstStyle>
          <a:p>
            <a:endParaRPr lang="sr-Latn-RS" altLang="sr-Latn-RS"/>
          </a:p>
        </p:txBody>
      </p:sp>
      <p:sp>
        <p:nvSpPr>
          <p:cNvPr id="22869" name="Slide Number Placeholder 4"/>
          <p:cNvSpPr>
            <a:spLocks noGrp="1" noChangeArrowheads="1"/>
          </p:cNvSpPr>
          <p:nvPr>
            <p:ph type="sldNum" sz="quarter" idx="3"/>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cs typeface="Times New Roman" pitchFamily="18" charset="0"/>
              </a:defRPr>
            </a:lvl1pPr>
          </a:lstStyle>
          <a:p>
            <a:fld id="{60BF14DE-9C1C-42F8-AF1B-6687C4854B49}" type="slidenum">
              <a:rPr lang="en-US" altLang="en-US"/>
              <a:pPr/>
              <a:t>‹#›</a:t>
            </a:fld>
            <a:endParaRPr lang="en-US" altLang="en-US"/>
          </a:p>
        </p:txBody>
      </p:sp>
    </p:spTree>
    <p:extLst>
      <p:ext uri="{BB962C8B-B14F-4D97-AF65-F5344CB8AC3E}">
        <p14:creationId xmlns:p14="http://schemas.microsoft.com/office/powerpoint/2010/main" val="15785738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834" name="Header Placeholder 1"/>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latin typeface="Arial" charset="0"/>
                <a:cs typeface="Times New Roman" pitchFamily="18" charset="0"/>
              </a:defRPr>
            </a:lvl1pPr>
          </a:lstStyle>
          <a:p>
            <a:endParaRPr lang="sr-Latn-RS" altLang="sr-Latn-RS"/>
          </a:p>
        </p:txBody>
      </p:sp>
      <p:sp>
        <p:nvSpPr>
          <p:cNvPr id="21835" name="Date Placeholder 2"/>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latin typeface="Arial" charset="0"/>
                <a:cs typeface="Times New Roman" pitchFamily="18" charset="0"/>
              </a:defRPr>
            </a:lvl1pPr>
          </a:lstStyle>
          <a:p>
            <a:fld id="{DB4E7A54-5D54-48CF-B872-4D0352B58B0D}" type="datetime1">
              <a:rPr lang="en-US" altLang="sr-Latn-RS"/>
              <a:pPr/>
              <a:t>5/26/2020</a:t>
            </a:fld>
            <a:endParaRPr lang="en-US" altLang="sr-Latn-RS"/>
          </a:p>
        </p:txBody>
      </p:sp>
      <p:sp>
        <p:nvSpPr>
          <p:cNvPr id="21836" name="Slide Image Placeholder 3"/>
          <p:cNvSpPr>
            <a:spLocks noGrp="1" noRot="1" noChangeAspect="1" noChangeArrowheads="1"/>
          </p:cNvSpPr>
          <p:nvPr>
            <p:ph type="sldImg" idx="2"/>
          </p:nvPr>
        </p:nvSpPr>
        <p:spPr bwMode="auto">
          <a:xfrm>
            <a:off x="1181100" y="696913"/>
            <a:ext cx="4648200" cy="3486150"/>
          </a:xfrm>
          <a:prstGeom prst="rect">
            <a:avLst/>
          </a:prstGeom>
          <a:noFill/>
          <a:ln w="12700" cap="flat" algn="ctr">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21837" name="Notes Placeholder 4"/>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sr-Latn-RS"/>
              <a:t>Click to edit Master text styles</a:t>
            </a:r>
          </a:p>
          <a:p>
            <a:pPr lvl="1"/>
            <a:r>
              <a:rPr lang="en-US" altLang="sr-Latn-RS"/>
              <a:t>Second level</a:t>
            </a:r>
          </a:p>
          <a:p>
            <a:pPr lvl="2"/>
            <a:r>
              <a:rPr lang="en-US" altLang="sr-Latn-RS"/>
              <a:t>Third level</a:t>
            </a:r>
          </a:p>
          <a:p>
            <a:pPr lvl="3"/>
            <a:r>
              <a:rPr lang="en-US" altLang="sr-Latn-RS"/>
              <a:t>Fourth level</a:t>
            </a:r>
          </a:p>
          <a:p>
            <a:pPr lvl="4"/>
            <a:r>
              <a:rPr lang="en-US" altLang="sr-Latn-RS"/>
              <a:t>Fifth level</a:t>
            </a:r>
          </a:p>
        </p:txBody>
      </p:sp>
      <p:sp>
        <p:nvSpPr>
          <p:cNvPr id="21838" name="Footer Placeholder 5"/>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latin typeface="Arial" charset="0"/>
                <a:cs typeface="Times New Roman" pitchFamily="18" charset="0"/>
              </a:defRPr>
            </a:lvl1pPr>
          </a:lstStyle>
          <a:p>
            <a:endParaRPr lang="sr-Latn-RS" altLang="sr-Latn-RS"/>
          </a:p>
        </p:txBody>
      </p:sp>
      <p:sp>
        <p:nvSpPr>
          <p:cNvPr id="21839" name="Slide Number Placeholder 6"/>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latin typeface="Arial" charset="0"/>
                <a:cs typeface="Times New Roman" pitchFamily="18" charset="0"/>
              </a:defRPr>
            </a:lvl1pPr>
          </a:lstStyle>
          <a:p>
            <a:fld id="{97E77305-547B-46D0-9DDE-221B2B0F7533}" type="slidenum">
              <a:rPr lang="en-US" altLang="en-US"/>
              <a:pPr/>
              <a:t>‹#›</a:t>
            </a:fld>
            <a:endParaRPr lang="en-US" altLang="en-US"/>
          </a:p>
        </p:txBody>
      </p:sp>
    </p:spTree>
    <p:extLst>
      <p:ext uri="{BB962C8B-B14F-4D97-AF65-F5344CB8AC3E}">
        <p14:creationId xmlns:p14="http://schemas.microsoft.com/office/powerpoint/2010/main" val="1100179755"/>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sr-Latn-RS"/>
              <a:t>this a bit since you can’t manufacture  political leadership and commitment.  Obviously you wan’t it and should encourage it but if it’s only lukewarm you might want to adjust expectations downwards and put some building blocks in place like a program structure.</a:t>
            </a:r>
          </a:p>
          <a:p>
            <a:endParaRPr lang="en-US" altLang="sr-Latn-RS"/>
          </a:p>
          <a:p>
            <a:r>
              <a:rPr lang="en-US" altLang="sr-Latn-RS"/>
              <a:t>3 to accommodate cross-cutting objectives or address “wicked issues” such as child poverty or mental health which are multi-dimensional.  This requires mechanisms for coordinating actions across different parts of government. In budgetary terms this means that cross-cutting performance objectives should flow through to individual programs. These need to demonstrate that they are responding.  In a case like gender this might flow through to all programs.  In other cases,  programs in multiple agencies will contribute towards higher level policy objectives (e.g. mental health) and there will be cross-government coordination mechanisms (e.g. cabinet level committee, a czar, a Delivery Unit) to ensure that programs work together.  </a:t>
            </a:r>
          </a:p>
          <a:p>
            <a:endParaRPr lang="en-US" altLang="sr-Latn-RS"/>
          </a:p>
        </p:txBody>
      </p:sp>
      <p:sp>
        <p:nvSpPr>
          <p:cNvPr id="19460"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b="1">
                <a:solidFill>
                  <a:schemeClr val="tx1"/>
                </a:solidFill>
                <a:latin typeface="Trebuchet MS" pitchFamily="34" charset="0"/>
                <a:ea typeface="MS PGothic" pitchFamily="34" charset="-128"/>
              </a:defRPr>
            </a:lvl1pPr>
            <a:lvl2pPr marL="742950" indent="-285750">
              <a:defRPr sz="1600" b="1">
                <a:solidFill>
                  <a:schemeClr val="tx1"/>
                </a:solidFill>
                <a:latin typeface="Trebuchet MS" pitchFamily="34" charset="0"/>
                <a:ea typeface="MS PGothic" pitchFamily="34" charset="-128"/>
              </a:defRPr>
            </a:lvl2pPr>
            <a:lvl3pPr marL="1143000" indent="-228600">
              <a:defRPr sz="1600" b="1">
                <a:solidFill>
                  <a:schemeClr val="tx1"/>
                </a:solidFill>
                <a:latin typeface="Trebuchet MS" pitchFamily="34" charset="0"/>
                <a:ea typeface="MS PGothic" pitchFamily="34" charset="-128"/>
              </a:defRPr>
            </a:lvl3pPr>
            <a:lvl4pPr marL="1600200" indent="-228600">
              <a:defRPr sz="1600" b="1">
                <a:solidFill>
                  <a:schemeClr val="tx1"/>
                </a:solidFill>
                <a:latin typeface="Trebuchet MS" pitchFamily="34" charset="0"/>
                <a:ea typeface="MS PGothic" pitchFamily="34" charset="-128"/>
              </a:defRPr>
            </a:lvl4pPr>
            <a:lvl5pPr marL="2057400" indent="-22860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fld id="{84E17DB2-B383-45DE-99CD-527583E47281}" type="slidenum">
              <a:rPr lang="en-US" altLang="en-US" sz="1200">
                <a:solidFill>
                  <a:prstClr val="black"/>
                </a:solidFill>
              </a:rPr>
              <a:pPr/>
              <a:t>4</a:t>
            </a:fld>
            <a:endParaRPr lang="en-US" altLang="en-US" sz="120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8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8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8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9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9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9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9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9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9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9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9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9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0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02.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0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0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0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0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0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0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0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1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hr-H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hr-HR"/>
          </a:p>
        </p:txBody>
      </p:sp>
      <p:sp>
        <p:nvSpPr>
          <p:cNvPr id="4" name="Footer Placeholder 3"/>
          <p:cNvSpPr>
            <a:spLocks noGrp="1"/>
          </p:cNvSpPr>
          <p:nvPr>
            <p:ph type="ftr" sz="quarter" idx="10"/>
          </p:nvPr>
        </p:nvSpPr>
        <p:spPr/>
        <p:txBody>
          <a:bodyPr/>
          <a:lstStyle>
            <a:lvl1pPr>
              <a:defRPr/>
            </a:lvl1pPr>
          </a:lstStyle>
          <a:p>
            <a:r>
              <a:rPr lang="en-US" altLang="sr-Latn-RS"/>
              <a:t>Presentation Title</a:t>
            </a:r>
          </a:p>
        </p:txBody>
      </p:sp>
      <p:sp>
        <p:nvSpPr>
          <p:cNvPr id="5" name="Date Placeholder 4"/>
          <p:cNvSpPr>
            <a:spLocks noGrp="1"/>
          </p:cNvSpPr>
          <p:nvPr>
            <p:ph type="dt" sz="half" idx="11"/>
          </p:nvPr>
        </p:nvSpPr>
        <p:spPr/>
        <p:txBody>
          <a:bodyPr/>
          <a:lstStyle>
            <a:lvl1pPr>
              <a:defRPr/>
            </a:lvl1pPr>
          </a:lstStyle>
          <a:p>
            <a:endParaRPr lang="sr-Latn-RS" altLang="sr-Latn-RS"/>
          </a:p>
        </p:txBody>
      </p:sp>
    </p:spTree>
    <p:extLst>
      <p:ext uri="{BB962C8B-B14F-4D97-AF65-F5344CB8AC3E}">
        <p14:creationId xmlns:p14="http://schemas.microsoft.com/office/powerpoint/2010/main" val="29457959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Footer Placeholder 3"/>
          <p:cNvSpPr>
            <a:spLocks noGrp="1"/>
          </p:cNvSpPr>
          <p:nvPr>
            <p:ph type="ftr" sz="quarter" idx="10"/>
          </p:nvPr>
        </p:nvSpPr>
        <p:spPr/>
        <p:txBody>
          <a:bodyPr/>
          <a:lstStyle>
            <a:lvl1pPr>
              <a:defRPr/>
            </a:lvl1pPr>
          </a:lstStyle>
          <a:p>
            <a:r>
              <a:rPr lang="en-US" altLang="sr-Latn-RS"/>
              <a:t>Presentation Title</a:t>
            </a:r>
          </a:p>
        </p:txBody>
      </p:sp>
      <p:sp>
        <p:nvSpPr>
          <p:cNvPr id="5" name="Date Placeholder 4"/>
          <p:cNvSpPr>
            <a:spLocks noGrp="1"/>
          </p:cNvSpPr>
          <p:nvPr>
            <p:ph type="dt" sz="half" idx="11"/>
          </p:nvPr>
        </p:nvSpPr>
        <p:spPr/>
        <p:txBody>
          <a:bodyPr/>
          <a:lstStyle>
            <a:lvl1pPr>
              <a:defRPr/>
            </a:lvl1pPr>
          </a:lstStyle>
          <a:p>
            <a:endParaRPr lang="sr-Latn-RS" altLang="sr-Latn-RS"/>
          </a:p>
        </p:txBody>
      </p:sp>
    </p:spTree>
    <p:extLst>
      <p:ext uri="{BB962C8B-B14F-4D97-AF65-F5344CB8AC3E}">
        <p14:creationId xmlns:p14="http://schemas.microsoft.com/office/powerpoint/2010/main" val="1295032349"/>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hr-H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hr-HR"/>
          </a:p>
        </p:txBody>
      </p:sp>
    </p:spTree>
    <p:extLst>
      <p:ext uri="{BB962C8B-B14F-4D97-AF65-F5344CB8AC3E}">
        <p14:creationId xmlns:p14="http://schemas.microsoft.com/office/powerpoint/2010/main" val="1508825431"/>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Tree>
    <p:extLst>
      <p:ext uri="{BB962C8B-B14F-4D97-AF65-F5344CB8AC3E}">
        <p14:creationId xmlns:p14="http://schemas.microsoft.com/office/powerpoint/2010/main" val="457968440"/>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hr-H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971845227"/>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Content Placeholder 2"/>
          <p:cNvSpPr>
            <a:spLocks noGrp="1"/>
          </p:cNvSpPr>
          <p:nvPr>
            <p:ph sz="half" idx="1"/>
          </p:nvPr>
        </p:nvSpPr>
        <p:spPr>
          <a:xfrm>
            <a:off x="357188" y="1697038"/>
            <a:ext cx="4162425"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Content Placeholder 3"/>
          <p:cNvSpPr>
            <a:spLocks noGrp="1"/>
          </p:cNvSpPr>
          <p:nvPr>
            <p:ph sz="half" idx="2"/>
          </p:nvPr>
        </p:nvSpPr>
        <p:spPr>
          <a:xfrm>
            <a:off x="4672013" y="1697038"/>
            <a:ext cx="4164012"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Tree>
    <p:extLst>
      <p:ext uri="{BB962C8B-B14F-4D97-AF65-F5344CB8AC3E}">
        <p14:creationId xmlns:p14="http://schemas.microsoft.com/office/powerpoint/2010/main" val="352523653"/>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hr-H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Tree>
    <p:extLst>
      <p:ext uri="{BB962C8B-B14F-4D97-AF65-F5344CB8AC3E}">
        <p14:creationId xmlns:p14="http://schemas.microsoft.com/office/powerpoint/2010/main" val="3601773654"/>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Tree>
    <p:extLst>
      <p:ext uri="{BB962C8B-B14F-4D97-AF65-F5344CB8AC3E}">
        <p14:creationId xmlns:p14="http://schemas.microsoft.com/office/powerpoint/2010/main" val="3931173182"/>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81119177"/>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hr-H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233883522"/>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hr-H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984298969"/>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Tree>
    <p:extLst>
      <p:ext uri="{BB962C8B-B14F-4D97-AF65-F5344CB8AC3E}">
        <p14:creationId xmlns:p14="http://schemas.microsoft.com/office/powerpoint/2010/main" val="1327495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871538"/>
            <a:ext cx="1943100" cy="5224462"/>
          </a:xfrm>
        </p:spPr>
        <p:txBody>
          <a:bodyPr vert="eaVert"/>
          <a:lstStyle/>
          <a:p>
            <a:r>
              <a:rPr lang="en-US"/>
              <a:t>Click to edit Master title style</a:t>
            </a:r>
            <a:endParaRPr lang="hr-HR"/>
          </a:p>
        </p:txBody>
      </p:sp>
      <p:sp>
        <p:nvSpPr>
          <p:cNvPr id="3" name="Vertical Text Placeholder 2"/>
          <p:cNvSpPr>
            <a:spLocks noGrp="1"/>
          </p:cNvSpPr>
          <p:nvPr>
            <p:ph type="body" orient="vert" idx="1"/>
          </p:nvPr>
        </p:nvSpPr>
        <p:spPr>
          <a:xfrm>
            <a:off x="685800" y="871538"/>
            <a:ext cx="5676900" cy="52244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Footer Placeholder 3"/>
          <p:cNvSpPr>
            <a:spLocks noGrp="1"/>
          </p:cNvSpPr>
          <p:nvPr>
            <p:ph type="ftr" sz="quarter" idx="10"/>
          </p:nvPr>
        </p:nvSpPr>
        <p:spPr/>
        <p:txBody>
          <a:bodyPr/>
          <a:lstStyle>
            <a:lvl1pPr>
              <a:defRPr/>
            </a:lvl1pPr>
          </a:lstStyle>
          <a:p>
            <a:r>
              <a:rPr lang="en-US" altLang="sr-Latn-RS"/>
              <a:t>Presentation Title</a:t>
            </a:r>
          </a:p>
        </p:txBody>
      </p:sp>
      <p:sp>
        <p:nvSpPr>
          <p:cNvPr id="5" name="Date Placeholder 4"/>
          <p:cNvSpPr>
            <a:spLocks noGrp="1"/>
          </p:cNvSpPr>
          <p:nvPr>
            <p:ph type="dt" sz="half" idx="11"/>
          </p:nvPr>
        </p:nvSpPr>
        <p:spPr/>
        <p:txBody>
          <a:bodyPr/>
          <a:lstStyle>
            <a:lvl1pPr>
              <a:defRPr/>
            </a:lvl1pPr>
          </a:lstStyle>
          <a:p>
            <a:endParaRPr lang="sr-Latn-RS" altLang="sr-Latn-RS"/>
          </a:p>
        </p:txBody>
      </p:sp>
    </p:spTree>
    <p:extLst>
      <p:ext uri="{BB962C8B-B14F-4D97-AF65-F5344CB8AC3E}">
        <p14:creationId xmlns:p14="http://schemas.microsoft.com/office/powerpoint/2010/main" val="3018281885"/>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16713" y="301625"/>
            <a:ext cx="2119312" cy="5784850"/>
          </a:xfrm>
        </p:spPr>
        <p:txBody>
          <a:bodyPr vert="eaVert"/>
          <a:lstStyle/>
          <a:p>
            <a:r>
              <a:rPr lang="en-US"/>
              <a:t>Click to edit Master title style</a:t>
            </a:r>
            <a:endParaRPr lang="hr-HR"/>
          </a:p>
        </p:txBody>
      </p:sp>
      <p:sp>
        <p:nvSpPr>
          <p:cNvPr id="3" name="Vertical Text Placeholder 2"/>
          <p:cNvSpPr>
            <a:spLocks noGrp="1"/>
          </p:cNvSpPr>
          <p:nvPr>
            <p:ph type="body" orient="vert" idx="1"/>
          </p:nvPr>
        </p:nvSpPr>
        <p:spPr>
          <a:xfrm>
            <a:off x="357188" y="301625"/>
            <a:ext cx="6207125" cy="57848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Tree>
    <p:extLst>
      <p:ext uri="{BB962C8B-B14F-4D97-AF65-F5344CB8AC3E}">
        <p14:creationId xmlns:p14="http://schemas.microsoft.com/office/powerpoint/2010/main" val="3230828100"/>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hr-H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hr-HR"/>
          </a:p>
        </p:txBody>
      </p:sp>
    </p:spTree>
    <p:extLst>
      <p:ext uri="{BB962C8B-B14F-4D97-AF65-F5344CB8AC3E}">
        <p14:creationId xmlns:p14="http://schemas.microsoft.com/office/powerpoint/2010/main" val="1958011161"/>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Tree>
    <p:extLst>
      <p:ext uri="{BB962C8B-B14F-4D97-AF65-F5344CB8AC3E}">
        <p14:creationId xmlns:p14="http://schemas.microsoft.com/office/powerpoint/2010/main" val="2641321450"/>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hr-H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092600065"/>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Content Placeholder 2"/>
          <p:cNvSpPr>
            <a:spLocks noGrp="1"/>
          </p:cNvSpPr>
          <p:nvPr>
            <p:ph sz="half" idx="1"/>
          </p:nvPr>
        </p:nvSpPr>
        <p:spPr>
          <a:xfrm>
            <a:off x="357188" y="1697038"/>
            <a:ext cx="4162425"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Content Placeholder 3"/>
          <p:cNvSpPr>
            <a:spLocks noGrp="1"/>
          </p:cNvSpPr>
          <p:nvPr>
            <p:ph sz="half" idx="2"/>
          </p:nvPr>
        </p:nvSpPr>
        <p:spPr>
          <a:xfrm>
            <a:off x="4672013" y="1697038"/>
            <a:ext cx="4164012"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Tree>
    <p:extLst>
      <p:ext uri="{BB962C8B-B14F-4D97-AF65-F5344CB8AC3E}">
        <p14:creationId xmlns:p14="http://schemas.microsoft.com/office/powerpoint/2010/main" val="1295341078"/>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hr-H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Tree>
    <p:extLst>
      <p:ext uri="{BB962C8B-B14F-4D97-AF65-F5344CB8AC3E}">
        <p14:creationId xmlns:p14="http://schemas.microsoft.com/office/powerpoint/2010/main" val="3248492327"/>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Tree>
    <p:extLst>
      <p:ext uri="{BB962C8B-B14F-4D97-AF65-F5344CB8AC3E}">
        <p14:creationId xmlns:p14="http://schemas.microsoft.com/office/powerpoint/2010/main" val="2770417749"/>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38544435"/>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hr-H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8728215"/>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hr-H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8514430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hr-H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hr-HR"/>
          </a:p>
        </p:txBody>
      </p:sp>
      <p:sp>
        <p:nvSpPr>
          <p:cNvPr id="4" name="Slide Number Placeholder 3"/>
          <p:cNvSpPr>
            <a:spLocks noGrp="1"/>
          </p:cNvSpPr>
          <p:nvPr>
            <p:ph type="sldNum" sz="quarter" idx="10"/>
          </p:nvPr>
        </p:nvSpPr>
        <p:spPr/>
        <p:txBody>
          <a:bodyPr/>
          <a:lstStyle>
            <a:lvl1pPr>
              <a:defRPr/>
            </a:lvl1pPr>
          </a:lstStyle>
          <a:p>
            <a:fld id="{1D598822-6474-470A-9EDC-998A7830FFEC}" type="slidenum">
              <a:rPr lang="en-US" altLang="en-US"/>
              <a:pPr/>
              <a:t>‹#›</a:t>
            </a:fld>
            <a:endParaRPr lang="en-US" altLang="en-US"/>
          </a:p>
        </p:txBody>
      </p:sp>
      <p:sp>
        <p:nvSpPr>
          <p:cNvPr id="5" name="Footer Placeholder 4"/>
          <p:cNvSpPr>
            <a:spLocks noGrp="1"/>
          </p:cNvSpPr>
          <p:nvPr>
            <p:ph type="ftr" sz="quarter" idx="11"/>
          </p:nvPr>
        </p:nvSpPr>
        <p:spPr/>
        <p:txBody>
          <a:bodyPr/>
          <a:lstStyle>
            <a:lvl1pPr>
              <a:defRPr/>
            </a:lvl1pPr>
          </a:lstStyle>
          <a:p>
            <a:r>
              <a:rPr lang="en-US" altLang="sr-Latn-RS"/>
              <a:t>Presentation Title</a:t>
            </a:r>
          </a:p>
        </p:txBody>
      </p:sp>
    </p:spTree>
    <p:extLst>
      <p:ext uri="{BB962C8B-B14F-4D97-AF65-F5344CB8AC3E}">
        <p14:creationId xmlns:p14="http://schemas.microsoft.com/office/powerpoint/2010/main" val="4133552623"/>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Tree>
    <p:extLst>
      <p:ext uri="{BB962C8B-B14F-4D97-AF65-F5344CB8AC3E}">
        <p14:creationId xmlns:p14="http://schemas.microsoft.com/office/powerpoint/2010/main" val="1593195415"/>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16713" y="301625"/>
            <a:ext cx="2119312" cy="5784850"/>
          </a:xfrm>
        </p:spPr>
        <p:txBody>
          <a:bodyPr vert="eaVert"/>
          <a:lstStyle/>
          <a:p>
            <a:r>
              <a:rPr lang="en-US"/>
              <a:t>Click to edit Master title style</a:t>
            </a:r>
            <a:endParaRPr lang="hr-HR"/>
          </a:p>
        </p:txBody>
      </p:sp>
      <p:sp>
        <p:nvSpPr>
          <p:cNvPr id="3" name="Vertical Text Placeholder 2"/>
          <p:cNvSpPr>
            <a:spLocks noGrp="1"/>
          </p:cNvSpPr>
          <p:nvPr>
            <p:ph type="body" orient="vert" idx="1"/>
          </p:nvPr>
        </p:nvSpPr>
        <p:spPr>
          <a:xfrm>
            <a:off x="357188" y="301625"/>
            <a:ext cx="6207125" cy="57848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Tree>
    <p:extLst>
      <p:ext uri="{BB962C8B-B14F-4D97-AF65-F5344CB8AC3E}">
        <p14:creationId xmlns:p14="http://schemas.microsoft.com/office/powerpoint/2010/main" val="4036022362"/>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A402C18-C1A7-4666-9708-21B6A65F7EB5}"/>
              </a:ext>
            </a:extLst>
          </p:cNvPr>
          <p:cNvSpPr>
            <a:spLocks noChangeArrowheads="1"/>
          </p:cNvSpPr>
          <p:nvPr/>
        </p:nvSpPr>
        <p:spPr bwMode="auto">
          <a:xfrm>
            <a:off x="0" y="1100138"/>
            <a:ext cx="9144000" cy="176212"/>
          </a:xfrm>
          <a:prstGeom prst="rect">
            <a:avLst/>
          </a:pr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prstClr val="white"/>
              </a:solidFill>
            </a:endParaRPr>
          </a:p>
        </p:txBody>
      </p:sp>
      <p:sp>
        <p:nvSpPr>
          <p:cNvPr id="2" name="Title 1"/>
          <p:cNvSpPr>
            <a:spLocks noGrp="1"/>
          </p:cNvSpPr>
          <p:nvPr>
            <p:ph type="title"/>
          </p:nvPr>
        </p:nvSpPr>
        <p:spPr>
          <a:xfrm>
            <a:off x="356934" y="301626"/>
            <a:ext cx="8462029" cy="756707"/>
          </a:xfrm>
        </p:spPr>
        <p:txBody>
          <a:bodyPr/>
          <a:lstStyle>
            <a:lvl1pPr>
              <a:defRPr sz="2200" b="0" i="0">
                <a:solidFill>
                  <a:schemeClr val="tx1"/>
                </a:solidFill>
              </a:defRPr>
            </a:lvl1pPr>
          </a:lstStyle>
          <a:p>
            <a:r>
              <a:rPr lang="en-US"/>
              <a:t>Click to edit Master title style</a:t>
            </a:r>
            <a:endParaRPr lang="en-US" dirty="0"/>
          </a:p>
        </p:txBody>
      </p:sp>
      <p:sp>
        <p:nvSpPr>
          <p:cNvPr id="7" name="Text Placeholder 6"/>
          <p:cNvSpPr>
            <a:spLocks noGrp="1"/>
          </p:cNvSpPr>
          <p:nvPr>
            <p:ph type="body" sz="quarter" idx="13"/>
          </p:nvPr>
        </p:nvSpPr>
        <p:spPr>
          <a:xfrm>
            <a:off x="349250" y="1598613"/>
            <a:ext cx="8477250" cy="4613804"/>
          </a:xfrm>
        </p:spPr>
        <p:txBody>
          <a:bodyPr>
            <a:normAutofit/>
          </a:bodyPr>
          <a:lstStyle>
            <a:lvl1pPr>
              <a:lnSpc>
                <a:spcPct val="100000"/>
              </a:lnSpc>
              <a:spcBef>
                <a:spcPts val="2400"/>
              </a:spcBef>
              <a:tabLst>
                <a:tab pos="8402638" algn="r"/>
              </a:tabLst>
              <a:defRPr lang="en-US" sz="1600" smtClean="0"/>
            </a:lvl1pPr>
          </a:lstStyle>
          <a:p>
            <a:pPr lvl="0"/>
            <a:r>
              <a:rPr lang="en-US"/>
              <a:t>Click to edit Master text styles</a:t>
            </a:r>
          </a:p>
        </p:txBody>
      </p:sp>
      <p:sp>
        <p:nvSpPr>
          <p:cNvPr id="5" name="Footer Placeholder 5">
            <a:extLst>
              <a:ext uri="{FF2B5EF4-FFF2-40B4-BE49-F238E27FC236}">
                <a16:creationId xmlns:a16="http://schemas.microsoft.com/office/drawing/2014/main" id="{DDDD25BC-CA39-4179-8B44-F0119FB566F7}"/>
              </a:ext>
            </a:extLst>
          </p:cNvPr>
          <p:cNvSpPr>
            <a:spLocks noGrp="1"/>
          </p:cNvSpPr>
          <p:nvPr>
            <p:ph type="ftr" sz="quarter" idx="14"/>
          </p:nvPr>
        </p:nvSpPr>
        <p:spPr/>
        <p:txBody>
          <a:bodyPr/>
          <a:lstStyle>
            <a:lvl1pPr>
              <a:defRPr/>
            </a:lvl1pPr>
          </a:lstStyle>
          <a:p>
            <a:pPr>
              <a:defRPr/>
            </a:pPr>
            <a:r>
              <a:rPr lang="en-US">
                <a:solidFill>
                  <a:srgbClr val="000000">
                    <a:lumMod val="65000"/>
                    <a:lumOff val="35000"/>
                  </a:srgbClr>
                </a:solidFill>
              </a:rPr>
              <a:t>Presentation Title</a:t>
            </a:r>
          </a:p>
        </p:txBody>
      </p:sp>
      <p:sp>
        <p:nvSpPr>
          <p:cNvPr id="6" name="Slide Number Placeholder 7">
            <a:extLst>
              <a:ext uri="{FF2B5EF4-FFF2-40B4-BE49-F238E27FC236}">
                <a16:creationId xmlns:a16="http://schemas.microsoft.com/office/drawing/2014/main" id="{6A478720-AAE5-4B11-A3FA-3BA140F8F870}"/>
              </a:ext>
            </a:extLst>
          </p:cNvPr>
          <p:cNvSpPr>
            <a:spLocks noGrp="1"/>
          </p:cNvSpPr>
          <p:nvPr>
            <p:ph type="sldNum" sz="quarter" idx="15"/>
          </p:nvPr>
        </p:nvSpPr>
        <p:spPr/>
        <p:txBody>
          <a:bodyPr/>
          <a:lstStyle>
            <a:lvl1pPr>
              <a:defRPr/>
            </a:lvl1pPr>
          </a:lstStyle>
          <a:p>
            <a:fld id="{DE952575-A092-47CF-91B1-F0449FAB433E}" type="slidenum">
              <a:rPr lang="en-US" altLang="en-US"/>
              <a:pPr/>
              <a:t>‹#›</a:t>
            </a:fld>
            <a:endParaRPr lang="en-US" altLang="en-US"/>
          </a:p>
        </p:txBody>
      </p:sp>
    </p:spTree>
    <p:extLst>
      <p:ext uri="{BB962C8B-B14F-4D97-AF65-F5344CB8AC3E}">
        <p14:creationId xmlns:p14="http://schemas.microsoft.com/office/powerpoint/2010/main" val="1543159947"/>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preserve="1" userDrawn="1">
  <p:cSld name="Full Page">
    <p:spTree>
      <p:nvGrpSpPr>
        <p:cNvPr id="1" name=""/>
        <p:cNvGrpSpPr/>
        <p:nvPr/>
      </p:nvGrpSpPr>
      <p:grpSpPr>
        <a:xfrm>
          <a:off x="0" y="0"/>
          <a:ext cx="0" cy="0"/>
          <a:chOff x="0" y="0"/>
          <a:chExt cx="0" cy="0"/>
        </a:xfrm>
      </p:grpSpPr>
      <p:sp>
        <p:nvSpPr>
          <p:cNvPr id="4" name="Freeform 1682"/>
          <p:cNvSpPr>
            <a:spLocks/>
          </p:cNvSpPr>
          <p:nvPr/>
        </p:nvSpPr>
        <p:spPr bwMode="auto">
          <a:xfrm flipH="1">
            <a:off x="6380163" y="615950"/>
            <a:ext cx="1014412" cy="1895475"/>
          </a:xfrm>
          <a:custGeom>
            <a:avLst/>
            <a:gdLst>
              <a:gd name="T0" fmla="*/ 0 w 638"/>
              <a:gd name="T1" fmla="*/ 0 h 1194"/>
              <a:gd name="T2" fmla="*/ 2147483646 w 638"/>
              <a:gd name="T3" fmla="*/ 2147483646 h 1194"/>
              <a:gd name="T4" fmla="*/ 2147483646 w 638"/>
              <a:gd name="T5" fmla="*/ 2147483646 h 1194"/>
              <a:gd name="T6" fmla="*/ 2147483646 w 638"/>
              <a:gd name="T7" fmla="*/ 2147483646 h 1194"/>
              <a:gd name="T8" fmla="*/ 2147483646 w 638"/>
              <a:gd name="T9" fmla="*/ 2147483646 h 1194"/>
              <a:gd name="T10" fmla="*/ 2147483646 w 638"/>
              <a:gd name="T11" fmla="*/ 2147483646 h 1194"/>
              <a:gd name="T12" fmla="*/ 2147483646 w 638"/>
              <a:gd name="T13" fmla="*/ 2147483646 h 1194"/>
              <a:gd name="T14" fmla="*/ 2147483646 w 638"/>
              <a:gd name="T15" fmla="*/ 2147483646 h 1194"/>
              <a:gd name="T16" fmla="*/ 2147483646 w 638"/>
              <a:gd name="T17" fmla="*/ 2147483646 h 1194"/>
              <a:gd name="T18" fmla="*/ 2147483646 w 638"/>
              <a:gd name="T19" fmla="*/ 2147483646 h 1194"/>
              <a:gd name="T20" fmla="*/ 2147483646 w 638"/>
              <a:gd name="T21" fmla="*/ 2147483646 h 1194"/>
              <a:gd name="T22" fmla="*/ 2147483646 w 638"/>
              <a:gd name="T23" fmla="*/ 2147483646 h 1194"/>
              <a:gd name="T24" fmla="*/ 2147483646 w 638"/>
              <a:gd name="T25" fmla="*/ 2147483646 h 1194"/>
              <a:gd name="T26" fmla="*/ 2147483646 w 638"/>
              <a:gd name="T27" fmla="*/ 2147483646 h 1194"/>
              <a:gd name="T28" fmla="*/ 2147483646 w 638"/>
              <a:gd name="T29" fmla="*/ 2147483646 h 1194"/>
              <a:gd name="T30" fmla="*/ 2147483646 w 638"/>
              <a:gd name="T31" fmla="*/ 2147483646 h 1194"/>
              <a:gd name="T32" fmla="*/ 2147483646 w 638"/>
              <a:gd name="T33" fmla="*/ 2147483646 h 1194"/>
              <a:gd name="T34" fmla="*/ 2147483646 w 638"/>
              <a:gd name="T35" fmla="*/ 2147483646 h 1194"/>
              <a:gd name="T36" fmla="*/ 2147483646 w 638"/>
              <a:gd name="T37" fmla="*/ 2147483646 h 1194"/>
              <a:gd name="T38" fmla="*/ 2147483646 w 638"/>
              <a:gd name="T39" fmla="*/ 2147483646 h 1194"/>
              <a:gd name="T40" fmla="*/ 2147483646 w 638"/>
              <a:gd name="T41" fmla="*/ 2147483646 h 1194"/>
              <a:gd name="T42" fmla="*/ 2147483646 w 638"/>
              <a:gd name="T43" fmla="*/ 2147483646 h 1194"/>
              <a:gd name="T44" fmla="*/ 2147483646 w 638"/>
              <a:gd name="T45" fmla="*/ 2147483646 h 1194"/>
              <a:gd name="T46" fmla="*/ 2147483646 w 638"/>
              <a:gd name="T47" fmla="*/ 2147483646 h 1194"/>
              <a:gd name="T48" fmla="*/ 2147483646 w 638"/>
              <a:gd name="T49" fmla="*/ 2147483646 h 1194"/>
              <a:gd name="T50" fmla="*/ 2147483646 w 638"/>
              <a:gd name="T51" fmla="*/ 2147483646 h 1194"/>
              <a:gd name="T52" fmla="*/ 2147483646 w 638"/>
              <a:gd name="T53" fmla="*/ 2147483646 h 1194"/>
              <a:gd name="T54" fmla="*/ 2147483646 w 638"/>
              <a:gd name="T55" fmla="*/ 2147483646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pPr eaLnBrk="0" hangingPunct="0">
              <a:buSzTx/>
            </a:pPr>
            <a:endParaRPr lang="hr-HR">
              <a:solidFill>
                <a:srgbClr val="002345"/>
              </a:solidFill>
            </a:endParaRPr>
          </a:p>
        </p:txBody>
      </p:sp>
      <p:sp>
        <p:nvSpPr>
          <p:cNvPr id="5" name="Freeform 1683"/>
          <p:cNvSpPr>
            <a:spLocks/>
          </p:cNvSpPr>
          <p:nvPr/>
        </p:nvSpPr>
        <p:spPr bwMode="auto">
          <a:xfrm flipH="1">
            <a:off x="7410450" y="3175"/>
            <a:ext cx="712788" cy="584200"/>
          </a:xfrm>
          <a:custGeom>
            <a:avLst/>
            <a:gdLst>
              <a:gd name="T0" fmla="*/ 2147483646 w 448"/>
              <a:gd name="T1" fmla="*/ 2147483646 h 372"/>
              <a:gd name="T2" fmla="*/ 2147483646 w 448"/>
              <a:gd name="T3" fmla="*/ 2147483646 h 372"/>
              <a:gd name="T4" fmla="*/ 2147483646 w 448"/>
              <a:gd name="T5" fmla="*/ 2147483646 h 372"/>
              <a:gd name="T6" fmla="*/ 2147483646 w 448"/>
              <a:gd name="T7" fmla="*/ 2147483646 h 372"/>
              <a:gd name="T8" fmla="*/ 2147483646 w 448"/>
              <a:gd name="T9" fmla="*/ 2147483646 h 372"/>
              <a:gd name="T10" fmla="*/ 2147483646 w 448"/>
              <a:gd name="T11" fmla="*/ 2147483646 h 372"/>
              <a:gd name="T12" fmla="*/ 0 w 448"/>
              <a:gd name="T13" fmla="*/ 0 h 372"/>
              <a:gd name="T14" fmla="*/ 2147483646 w 448"/>
              <a:gd name="T15" fmla="*/ 0 h 372"/>
              <a:gd name="T16" fmla="*/ 2147483646 w 448"/>
              <a:gd name="T17" fmla="*/ 2147483646 h 372"/>
              <a:gd name="T18" fmla="*/ 2147483646 w 448"/>
              <a:gd name="T19" fmla="*/ 2147483646 h 372"/>
              <a:gd name="T20" fmla="*/ 2147483646 w 448"/>
              <a:gd name="T21" fmla="*/ 2147483646 h 372"/>
              <a:gd name="T22" fmla="*/ 2147483646 w 448"/>
              <a:gd name="T23" fmla="*/ 2147483646 h 372"/>
              <a:gd name="T24" fmla="*/ 2147483646 w 448"/>
              <a:gd name="T25" fmla="*/ 2147483646 h 372"/>
              <a:gd name="T26" fmla="*/ 2147483646 w 448"/>
              <a:gd name="T27" fmla="*/ 2147483646 h 372"/>
              <a:gd name="T28" fmla="*/ 2147483646 w 448"/>
              <a:gd name="T29" fmla="*/ 2147483646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pPr eaLnBrk="0" hangingPunct="0">
              <a:buSzTx/>
            </a:pPr>
            <a:endParaRPr lang="hr-HR">
              <a:solidFill>
                <a:srgbClr val="002345"/>
              </a:solidFill>
            </a:endParaRPr>
          </a:p>
        </p:txBody>
      </p:sp>
      <p:sp>
        <p:nvSpPr>
          <p:cNvPr id="6" name="Line 1086"/>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7" name="Line 1087"/>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 name="Rectangle 1088">
            <a:extLst>
              <a:ext uri="{FF2B5EF4-FFF2-40B4-BE49-F238E27FC236}">
                <a16:creationId xmlns:a16="http://schemas.microsoft.com/office/drawing/2014/main" id="{A3103773-71F8-44BE-BAD3-DC4A4CB997DA}"/>
              </a:ext>
            </a:extLst>
          </p:cNvPr>
          <p:cNvSpPr>
            <a:spLocks noChangeArrowheads="1"/>
          </p:cNvSpPr>
          <p:nvPr/>
        </p:nvSpPr>
        <p:spPr bwMode="auto">
          <a:xfrm>
            <a:off x="484188" y="617538"/>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9" name="Rectangle 1089">
            <a:extLst>
              <a:ext uri="{FF2B5EF4-FFF2-40B4-BE49-F238E27FC236}">
                <a16:creationId xmlns:a16="http://schemas.microsoft.com/office/drawing/2014/main" id="{06A371EC-D21F-4DE2-87E9-BED015FE4777}"/>
              </a:ext>
            </a:extLst>
          </p:cNvPr>
          <p:cNvSpPr>
            <a:spLocks noChangeArrowheads="1"/>
          </p:cNvSpPr>
          <p:nvPr/>
        </p:nvSpPr>
        <p:spPr bwMode="auto">
          <a:xfrm>
            <a:off x="484188" y="61753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0" name="Freeform 1098"/>
          <p:cNvSpPr>
            <a:spLocks/>
          </p:cNvSpPr>
          <p:nvPr/>
        </p:nvSpPr>
        <p:spPr bwMode="auto">
          <a:xfrm>
            <a:off x="487363" y="617538"/>
            <a:ext cx="3175" cy="1587"/>
          </a:xfrm>
          <a:custGeom>
            <a:avLst/>
            <a:gdLst>
              <a:gd name="T0" fmla="*/ 0 w 2"/>
              <a:gd name="T1" fmla="*/ 0 h 1587"/>
              <a:gd name="T2" fmla="*/ 2147483646 w 2"/>
              <a:gd name="T3" fmla="*/ 0 h 1587"/>
              <a:gd name="T4" fmla="*/ 2147483646 w 2"/>
              <a:gd name="T5" fmla="*/ 0 h 1587"/>
              <a:gd name="T6" fmla="*/ 2147483646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2147483646 w 2"/>
              <a:gd name="T35" fmla="*/ 0 h 1587"/>
              <a:gd name="T36" fmla="*/ 2147483646 w 2"/>
              <a:gd name="T37" fmla="*/ 0 h 1587"/>
              <a:gd name="T38" fmla="*/ 2147483646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1" name="Freeform 1115"/>
          <p:cNvSpPr>
            <a:spLocks/>
          </p:cNvSpPr>
          <p:nvPr/>
        </p:nvSpPr>
        <p:spPr bwMode="auto">
          <a:xfrm>
            <a:off x="458788" y="473075"/>
            <a:ext cx="3175" cy="3175"/>
          </a:xfrm>
          <a:custGeom>
            <a:avLst/>
            <a:gdLst>
              <a:gd name="T0" fmla="*/ 0 w 2"/>
              <a:gd name="T1" fmla="*/ 2147483646 h 2"/>
              <a:gd name="T2" fmla="*/ 0 w 2"/>
              <a:gd name="T3" fmla="*/ 2147483646 h 2"/>
              <a:gd name="T4" fmla="*/ 0 w 2"/>
              <a:gd name="T5" fmla="*/ 2147483646 h 2"/>
              <a:gd name="T6" fmla="*/ 0 w 2"/>
              <a:gd name="T7" fmla="*/ 2147483646 h 2"/>
              <a:gd name="T8" fmla="*/ 0 w 2"/>
              <a:gd name="T9" fmla="*/ 2147483646 h 2"/>
              <a:gd name="T10" fmla="*/ 0 w 2"/>
              <a:gd name="T11" fmla="*/ 2147483646 h 2"/>
              <a:gd name="T12" fmla="*/ 2147483646 w 2"/>
              <a:gd name="T13" fmla="*/ 2147483646 h 2"/>
              <a:gd name="T14" fmla="*/ 2147483646 w 2"/>
              <a:gd name="T15" fmla="*/ 2147483646 h 2"/>
              <a:gd name="T16" fmla="*/ 2147483646 w 2"/>
              <a:gd name="T17" fmla="*/ 0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2147483646 w 2"/>
              <a:gd name="T29" fmla="*/ 2147483646 h 2"/>
              <a:gd name="T30" fmla="*/ 2147483646 w 2"/>
              <a:gd name="T31" fmla="*/ 2147483646 h 2"/>
              <a:gd name="T32" fmla="*/ 2147483646 w 2"/>
              <a:gd name="T33" fmla="*/ 2147483646 h 2"/>
              <a:gd name="T34" fmla="*/ 2147483646 w 2"/>
              <a:gd name="T35" fmla="*/ 2147483646 h 2"/>
              <a:gd name="T36" fmla="*/ 2147483646 w 2"/>
              <a:gd name="T37" fmla="*/ 2147483646 h 2"/>
              <a:gd name="T38" fmla="*/ 2147483646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2147483646 w 2"/>
              <a:gd name="T55" fmla="*/ 2147483646 h 2"/>
              <a:gd name="T56" fmla="*/ 0 w 2"/>
              <a:gd name="T57" fmla="*/ 2147483646 h 2"/>
              <a:gd name="T58" fmla="*/ 2147483646 w 2"/>
              <a:gd name="T59" fmla="*/ 2147483646 h 2"/>
              <a:gd name="T60" fmla="*/ 2147483646 w 2"/>
              <a:gd name="T61" fmla="*/ 2147483646 h 2"/>
              <a:gd name="T62" fmla="*/ 2147483646 w 2"/>
              <a:gd name="T63" fmla="*/ 2147483646 h 2"/>
              <a:gd name="T64" fmla="*/ 0 w 2"/>
              <a:gd name="T65" fmla="*/ 2147483646 h 2"/>
              <a:gd name="T66" fmla="*/ 0 w 2"/>
              <a:gd name="T67" fmla="*/ 2147483646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2" name="Freeform 1120"/>
          <p:cNvSpPr>
            <a:spLocks/>
          </p:cNvSpPr>
          <p:nvPr/>
        </p:nvSpPr>
        <p:spPr bwMode="auto">
          <a:xfrm>
            <a:off x="458788" y="463550"/>
            <a:ext cx="3175" cy="3175"/>
          </a:xfrm>
          <a:custGeom>
            <a:avLst/>
            <a:gdLst>
              <a:gd name="T0" fmla="*/ 0 w 2"/>
              <a:gd name="T1" fmla="*/ 0 h 2"/>
              <a:gd name="T2" fmla="*/ 0 w 2"/>
              <a:gd name="T3" fmla="*/ 2147483646 h 2"/>
              <a:gd name="T4" fmla="*/ 0 w 2"/>
              <a:gd name="T5" fmla="*/ 2147483646 h 2"/>
              <a:gd name="T6" fmla="*/ 0 w 2"/>
              <a:gd name="T7" fmla="*/ 2147483646 h 2"/>
              <a:gd name="T8" fmla="*/ 2147483646 w 2"/>
              <a:gd name="T9" fmla="*/ 2147483646 h 2"/>
              <a:gd name="T10" fmla="*/ 2147483646 w 2"/>
              <a:gd name="T11" fmla="*/ 0 h 2"/>
              <a:gd name="T12" fmla="*/ 2147483646 w 2"/>
              <a:gd name="T13" fmla="*/ 0 h 2"/>
              <a:gd name="T14" fmla="*/ 2147483646 w 2"/>
              <a:gd name="T15" fmla="*/ 0 h 2"/>
              <a:gd name="T16" fmla="*/ 0 w 2"/>
              <a:gd name="T17" fmla="*/ 0 h 2"/>
              <a:gd name="T18" fmla="*/ 0 w 2"/>
              <a:gd name="T19" fmla="*/ 2147483646 h 2"/>
              <a:gd name="T20" fmla="*/ 0 w 2"/>
              <a:gd name="T21" fmla="*/ 2147483646 h 2"/>
              <a:gd name="T22" fmla="*/ 2147483646 w 2"/>
              <a:gd name="T23" fmla="*/ 0 h 2"/>
              <a:gd name="T24" fmla="*/ 2147483646 w 2"/>
              <a:gd name="T25" fmla="*/ 0 h 2"/>
              <a:gd name="T26" fmla="*/ 2147483646 w 2"/>
              <a:gd name="T27" fmla="*/ 0 h 2"/>
              <a:gd name="T28" fmla="*/ 2147483646 w 2"/>
              <a:gd name="T29" fmla="*/ 2147483646 h 2"/>
              <a:gd name="T30" fmla="*/ 0 w 2"/>
              <a:gd name="T31" fmla="*/ 2147483646 h 2"/>
              <a:gd name="T32" fmla="*/ 0 w 2"/>
              <a:gd name="T33" fmla="*/ 2147483646 h 2"/>
              <a:gd name="T34" fmla="*/ 0 w 2"/>
              <a:gd name="T35" fmla="*/ 2147483646 h 2"/>
              <a:gd name="T36" fmla="*/ 0 w 2"/>
              <a:gd name="T37" fmla="*/ 2147483646 h 2"/>
              <a:gd name="T38" fmla="*/ 0 w 2"/>
              <a:gd name="T39" fmla="*/ 2147483646 h 2"/>
              <a:gd name="T40" fmla="*/ 0 w 2"/>
              <a:gd name="T41" fmla="*/ 2147483646 h 2"/>
              <a:gd name="T42" fmla="*/ 0 w 2"/>
              <a:gd name="T43" fmla="*/ 2147483646 h 2"/>
              <a:gd name="T44" fmla="*/ 0 w 2"/>
              <a:gd name="T45" fmla="*/ 2147483646 h 2"/>
              <a:gd name="T46" fmla="*/ 2147483646 w 2"/>
              <a:gd name="T47" fmla="*/ 2147483646 h 2"/>
              <a:gd name="T48" fmla="*/ 0 w 2"/>
              <a:gd name="T49" fmla="*/ 2147483646 h 2"/>
              <a:gd name="T50" fmla="*/ 0 w 2"/>
              <a:gd name="T51" fmla="*/ 2147483646 h 2"/>
              <a:gd name="T52" fmla="*/ 2147483646 w 2"/>
              <a:gd name="T53" fmla="*/ 2147483646 h 2"/>
              <a:gd name="T54" fmla="*/ 2147483646 w 2"/>
              <a:gd name="T55" fmla="*/ 2147483646 h 2"/>
              <a:gd name="T56" fmla="*/ 2147483646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3" name="Freeform 1134"/>
          <p:cNvSpPr>
            <a:spLocks/>
          </p:cNvSpPr>
          <p:nvPr/>
        </p:nvSpPr>
        <p:spPr bwMode="auto">
          <a:xfrm>
            <a:off x="703263" y="514350"/>
            <a:ext cx="3175" cy="6350"/>
          </a:xfrm>
          <a:custGeom>
            <a:avLst/>
            <a:gdLst>
              <a:gd name="T0" fmla="*/ 2147483646 w 2"/>
              <a:gd name="T1" fmla="*/ 2147483646 h 4"/>
              <a:gd name="T2" fmla="*/ 2147483646 w 2"/>
              <a:gd name="T3" fmla="*/ 2147483646 h 4"/>
              <a:gd name="T4" fmla="*/ 2147483646 w 2"/>
              <a:gd name="T5" fmla="*/ 2147483646 h 4"/>
              <a:gd name="T6" fmla="*/ 2147483646 w 2"/>
              <a:gd name="T7" fmla="*/ 2147483646 h 4"/>
              <a:gd name="T8" fmla="*/ 2147483646 w 2"/>
              <a:gd name="T9" fmla="*/ 0 h 4"/>
              <a:gd name="T10" fmla="*/ 2147483646 w 2"/>
              <a:gd name="T11" fmla="*/ 0 h 4"/>
              <a:gd name="T12" fmla="*/ 2147483646 w 2"/>
              <a:gd name="T13" fmla="*/ 0 h 4"/>
              <a:gd name="T14" fmla="*/ 0 w 2"/>
              <a:gd name="T15" fmla="*/ 2147483646 h 4"/>
              <a:gd name="T16" fmla="*/ 2147483646 w 2"/>
              <a:gd name="T17" fmla="*/ 2147483646 h 4"/>
              <a:gd name="T18" fmla="*/ 2147483646 w 2"/>
              <a:gd name="T19" fmla="*/ 2147483646 h 4"/>
              <a:gd name="T20" fmla="*/ 2147483646 w 2"/>
              <a:gd name="T21" fmla="*/ 2147483646 h 4"/>
              <a:gd name="T22" fmla="*/ 2147483646 w 2"/>
              <a:gd name="T23" fmla="*/ 0 h 4"/>
              <a:gd name="T24" fmla="*/ 2147483646 w 2"/>
              <a:gd name="T25" fmla="*/ 2147483646 h 4"/>
              <a:gd name="T26" fmla="*/ 2147483646 w 2"/>
              <a:gd name="T27" fmla="*/ 2147483646 h 4"/>
              <a:gd name="T28" fmla="*/ 2147483646 w 2"/>
              <a:gd name="T29" fmla="*/ 2147483646 h 4"/>
              <a:gd name="T30" fmla="*/ 2147483646 w 2"/>
              <a:gd name="T31" fmla="*/ 2147483646 h 4"/>
              <a:gd name="T32" fmla="*/ 2147483646 w 2"/>
              <a:gd name="T33" fmla="*/ 2147483646 h 4"/>
              <a:gd name="T34" fmla="*/ 2147483646 w 2"/>
              <a:gd name="T35" fmla="*/ 2147483646 h 4"/>
              <a:gd name="T36" fmla="*/ 2147483646 w 2"/>
              <a:gd name="T37" fmla="*/ 2147483646 h 4"/>
              <a:gd name="T38" fmla="*/ 2147483646 w 2"/>
              <a:gd name="T39" fmla="*/ 2147483646 h 4"/>
              <a:gd name="T40" fmla="*/ 2147483646 w 2"/>
              <a:gd name="T41" fmla="*/ 2147483646 h 4"/>
              <a:gd name="T42" fmla="*/ 2147483646 w 2"/>
              <a:gd name="T43" fmla="*/ 2147483646 h 4"/>
              <a:gd name="T44" fmla="*/ 2147483646 w 2"/>
              <a:gd name="T45" fmla="*/ 2147483646 h 4"/>
              <a:gd name="T46" fmla="*/ 2147483646 w 2"/>
              <a:gd name="T47" fmla="*/ 2147483646 h 4"/>
              <a:gd name="T48" fmla="*/ 2147483646 w 2"/>
              <a:gd name="T49" fmla="*/ 2147483646 h 4"/>
              <a:gd name="T50" fmla="*/ 2147483646 w 2"/>
              <a:gd name="T51" fmla="*/ 2147483646 h 4"/>
              <a:gd name="T52" fmla="*/ 0 w 2"/>
              <a:gd name="T53" fmla="*/ 2147483646 h 4"/>
              <a:gd name="T54" fmla="*/ 2147483646 w 2"/>
              <a:gd name="T55" fmla="*/ 2147483646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4" name="Freeform 1141"/>
          <p:cNvSpPr>
            <a:spLocks/>
          </p:cNvSpPr>
          <p:nvPr/>
        </p:nvSpPr>
        <p:spPr bwMode="auto">
          <a:xfrm>
            <a:off x="706438" y="479425"/>
            <a:ext cx="1587" cy="6350"/>
          </a:xfrm>
          <a:custGeom>
            <a:avLst/>
            <a:gdLst>
              <a:gd name="T0" fmla="*/ 0 w 1587"/>
              <a:gd name="T1" fmla="*/ 2147483646 h 4"/>
              <a:gd name="T2" fmla="*/ 0 w 1587"/>
              <a:gd name="T3" fmla="*/ 2147483646 h 4"/>
              <a:gd name="T4" fmla="*/ 0 w 1587"/>
              <a:gd name="T5" fmla="*/ 0 h 4"/>
              <a:gd name="T6" fmla="*/ 0 w 1587"/>
              <a:gd name="T7" fmla="*/ 0 h 4"/>
              <a:gd name="T8" fmla="*/ 0 w 1587"/>
              <a:gd name="T9" fmla="*/ 2147483646 h 4"/>
              <a:gd name="T10" fmla="*/ 0 w 1587"/>
              <a:gd name="T11" fmla="*/ 2147483646 h 4"/>
              <a:gd name="T12" fmla="*/ 0 w 1587"/>
              <a:gd name="T13" fmla="*/ 2147483646 h 4"/>
              <a:gd name="T14" fmla="*/ 0 w 1587"/>
              <a:gd name="T15" fmla="*/ 2147483646 h 4"/>
              <a:gd name="T16" fmla="*/ 0 w 1587"/>
              <a:gd name="T17" fmla="*/ 2147483646 h 4"/>
              <a:gd name="T18" fmla="*/ 0 w 1587"/>
              <a:gd name="T19" fmla="*/ 2147483646 h 4"/>
              <a:gd name="T20" fmla="*/ 0 w 1587"/>
              <a:gd name="T21" fmla="*/ 2147483646 h 4"/>
              <a:gd name="T22" fmla="*/ 0 w 1587"/>
              <a:gd name="T23" fmla="*/ 2147483646 h 4"/>
              <a:gd name="T24" fmla="*/ 0 w 1587"/>
              <a:gd name="T25" fmla="*/ 2147483646 h 4"/>
              <a:gd name="T26" fmla="*/ 0 w 1587"/>
              <a:gd name="T27" fmla="*/ 2147483646 h 4"/>
              <a:gd name="T28" fmla="*/ 0 w 1587"/>
              <a:gd name="T29" fmla="*/ 2147483646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5" name="Freeform 1148"/>
          <p:cNvSpPr>
            <a:spLocks/>
          </p:cNvSpPr>
          <p:nvPr/>
        </p:nvSpPr>
        <p:spPr bwMode="auto">
          <a:xfrm>
            <a:off x="693738" y="460375"/>
            <a:ext cx="3175" cy="3175"/>
          </a:xfrm>
          <a:custGeom>
            <a:avLst/>
            <a:gdLst>
              <a:gd name="T0" fmla="*/ 2147483646 w 2"/>
              <a:gd name="T1" fmla="*/ 2147483646 h 2"/>
              <a:gd name="T2" fmla="*/ 2147483646 w 2"/>
              <a:gd name="T3" fmla="*/ 0 h 2"/>
              <a:gd name="T4" fmla="*/ 2147483646 w 2"/>
              <a:gd name="T5" fmla="*/ 0 h 2"/>
              <a:gd name="T6" fmla="*/ 2147483646 w 2"/>
              <a:gd name="T7" fmla="*/ 0 h 2"/>
              <a:gd name="T8" fmla="*/ 2147483646 w 2"/>
              <a:gd name="T9" fmla="*/ 0 h 2"/>
              <a:gd name="T10" fmla="*/ 0 w 2"/>
              <a:gd name="T11" fmla="*/ 0 h 2"/>
              <a:gd name="T12" fmla="*/ 0 w 2"/>
              <a:gd name="T13" fmla="*/ 0 h 2"/>
              <a:gd name="T14" fmla="*/ 0 w 2"/>
              <a:gd name="T15" fmla="*/ 2147483646 h 2"/>
              <a:gd name="T16" fmla="*/ 0 w 2"/>
              <a:gd name="T17" fmla="*/ 2147483646 h 2"/>
              <a:gd name="T18" fmla="*/ 0 w 2"/>
              <a:gd name="T19" fmla="*/ 2147483646 h 2"/>
              <a:gd name="T20" fmla="*/ 2147483646 w 2"/>
              <a:gd name="T21" fmla="*/ 2147483646 h 2"/>
              <a:gd name="T22" fmla="*/ 2147483646 w 2"/>
              <a:gd name="T23" fmla="*/ 2147483646 h 2"/>
              <a:gd name="T24" fmla="*/ 2147483646 w 2"/>
              <a:gd name="T25" fmla="*/ 0 h 2"/>
              <a:gd name="T26" fmla="*/ 2147483646 w 2"/>
              <a:gd name="T27" fmla="*/ 0 h 2"/>
              <a:gd name="T28" fmla="*/ 2147483646 w 2"/>
              <a:gd name="T29" fmla="*/ 0 h 2"/>
              <a:gd name="T30" fmla="*/ 0 w 2"/>
              <a:gd name="T31" fmla="*/ 2147483646 h 2"/>
              <a:gd name="T32" fmla="*/ 2147483646 w 2"/>
              <a:gd name="T33" fmla="*/ 2147483646 h 2"/>
              <a:gd name="T34" fmla="*/ 2147483646 w 2"/>
              <a:gd name="T35" fmla="*/ 0 h 2"/>
              <a:gd name="T36" fmla="*/ 0 w 2"/>
              <a:gd name="T37" fmla="*/ 2147483646 h 2"/>
              <a:gd name="T38" fmla="*/ 2147483646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0 w 2"/>
              <a:gd name="T55" fmla="*/ 2147483646 h 2"/>
              <a:gd name="T56" fmla="*/ 0 w 2"/>
              <a:gd name="T57" fmla="*/ 2147483646 h 2"/>
              <a:gd name="T58" fmla="*/ 2147483646 w 2"/>
              <a:gd name="T59" fmla="*/ 2147483646 h 2"/>
              <a:gd name="T60" fmla="*/ 2147483646 w 2"/>
              <a:gd name="T61" fmla="*/ 2147483646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6" name="Freeform 1150"/>
          <p:cNvSpPr>
            <a:spLocks/>
          </p:cNvSpPr>
          <p:nvPr/>
        </p:nvSpPr>
        <p:spPr bwMode="auto">
          <a:xfrm>
            <a:off x="684213" y="447675"/>
            <a:ext cx="1587" cy="3175"/>
          </a:xfrm>
          <a:custGeom>
            <a:avLst/>
            <a:gdLst>
              <a:gd name="T0" fmla="*/ 0 w 1587"/>
              <a:gd name="T1" fmla="*/ 2147483646 h 2"/>
              <a:gd name="T2" fmla="*/ 0 w 1587"/>
              <a:gd name="T3" fmla="*/ 0 h 2"/>
              <a:gd name="T4" fmla="*/ 0 w 1587"/>
              <a:gd name="T5" fmla="*/ 2147483646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7" name="Freeform 1152"/>
          <p:cNvSpPr>
            <a:spLocks/>
          </p:cNvSpPr>
          <p:nvPr/>
        </p:nvSpPr>
        <p:spPr bwMode="auto">
          <a:xfrm>
            <a:off x="684213" y="447675"/>
            <a:ext cx="3175" cy="3175"/>
          </a:xfrm>
          <a:custGeom>
            <a:avLst/>
            <a:gdLst>
              <a:gd name="T0" fmla="*/ 2147483646 w 2"/>
              <a:gd name="T1" fmla="*/ 0 h 2"/>
              <a:gd name="T2" fmla="*/ 0 w 2"/>
              <a:gd name="T3" fmla="*/ 0 h 2"/>
              <a:gd name="T4" fmla="*/ 0 w 2"/>
              <a:gd name="T5" fmla="*/ 0 h 2"/>
              <a:gd name="T6" fmla="*/ 0 w 2"/>
              <a:gd name="T7" fmla="*/ 0 h 2"/>
              <a:gd name="T8" fmla="*/ 0 w 2"/>
              <a:gd name="T9" fmla="*/ 2147483646 h 2"/>
              <a:gd name="T10" fmla="*/ 2147483646 w 2"/>
              <a:gd name="T11" fmla="*/ 2147483646 h 2"/>
              <a:gd name="T12" fmla="*/ 2147483646 w 2"/>
              <a:gd name="T13" fmla="*/ 0 h 2"/>
              <a:gd name="T14" fmla="*/ 0 w 2"/>
              <a:gd name="T15" fmla="*/ 0 h 2"/>
              <a:gd name="T16" fmla="*/ 0 w 2"/>
              <a:gd name="T17" fmla="*/ 0 h 2"/>
              <a:gd name="T18" fmla="*/ 0 w 2"/>
              <a:gd name="T19" fmla="*/ 0 h 2"/>
              <a:gd name="T20" fmla="*/ 0 w 2"/>
              <a:gd name="T21" fmla="*/ 2147483646 h 2"/>
              <a:gd name="T22" fmla="*/ 2147483646 w 2"/>
              <a:gd name="T23" fmla="*/ 2147483646 h 2"/>
              <a:gd name="T24" fmla="*/ 2147483646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8" name="Freeform 1154"/>
          <p:cNvSpPr>
            <a:spLocks/>
          </p:cNvSpPr>
          <p:nvPr/>
        </p:nvSpPr>
        <p:spPr bwMode="auto">
          <a:xfrm>
            <a:off x="665163" y="434975"/>
            <a:ext cx="3175" cy="1588"/>
          </a:xfrm>
          <a:custGeom>
            <a:avLst/>
            <a:gdLst>
              <a:gd name="T0" fmla="*/ 2147483646 w 2"/>
              <a:gd name="T1" fmla="*/ 0 h 1588"/>
              <a:gd name="T2" fmla="*/ 0 w 2"/>
              <a:gd name="T3" fmla="*/ 0 h 1588"/>
              <a:gd name="T4" fmla="*/ 2147483646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9" name="Freeform 1156"/>
          <p:cNvSpPr>
            <a:spLocks/>
          </p:cNvSpPr>
          <p:nvPr/>
        </p:nvSpPr>
        <p:spPr bwMode="auto">
          <a:xfrm>
            <a:off x="665163" y="431800"/>
            <a:ext cx="3175" cy="3175"/>
          </a:xfrm>
          <a:custGeom>
            <a:avLst/>
            <a:gdLst>
              <a:gd name="T0" fmla="*/ 2147483646 w 2"/>
              <a:gd name="T1" fmla="*/ 2147483646 h 2"/>
              <a:gd name="T2" fmla="*/ 0 w 2"/>
              <a:gd name="T3" fmla="*/ 0 h 2"/>
              <a:gd name="T4" fmla="*/ 0 w 2"/>
              <a:gd name="T5" fmla="*/ 0 h 2"/>
              <a:gd name="T6" fmla="*/ 0 w 2"/>
              <a:gd name="T7" fmla="*/ 2147483646 h 2"/>
              <a:gd name="T8" fmla="*/ 2147483646 w 2"/>
              <a:gd name="T9" fmla="*/ 2147483646 h 2"/>
              <a:gd name="T10" fmla="*/ 2147483646 w 2"/>
              <a:gd name="T11" fmla="*/ 2147483646 h 2"/>
              <a:gd name="T12" fmla="*/ 2147483646 w 2"/>
              <a:gd name="T13" fmla="*/ 2147483646 h 2"/>
              <a:gd name="T14" fmla="*/ 0 w 2"/>
              <a:gd name="T15" fmla="*/ 0 h 2"/>
              <a:gd name="T16" fmla="*/ 0 w 2"/>
              <a:gd name="T17" fmla="*/ 0 h 2"/>
              <a:gd name="T18" fmla="*/ 0 w 2"/>
              <a:gd name="T19" fmla="*/ 2147483646 h 2"/>
              <a:gd name="T20" fmla="*/ 2147483646 w 2"/>
              <a:gd name="T21" fmla="*/ 2147483646 h 2"/>
              <a:gd name="T22" fmla="*/ 2147483646 w 2"/>
              <a:gd name="T23" fmla="*/ 2147483646 h 2"/>
              <a:gd name="T24" fmla="*/ 2147483646 w 2"/>
              <a:gd name="T25" fmla="*/ 2147483646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0" name="Freeform 1163"/>
          <p:cNvSpPr>
            <a:spLocks/>
          </p:cNvSpPr>
          <p:nvPr/>
        </p:nvSpPr>
        <p:spPr bwMode="auto">
          <a:xfrm>
            <a:off x="611188" y="415925"/>
            <a:ext cx="6350" cy="3175"/>
          </a:xfrm>
          <a:custGeom>
            <a:avLst/>
            <a:gdLst>
              <a:gd name="T0" fmla="*/ 2147483646 w 4"/>
              <a:gd name="T1" fmla="*/ 2147483646 h 2"/>
              <a:gd name="T2" fmla="*/ 2147483646 w 4"/>
              <a:gd name="T3" fmla="*/ 2147483646 h 2"/>
              <a:gd name="T4" fmla="*/ 2147483646 w 4"/>
              <a:gd name="T5" fmla="*/ 2147483646 h 2"/>
              <a:gd name="T6" fmla="*/ 2147483646 w 4"/>
              <a:gd name="T7" fmla="*/ 0 h 2"/>
              <a:gd name="T8" fmla="*/ 2147483646 w 4"/>
              <a:gd name="T9" fmla="*/ 0 h 2"/>
              <a:gd name="T10" fmla="*/ 2147483646 w 4"/>
              <a:gd name="T11" fmla="*/ 0 h 2"/>
              <a:gd name="T12" fmla="*/ 2147483646 w 4"/>
              <a:gd name="T13" fmla="*/ 0 h 2"/>
              <a:gd name="T14" fmla="*/ 0 w 4"/>
              <a:gd name="T15" fmla="*/ 2147483646 h 2"/>
              <a:gd name="T16" fmla="*/ 2147483646 w 4"/>
              <a:gd name="T17" fmla="*/ 2147483646 h 2"/>
              <a:gd name="T18" fmla="*/ 2147483646 w 4"/>
              <a:gd name="T19" fmla="*/ 0 h 2"/>
              <a:gd name="T20" fmla="*/ 2147483646 w 4"/>
              <a:gd name="T21" fmla="*/ 2147483646 h 2"/>
              <a:gd name="T22" fmla="*/ 2147483646 w 4"/>
              <a:gd name="T23" fmla="*/ 0 h 2"/>
              <a:gd name="T24" fmla="*/ 2147483646 w 4"/>
              <a:gd name="T25" fmla="*/ 0 h 2"/>
              <a:gd name="T26" fmla="*/ 2147483646 w 4"/>
              <a:gd name="T27" fmla="*/ 0 h 2"/>
              <a:gd name="T28" fmla="*/ 2147483646 w 4"/>
              <a:gd name="T29" fmla="*/ 0 h 2"/>
              <a:gd name="T30" fmla="*/ 0 w 4"/>
              <a:gd name="T31" fmla="*/ 0 h 2"/>
              <a:gd name="T32" fmla="*/ 2147483646 w 4"/>
              <a:gd name="T33" fmla="*/ 2147483646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1" name="Freeform 1172"/>
          <p:cNvSpPr>
            <a:spLocks/>
          </p:cNvSpPr>
          <p:nvPr/>
        </p:nvSpPr>
        <p:spPr bwMode="auto">
          <a:xfrm>
            <a:off x="582613" y="476250"/>
            <a:ext cx="3175" cy="3175"/>
          </a:xfrm>
          <a:custGeom>
            <a:avLst/>
            <a:gdLst>
              <a:gd name="T0" fmla="*/ 0 w 2"/>
              <a:gd name="T1" fmla="*/ 2147483646 h 2"/>
              <a:gd name="T2" fmla="*/ 0 w 2"/>
              <a:gd name="T3" fmla="*/ 2147483646 h 2"/>
              <a:gd name="T4" fmla="*/ 2147483646 w 2"/>
              <a:gd name="T5" fmla="*/ 2147483646 h 2"/>
              <a:gd name="T6" fmla="*/ 0 w 2"/>
              <a:gd name="T7" fmla="*/ 0 h 2"/>
              <a:gd name="T8" fmla="*/ 0 w 2"/>
              <a:gd name="T9" fmla="*/ 0 h 2"/>
              <a:gd name="T10" fmla="*/ 0 w 2"/>
              <a:gd name="T11" fmla="*/ 0 h 2"/>
              <a:gd name="T12" fmla="*/ 0 w 2"/>
              <a:gd name="T13" fmla="*/ 2147483646 h 2"/>
              <a:gd name="T14" fmla="*/ 0 w 2"/>
              <a:gd name="T15" fmla="*/ 2147483646 h 2"/>
              <a:gd name="T16" fmla="*/ 0 w 2"/>
              <a:gd name="T17" fmla="*/ 2147483646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0 w 2"/>
              <a:gd name="T29" fmla="*/ 2147483646 h 2"/>
              <a:gd name="T30" fmla="*/ 0 w 2"/>
              <a:gd name="T31" fmla="*/ 2147483646 h 2"/>
              <a:gd name="T32" fmla="*/ 0 w 2"/>
              <a:gd name="T33" fmla="*/ 2147483646 h 2"/>
              <a:gd name="T34" fmla="*/ 0 w 2"/>
              <a:gd name="T35" fmla="*/ 2147483646 h 2"/>
              <a:gd name="T36" fmla="*/ 0 w 2"/>
              <a:gd name="T37" fmla="*/ 2147483646 h 2"/>
              <a:gd name="T38" fmla="*/ 0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0 w 2"/>
              <a:gd name="T55" fmla="*/ 2147483646 h 2"/>
              <a:gd name="T56" fmla="*/ 0 w 2"/>
              <a:gd name="T57" fmla="*/ 2147483646 h 2"/>
              <a:gd name="T58" fmla="*/ 0 w 2"/>
              <a:gd name="T59" fmla="*/ 2147483646 h 2"/>
              <a:gd name="T60" fmla="*/ 0 w 2"/>
              <a:gd name="T61" fmla="*/ 2147483646 h 2"/>
              <a:gd name="T62" fmla="*/ 0 w 2"/>
              <a:gd name="T63" fmla="*/ 2147483646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2" name="Freeform 1177"/>
          <p:cNvSpPr>
            <a:spLocks/>
          </p:cNvSpPr>
          <p:nvPr/>
        </p:nvSpPr>
        <p:spPr bwMode="auto">
          <a:xfrm>
            <a:off x="557213" y="534988"/>
            <a:ext cx="3175" cy="3175"/>
          </a:xfrm>
          <a:custGeom>
            <a:avLst/>
            <a:gdLst>
              <a:gd name="T0" fmla="*/ 0 w 2"/>
              <a:gd name="T1" fmla="*/ 2147483646 h 2"/>
              <a:gd name="T2" fmla="*/ 2147483646 w 2"/>
              <a:gd name="T3" fmla="*/ 2147483646 h 2"/>
              <a:gd name="T4" fmla="*/ 2147483646 w 2"/>
              <a:gd name="T5" fmla="*/ 2147483646 h 2"/>
              <a:gd name="T6" fmla="*/ 2147483646 w 2"/>
              <a:gd name="T7" fmla="*/ 0 h 2"/>
              <a:gd name="T8" fmla="*/ 2147483646 w 2"/>
              <a:gd name="T9" fmla="*/ 0 h 2"/>
              <a:gd name="T10" fmla="*/ 2147483646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2147483646 h 2"/>
              <a:gd name="T40" fmla="*/ 0 w 2"/>
              <a:gd name="T41" fmla="*/ 2147483646 h 2"/>
              <a:gd name="T42" fmla="*/ 2147483646 w 2"/>
              <a:gd name="T43" fmla="*/ 2147483646 h 2"/>
              <a:gd name="T44" fmla="*/ 2147483646 w 2"/>
              <a:gd name="T45" fmla="*/ 0 h 2"/>
              <a:gd name="T46" fmla="*/ 2147483646 w 2"/>
              <a:gd name="T47" fmla="*/ 0 h 2"/>
              <a:gd name="T48" fmla="*/ 2147483646 w 2"/>
              <a:gd name="T49" fmla="*/ 0 h 2"/>
              <a:gd name="T50" fmla="*/ 2147483646 w 2"/>
              <a:gd name="T51" fmla="*/ 0 h 2"/>
              <a:gd name="T52" fmla="*/ 2147483646 w 2"/>
              <a:gd name="T53" fmla="*/ 0 h 2"/>
              <a:gd name="T54" fmla="*/ 2147483646 w 2"/>
              <a:gd name="T55" fmla="*/ 0 h 2"/>
              <a:gd name="T56" fmla="*/ 2147483646 w 2"/>
              <a:gd name="T57" fmla="*/ 0 h 2"/>
              <a:gd name="T58" fmla="*/ 2147483646 w 2"/>
              <a:gd name="T59" fmla="*/ 0 h 2"/>
              <a:gd name="T60" fmla="*/ 2147483646 w 2"/>
              <a:gd name="T61" fmla="*/ 0 h 2"/>
              <a:gd name="T62" fmla="*/ 2147483646 w 2"/>
              <a:gd name="T63" fmla="*/ 0 h 2"/>
              <a:gd name="T64" fmla="*/ 2147483646 w 2"/>
              <a:gd name="T65" fmla="*/ 0 h 2"/>
              <a:gd name="T66" fmla="*/ 2147483646 w 2"/>
              <a:gd name="T67" fmla="*/ 2147483646 h 2"/>
              <a:gd name="T68" fmla="*/ 2147483646 w 2"/>
              <a:gd name="T69" fmla="*/ 0 h 2"/>
              <a:gd name="T70" fmla="*/ 2147483646 w 2"/>
              <a:gd name="T71" fmla="*/ 0 h 2"/>
              <a:gd name="T72" fmla="*/ 0 w 2"/>
              <a:gd name="T73" fmla="*/ 0 h 2"/>
              <a:gd name="T74" fmla="*/ 0 w 2"/>
              <a:gd name="T75" fmla="*/ 0 h 2"/>
              <a:gd name="T76" fmla="*/ 0 w 2"/>
              <a:gd name="T77" fmla="*/ 2147483646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3" name="Freeform 1180"/>
          <p:cNvSpPr>
            <a:spLocks/>
          </p:cNvSpPr>
          <p:nvPr/>
        </p:nvSpPr>
        <p:spPr bwMode="auto">
          <a:xfrm>
            <a:off x="560388" y="530225"/>
            <a:ext cx="3175" cy="4763"/>
          </a:xfrm>
          <a:custGeom>
            <a:avLst/>
            <a:gdLst>
              <a:gd name="T0" fmla="*/ 0 w 2"/>
              <a:gd name="T1" fmla="*/ 2147483646 h 3"/>
              <a:gd name="T2" fmla="*/ 0 w 2"/>
              <a:gd name="T3" fmla="*/ 2147483646 h 3"/>
              <a:gd name="T4" fmla="*/ 2147483646 w 2"/>
              <a:gd name="T5" fmla="*/ 2147483646 h 3"/>
              <a:gd name="T6" fmla="*/ 2147483646 w 2"/>
              <a:gd name="T7" fmla="*/ 2147483646 h 3"/>
              <a:gd name="T8" fmla="*/ 0 w 2"/>
              <a:gd name="T9" fmla="*/ 0 h 3"/>
              <a:gd name="T10" fmla="*/ 0 w 2"/>
              <a:gd name="T11" fmla="*/ 0 h 3"/>
              <a:gd name="T12" fmla="*/ 0 w 2"/>
              <a:gd name="T13" fmla="*/ 0 h 3"/>
              <a:gd name="T14" fmla="*/ 0 w 2"/>
              <a:gd name="T15" fmla="*/ 2147483646 h 3"/>
              <a:gd name="T16" fmla="*/ 0 w 2"/>
              <a:gd name="T17" fmla="*/ 2147483646 h 3"/>
              <a:gd name="T18" fmla="*/ 0 w 2"/>
              <a:gd name="T19" fmla="*/ 2147483646 h 3"/>
              <a:gd name="T20" fmla="*/ 0 w 2"/>
              <a:gd name="T21" fmla="*/ 2147483646 h 3"/>
              <a:gd name="T22" fmla="*/ 0 w 2"/>
              <a:gd name="T23" fmla="*/ 0 h 3"/>
              <a:gd name="T24" fmla="*/ 0 w 2"/>
              <a:gd name="T25" fmla="*/ 2147483646 h 3"/>
              <a:gd name="T26" fmla="*/ 0 w 2"/>
              <a:gd name="T27" fmla="*/ 2147483646 h 3"/>
              <a:gd name="T28" fmla="*/ 0 w 2"/>
              <a:gd name="T29" fmla="*/ 2147483646 h 3"/>
              <a:gd name="T30" fmla="*/ 0 w 2"/>
              <a:gd name="T31" fmla="*/ 2147483646 h 3"/>
              <a:gd name="T32" fmla="*/ 0 w 2"/>
              <a:gd name="T33" fmla="*/ 2147483646 h 3"/>
              <a:gd name="T34" fmla="*/ 0 w 2"/>
              <a:gd name="T35" fmla="*/ 2147483646 h 3"/>
              <a:gd name="T36" fmla="*/ 0 w 2"/>
              <a:gd name="T37" fmla="*/ 2147483646 h 3"/>
              <a:gd name="T38" fmla="*/ 0 w 2"/>
              <a:gd name="T39" fmla="*/ 2147483646 h 3"/>
              <a:gd name="T40" fmla="*/ 0 w 2"/>
              <a:gd name="T41" fmla="*/ 2147483646 h 3"/>
              <a:gd name="T42" fmla="*/ 0 w 2"/>
              <a:gd name="T43" fmla="*/ 2147483646 h 3"/>
              <a:gd name="T44" fmla="*/ 0 w 2"/>
              <a:gd name="T45" fmla="*/ 2147483646 h 3"/>
              <a:gd name="T46" fmla="*/ 0 w 2"/>
              <a:gd name="T47" fmla="*/ 2147483646 h 3"/>
              <a:gd name="T48" fmla="*/ 0 w 2"/>
              <a:gd name="T49" fmla="*/ 2147483646 h 3"/>
              <a:gd name="T50" fmla="*/ 0 w 2"/>
              <a:gd name="T51" fmla="*/ 2147483646 h 3"/>
              <a:gd name="T52" fmla="*/ 0 w 2"/>
              <a:gd name="T53" fmla="*/ 2147483646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4" name="Line 1187"/>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5" name="Line 1188"/>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6" name="Freeform 1208"/>
          <p:cNvSpPr>
            <a:spLocks/>
          </p:cNvSpPr>
          <p:nvPr/>
        </p:nvSpPr>
        <p:spPr bwMode="auto">
          <a:xfrm>
            <a:off x="595313" y="557213"/>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7" name="Freeform 1210"/>
          <p:cNvSpPr>
            <a:spLocks/>
          </p:cNvSpPr>
          <p:nvPr/>
        </p:nvSpPr>
        <p:spPr bwMode="auto">
          <a:xfrm>
            <a:off x="595313" y="557213"/>
            <a:ext cx="3175" cy="3175"/>
          </a:xfrm>
          <a:custGeom>
            <a:avLst/>
            <a:gdLst>
              <a:gd name="T0" fmla="*/ 0 w 2"/>
              <a:gd name="T1" fmla="*/ 2147483646 h 2"/>
              <a:gd name="T2" fmla="*/ 0 w 2"/>
              <a:gd name="T3" fmla="*/ 2147483646 h 2"/>
              <a:gd name="T4" fmla="*/ 2147483646 w 2"/>
              <a:gd name="T5" fmla="*/ 2147483646 h 2"/>
              <a:gd name="T6" fmla="*/ 2147483646 w 2"/>
              <a:gd name="T7" fmla="*/ 0 h 2"/>
              <a:gd name="T8" fmla="*/ 2147483646 w 2"/>
              <a:gd name="T9" fmla="*/ 0 h 2"/>
              <a:gd name="T10" fmla="*/ 0 w 2"/>
              <a:gd name="T11" fmla="*/ 0 h 2"/>
              <a:gd name="T12" fmla="*/ 0 w 2"/>
              <a:gd name="T13" fmla="*/ 0 h 2"/>
              <a:gd name="T14" fmla="*/ 0 w 2"/>
              <a:gd name="T15" fmla="*/ 0 h 2"/>
              <a:gd name="T16" fmla="*/ 0 w 2"/>
              <a:gd name="T17" fmla="*/ 2147483646 h 2"/>
              <a:gd name="T18" fmla="*/ 0 w 2"/>
              <a:gd name="T19" fmla="*/ 2147483646 h 2"/>
              <a:gd name="T20" fmla="*/ 2147483646 w 2"/>
              <a:gd name="T21" fmla="*/ 2147483646 h 2"/>
              <a:gd name="T22" fmla="*/ 2147483646 w 2"/>
              <a:gd name="T23" fmla="*/ 0 h 2"/>
              <a:gd name="T24" fmla="*/ 2147483646 w 2"/>
              <a:gd name="T25" fmla="*/ 0 h 2"/>
              <a:gd name="T26" fmla="*/ 0 w 2"/>
              <a:gd name="T27" fmla="*/ 0 h 2"/>
              <a:gd name="T28" fmla="*/ 0 w 2"/>
              <a:gd name="T29" fmla="*/ 0 h 2"/>
              <a:gd name="T30" fmla="*/ 0 w 2"/>
              <a:gd name="T31" fmla="*/ 0 h 2"/>
              <a:gd name="T32" fmla="*/ 0 w 2"/>
              <a:gd name="T33" fmla="*/ 2147483646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8" name="Freeform 1214"/>
          <p:cNvSpPr>
            <a:spLocks/>
          </p:cNvSpPr>
          <p:nvPr/>
        </p:nvSpPr>
        <p:spPr bwMode="auto">
          <a:xfrm>
            <a:off x="595313" y="557213"/>
            <a:ext cx="3175" cy="3175"/>
          </a:xfrm>
          <a:custGeom>
            <a:avLst/>
            <a:gdLst>
              <a:gd name="T0" fmla="*/ 0 w 2"/>
              <a:gd name="T1" fmla="*/ 2147483646 h 2"/>
              <a:gd name="T2" fmla="*/ 2147483646 w 2"/>
              <a:gd name="T3" fmla="*/ 2147483646 h 2"/>
              <a:gd name="T4" fmla="*/ 0 w 2"/>
              <a:gd name="T5" fmla="*/ 0 h 2"/>
              <a:gd name="T6" fmla="*/ 0 w 2"/>
              <a:gd name="T7" fmla="*/ 2147483646 h 2"/>
              <a:gd name="T8" fmla="*/ 0 w 2"/>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9" name="Rectangle 1215">
            <a:extLst>
              <a:ext uri="{FF2B5EF4-FFF2-40B4-BE49-F238E27FC236}">
                <a16:creationId xmlns:a16="http://schemas.microsoft.com/office/drawing/2014/main" id="{13DBBD4F-6524-4678-B9C6-8609D1E72153}"/>
              </a:ext>
            </a:extLst>
          </p:cNvPr>
          <p:cNvSpPr>
            <a:spLocks noChangeArrowheads="1"/>
          </p:cNvSpPr>
          <p:nvPr/>
        </p:nvSpPr>
        <p:spPr bwMode="auto">
          <a:xfrm>
            <a:off x="595313" y="627063"/>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30" name="Freeform 1217"/>
          <p:cNvSpPr>
            <a:spLocks/>
          </p:cNvSpPr>
          <p:nvPr/>
        </p:nvSpPr>
        <p:spPr bwMode="auto">
          <a:xfrm>
            <a:off x="595313" y="6270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1" name="Freeform 1219"/>
          <p:cNvSpPr>
            <a:spLocks/>
          </p:cNvSpPr>
          <p:nvPr/>
        </p:nvSpPr>
        <p:spPr bwMode="auto">
          <a:xfrm>
            <a:off x="731838" y="541338"/>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2" name="Freeform 1221"/>
          <p:cNvSpPr>
            <a:spLocks/>
          </p:cNvSpPr>
          <p:nvPr/>
        </p:nvSpPr>
        <p:spPr bwMode="auto">
          <a:xfrm>
            <a:off x="731838" y="541338"/>
            <a:ext cx="3175" cy="3175"/>
          </a:xfrm>
          <a:custGeom>
            <a:avLst/>
            <a:gdLst>
              <a:gd name="T0" fmla="*/ 2147483646 w 2"/>
              <a:gd name="T1" fmla="*/ 0 h 2"/>
              <a:gd name="T2" fmla="*/ 2147483646 w 2"/>
              <a:gd name="T3" fmla="*/ 0 h 2"/>
              <a:gd name="T4" fmla="*/ 2147483646 w 2"/>
              <a:gd name="T5" fmla="*/ 0 h 2"/>
              <a:gd name="T6" fmla="*/ 0 w 2"/>
              <a:gd name="T7" fmla="*/ 0 h 2"/>
              <a:gd name="T8" fmla="*/ 0 w 2"/>
              <a:gd name="T9" fmla="*/ 0 h 2"/>
              <a:gd name="T10" fmla="*/ 0 w 2"/>
              <a:gd name="T11" fmla="*/ 2147483646 h 2"/>
              <a:gd name="T12" fmla="*/ 2147483646 w 2"/>
              <a:gd name="T13" fmla="*/ 0 h 2"/>
              <a:gd name="T14" fmla="*/ 2147483646 w 2"/>
              <a:gd name="T15" fmla="*/ 0 h 2"/>
              <a:gd name="T16" fmla="*/ 2147483646 w 2"/>
              <a:gd name="T17" fmla="*/ 0 h 2"/>
              <a:gd name="T18" fmla="*/ 0 w 2"/>
              <a:gd name="T19" fmla="*/ 0 h 2"/>
              <a:gd name="T20" fmla="*/ 0 w 2"/>
              <a:gd name="T21" fmla="*/ 0 h 2"/>
              <a:gd name="T22" fmla="*/ 0 w 2"/>
              <a:gd name="T23" fmla="*/ 2147483646 h 2"/>
              <a:gd name="T24" fmla="*/ 2147483646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3" name="Freeform 1234"/>
          <p:cNvSpPr>
            <a:spLocks/>
          </p:cNvSpPr>
          <p:nvPr/>
        </p:nvSpPr>
        <p:spPr bwMode="auto">
          <a:xfrm>
            <a:off x="722313" y="550863"/>
            <a:ext cx="3175" cy="1587"/>
          </a:xfrm>
          <a:custGeom>
            <a:avLst/>
            <a:gdLst>
              <a:gd name="T0" fmla="*/ 0 w 2"/>
              <a:gd name="T1" fmla="*/ 0 h 1587"/>
              <a:gd name="T2" fmla="*/ 0 w 2"/>
              <a:gd name="T3" fmla="*/ 0 h 1587"/>
              <a:gd name="T4" fmla="*/ 2147483646 w 2"/>
              <a:gd name="T5" fmla="*/ 0 h 1587"/>
              <a:gd name="T6" fmla="*/ 2147483646 w 2"/>
              <a:gd name="T7" fmla="*/ 0 h 1587"/>
              <a:gd name="T8" fmla="*/ 2147483646 w 2"/>
              <a:gd name="T9" fmla="*/ 0 h 1587"/>
              <a:gd name="T10" fmla="*/ 2147483646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2147483646 w 2"/>
              <a:gd name="T25" fmla="*/ 0 h 1587"/>
              <a:gd name="T26" fmla="*/ 2147483646 w 2"/>
              <a:gd name="T27" fmla="*/ 0 h 1587"/>
              <a:gd name="T28" fmla="*/ 2147483646 w 2"/>
              <a:gd name="T29" fmla="*/ 0 h 1587"/>
              <a:gd name="T30" fmla="*/ 0 w 2"/>
              <a:gd name="T31" fmla="*/ 0 h 1587"/>
              <a:gd name="T32" fmla="*/ 0 w 2"/>
              <a:gd name="T33" fmla="*/ 0 h 1587"/>
              <a:gd name="T34" fmla="*/ 2147483646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4" name="Line 1237"/>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5" name="Line 1238"/>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6" name="Freeform 1240"/>
          <p:cNvSpPr>
            <a:spLocks/>
          </p:cNvSpPr>
          <p:nvPr/>
        </p:nvSpPr>
        <p:spPr bwMode="auto">
          <a:xfrm>
            <a:off x="728663" y="541338"/>
            <a:ext cx="1587" cy="3175"/>
          </a:xfrm>
          <a:custGeom>
            <a:avLst/>
            <a:gdLst>
              <a:gd name="T0" fmla="*/ 0 w 1587"/>
              <a:gd name="T1" fmla="*/ 2147483646 h 2"/>
              <a:gd name="T2" fmla="*/ 0 w 1587"/>
              <a:gd name="T3" fmla="*/ 2147483646 h 2"/>
              <a:gd name="T4" fmla="*/ 0 w 1587"/>
              <a:gd name="T5" fmla="*/ 0 h 2"/>
              <a:gd name="T6" fmla="*/ 0 w 1587"/>
              <a:gd name="T7" fmla="*/ 2147483646 h 2"/>
              <a:gd name="T8" fmla="*/ 0 w 1587"/>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7" name="Freeform 1243"/>
          <p:cNvSpPr>
            <a:spLocks/>
          </p:cNvSpPr>
          <p:nvPr/>
        </p:nvSpPr>
        <p:spPr bwMode="auto">
          <a:xfrm>
            <a:off x="728663" y="538163"/>
            <a:ext cx="3175" cy="3175"/>
          </a:xfrm>
          <a:custGeom>
            <a:avLst/>
            <a:gdLst>
              <a:gd name="T0" fmla="*/ 2147483646 w 2"/>
              <a:gd name="T1" fmla="*/ 2147483646 h 2"/>
              <a:gd name="T2" fmla="*/ 2147483646 w 2"/>
              <a:gd name="T3" fmla="*/ 2147483646 h 2"/>
              <a:gd name="T4" fmla="*/ 2147483646 w 2"/>
              <a:gd name="T5" fmla="*/ 2147483646 h 2"/>
              <a:gd name="T6" fmla="*/ 2147483646 w 2"/>
              <a:gd name="T7" fmla="*/ 2147483646 h 2"/>
              <a:gd name="T8" fmla="*/ 0 w 2"/>
              <a:gd name="T9" fmla="*/ 2147483646 h 2"/>
              <a:gd name="T10" fmla="*/ 0 w 2"/>
              <a:gd name="T11" fmla="*/ 2147483646 h 2"/>
              <a:gd name="T12" fmla="*/ 2147483646 w 2"/>
              <a:gd name="T13" fmla="*/ 2147483646 h 2"/>
              <a:gd name="T14" fmla="*/ 0 w 2"/>
              <a:gd name="T15" fmla="*/ 2147483646 h 2"/>
              <a:gd name="T16" fmla="*/ 0 w 2"/>
              <a:gd name="T17" fmla="*/ 2147483646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0 w 2"/>
              <a:gd name="T29" fmla="*/ 2147483646 h 2"/>
              <a:gd name="T30" fmla="*/ 0 w 2"/>
              <a:gd name="T31" fmla="*/ 2147483646 h 2"/>
              <a:gd name="T32" fmla="*/ 0 w 2"/>
              <a:gd name="T33" fmla="*/ 2147483646 h 2"/>
              <a:gd name="T34" fmla="*/ 0 w 2"/>
              <a:gd name="T35" fmla="*/ 2147483646 h 2"/>
              <a:gd name="T36" fmla="*/ 0 w 2"/>
              <a:gd name="T37" fmla="*/ 2147483646 h 2"/>
              <a:gd name="T38" fmla="*/ 2147483646 w 2"/>
              <a:gd name="T39" fmla="*/ 2147483646 h 2"/>
              <a:gd name="T40" fmla="*/ 2147483646 w 2"/>
              <a:gd name="T41" fmla="*/ 2147483646 h 2"/>
              <a:gd name="T42" fmla="*/ 2147483646 w 2"/>
              <a:gd name="T43" fmla="*/ 2147483646 h 2"/>
              <a:gd name="T44" fmla="*/ 2147483646 w 2"/>
              <a:gd name="T45" fmla="*/ 2147483646 h 2"/>
              <a:gd name="T46" fmla="*/ 2147483646 w 2"/>
              <a:gd name="T47" fmla="*/ 2147483646 h 2"/>
              <a:gd name="T48" fmla="*/ 0 w 2"/>
              <a:gd name="T49" fmla="*/ 0 h 2"/>
              <a:gd name="T50" fmla="*/ 0 w 2"/>
              <a:gd name="T51" fmla="*/ 2147483646 h 2"/>
              <a:gd name="T52" fmla="*/ 0 w 2"/>
              <a:gd name="T53" fmla="*/ 2147483646 h 2"/>
              <a:gd name="T54" fmla="*/ 0 w 2"/>
              <a:gd name="T55" fmla="*/ 2147483646 h 2"/>
              <a:gd name="T56" fmla="*/ 2147483646 w 2"/>
              <a:gd name="T57" fmla="*/ 2147483646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8" name="Freeform 1246"/>
          <p:cNvSpPr>
            <a:spLocks/>
          </p:cNvSpPr>
          <p:nvPr/>
        </p:nvSpPr>
        <p:spPr bwMode="auto">
          <a:xfrm>
            <a:off x="725488" y="547688"/>
            <a:ext cx="3175" cy="3175"/>
          </a:xfrm>
          <a:custGeom>
            <a:avLst/>
            <a:gdLst>
              <a:gd name="T0" fmla="*/ 0 w 2"/>
              <a:gd name="T1" fmla="*/ 2147483646 h 2"/>
              <a:gd name="T2" fmla="*/ 0 w 2"/>
              <a:gd name="T3" fmla="*/ 2147483646 h 2"/>
              <a:gd name="T4" fmla="*/ 2147483646 w 2"/>
              <a:gd name="T5" fmla="*/ 0 h 2"/>
              <a:gd name="T6" fmla="*/ 2147483646 w 2"/>
              <a:gd name="T7" fmla="*/ 0 h 2"/>
              <a:gd name="T8" fmla="*/ 0 w 2"/>
              <a:gd name="T9" fmla="*/ 0 h 2"/>
              <a:gd name="T10" fmla="*/ 0 w 2"/>
              <a:gd name="T11" fmla="*/ 0 h 2"/>
              <a:gd name="T12" fmla="*/ 0 w 2"/>
              <a:gd name="T13" fmla="*/ 2147483646 h 2"/>
              <a:gd name="T14" fmla="*/ 0 w 2"/>
              <a:gd name="T15" fmla="*/ 2147483646 h 2"/>
              <a:gd name="T16" fmla="*/ 2147483646 w 2"/>
              <a:gd name="T17" fmla="*/ 0 h 2"/>
              <a:gd name="T18" fmla="*/ 2147483646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2147483646 h 2"/>
              <a:gd name="T48" fmla="*/ 0 w 2"/>
              <a:gd name="T49" fmla="*/ 2147483646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9" name="Freeform 1250"/>
          <p:cNvSpPr>
            <a:spLocks/>
          </p:cNvSpPr>
          <p:nvPr/>
        </p:nvSpPr>
        <p:spPr bwMode="auto">
          <a:xfrm>
            <a:off x="731838" y="530225"/>
            <a:ext cx="3175" cy="1588"/>
          </a:xfrm>
          <a:custGeom>
            <a:avLst/>
            <a:gdLst>
              <a:gd name="T0" fmla="*/ 2147483646 w 2"/>
              <a:gd name="T1" fmla="*/ 0 h 1588"/>
              <a:gd name="T2" fmla="*/ 0 w 2"/>
              <a:gd name="T3" fmla="*/ 0 h 1588"/>
              <a:gd name="T4" fmla="*/ 2147483646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0" name="Freeform 1252"/>
          <p:cNvSpPr>
            <a:spLocks/>
          </p:cNvSpPr>
          <p:nvPr/>
        </p:nvSpPr>
        <p:spPr bwMode="auto">
          <a:xfrm>
            <a:off x="731838" y="527050"/>
            <a:ext cx="3175" cy="7938"/>
          </a:xfrm>
          <a:custGeom>
            <a:avLst/>
            <a:gdLst>
              <a:gd name="T0" fmla="*/ 2147483646 w 2"/>
              <a:gd name="T1" fmla="*/ 2147483646 h 5"/>
              <a:gd name="T2" fmla="*/ 2147483646 w 2"/>
              <a:gd name="T3" fmla="*/ 2147483646 h 5"/>
              <a:gd name="T4" fmla="*/ 0 w 2"/>
              <a:gd name="T5" fmla="*/ 0 h 5"/>
              <a:gd name="T6" fmla="*/ 0 w 2"/>
              <a:gd name="T7" fmla="*/ 2147483646 h 5"/>
              <a:gd name="T8" fmla="*/ 0 w 2"/>
              <a:gd name="T9" fmla="*/ 2147483646 h 5"/>
              <a:gd name="T10" fmla="*/ 2147483646 w 2"/>
              <a:gd name="T11" fmla="*/ 2147483646 h 5"/>
              <a:gd name="T12" fmla="*/ 2147483646 w 2"/>
              <a:gd name="T13" fmla="*/ 2147483646 h 5"/>
              <a:gd name="T14" fmla="*/ 2147483646 w 2"/>
              <a:gd name="T15" fmla="*/ 2147483646 h 5"/>
              <a:gd name="T16" fmla="*/ 0 w 2"/>
              <a:gd name="T17" fmla="*/ 0 h 5"/>
              <a:gd name="T18" fmla="*/ 0 w 2"/>
              <a:gd name="T19" fmla="*/ 2147483646 h 5"/>
              <a:gd name="T20" fmla="*/ 0 w 2"/>
              <a:gd name="T21" fmla="*/ 2147483646 h 5"/>
              <a:gd name="T22" fmla="*/ 2147483646 w 2"/>
              <a:gd name="T23" fmla="*/ 2147483646 h 5"/>
              <a:gd name="T24" fmla="*/ 2147483646 w 2"/>
              <a:gd name="T25" fmla="*/ 2147483646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1" name="Freeform 1255"/>
          <p:cNvSpPr>
            <a:spLocks/>
          </p:cNvSpPr>
          <p:nvPr/>
        </p:nvSpPr>
        <p:spPr bwMode="auto">
          <a:xfrm>
            <a:off x="712788" y="550863"/>
            <a:ext cx="3175" cy="1587"/>
          </a:xfrm>
          <a:custGeom>
            <a:avLst/>
            <a:gdLst>
              <a:gd name="T0" fmla="*/ 0 w 2"/>
              <a:gd name="T1" fmla="*/ 0 h 1587"/>
              <a:gd name="T2" fmla="*/ 2147483646 w 2"/>
              <a:gd name="T3" fmla="*/ 0 h 1587"/>
              <a:gd name="T4" fmla="*/ 2147483646 w 2"/>
              <a:gd name="T5" fmla="*/ 0 h 1587"/>
              <a:gd name="T6" fmla="*/ 2147483646 w 2"/>
              <a:gd name="T7" fmla="*/ 0 h 1587"/>
              <a:gd name="T8" fmla="*/ 2147483646 w 2"/>
              <a:gd name="T9" fmla="*/ 0 h 1587"/>
              <a:gd name="T10" fmla="*/ 0 w 2"/>
              <a:gd name="T11" fmla="*/ 0 h 1587"/>
              <a:gd name="T12" fmla="*/ 0 w 2"/>
              <a:gd name="T13" fmla="*/ 0 h 1587"/>
              <a:gd name="T14" fmla="*/ 0 w 2"/>
              <a:gd name="T15" fmla="*/ 0 h 1587"/>
              <a:gd name="T16" fmla="*/ 0 w 2"/>
              <a:gd name="T17" fmla="*/ 0 h 1587"/>
              <a:gd name="T18" fmla="*/ 2147483646 w 2"/>
              <a:gd name="T19" fmla="*/ 0 h 1587"/>
              <a:gd name="T20" fmla="*/ 2147483646 w 2"/>
              <a:gd name="T21" fmla="*/ 0 h 1587"/>
              <a:gd name="T22" fmla="*/ 2147483646 w 2"/>
              <a:gd name="T23" fmla="*/ 0 h 1587"/>
              <a:gd name="T24" fmla="*/ 2147483646 w 2"/>
              <a:gd name="T25" fmla="*/ 0 h 1587"/>
              <a:gd name="T26" fmla="*/ 2147483646 w 2"/>
              <a:gd name="T27" fmla="*/ 0 h 1587"/>
              <a:gd name="T28" fmla="*/ 2147483646 w 2"/>
              <a:gd name="T29" fmla="*/ 0 h 1587"/>
              <a:gd name="T30" fmla="*/ 2147483646 w 2"/>
              <a:gd name="T31" fmla="*/ 0 h 1587"/>
              <a:gd name="T32" fmla="*/ 2147483646 w 2"/>
              <a:gd name="T33" fmla="*/ 0 h 1587"/>
              <a:gd name="T34" fmla="*/ 2147483646 w 2"/>
              <a:gd name="T35" fmla="*/ 0 h 1587"/>
              <a:gd name="T36" fmla="*/ 2147483646 w 2"/>
              <a:gd name="T37" fmla="*/ 0 h 1587"/>
              <a:gd name="T38" fmla="*/ 2147483646 w 2"/>
              <a:gd name="T39" fmla="*/ 0 h 1587"/>
              <a:gd name="T40" fmla="*/ 2147483646 w 2"/>
              <a:gd name="T41" fmla="*/ 0 h 1587"/>
              <a:gd name="T42" fmla="*/ 2147483646 w 2"/>
              <a:gd name="T43" fmla="*/ 0 h 1587"/>
              <a:gd name="T44" fmla="*/ 2147483646 w 2"/>
              <a:gd name="T45" fmla="*/ 0 h 1587"/>
              <a:gd name="T46" fmla="*/ 2147483646 w 2"/>
              <a:gd name="T47" fmla="*/ 0 h 1587"/>
              <a:gd name="T48" fmla="*/ 2147483646 w 2"/>
              <a:gd name="T49" fmla="*/ 0 h 1587"/>
              <a:gd name="T50" fmla="*/ 2147483646 w 2"/>
              <a:gd name="T51" fmla="*/ 0 h 1587"/>
              <a:gd name="T52" fmla="*/ 2147483646 w 2"/>
              <a:gd name="T53" fmla="*/ 0 h 1587"/>
              <a:gd name="T54" fmla="*/ 2147483646 w 2"/>
              <a:gd name="T55" fmla="*/ 0 h 1587"/>
              <a:gd name="T56" fmla="*/ 2147483646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2" name="Rectangle 1256">
            <a:extLst>
              <a:ext uri="{FF2B5EF4-FFF2-40B4-BE49-F238E27FC236}">
                <a16:creationId xmlns:a16="http://schemas.microsoft.com/office/drawing/2014/main" id="{31B81877-2E4D-4DA9-A5BF-1E1868877C4C}"/>
              </a:ext>
            </a:extLst>
          </p:cNvPr>
          <p:cNvSpPr>
            <a:spLocks noChangeArrowheads="1"/>
          </p:cNvSpPr>
          <p:nvPr/>
        </p:nvSpPr>
        <p:spPr bwMode="auto">
          <a:xfrm>
            <a:off x="722313" y="550863"/>
            <a:ext cx="1587"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43" name="Freeform 1258"/>
          <p:cNvSpPr>
            <a:spLocks/>
          </p:cNvSpPr>
          <p:nvPr/>
        </p:nvSpPr>
        <p:spPr bwMode="auto">
          <a:xfrm>
            <a:off x="722313" y="5508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4" name="Freeform 1266"/>
          <p:cNvSpPr>
            <a:spLocks/>
          </p:cNvSpPr>
          <p:nvPr/>
        </p:nvSpPr>
        <p:spPr bwMode="auto">
          <a:xfrm>
            <a:off x="728663" y="534988"/>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5" name="Freeform 1269"/>
          <p:cNvSpPr>
            <a:spLocks/>
          </p:cNvSpPr>
          <p:nvPr/>
        </p:nvSpPr>
        <p:spPr bwMode="auto">
          <a:xfrm>
            <a:off x="728663" y="530225"/>
            <a:ext cx="3175" cy="4763"/>
          </a:xfrm>
          <a:custGeom>
            <a:avLst/>
            <a:gdLst>
              <a:gd name="T0" fmla="*/ 0 w 2"/>
              <a:gd name="T1" fmla="*/ 2147483646 h 3"/>
              <a:gd name="T2" fmla="*/ 2147483646 w 2"/>
              <a:gd name="T3" fmla="*/ 0 h 3"/>
              <a:gd name="T4" fmla="*/ 2147483646 w 2"/>
              <a:gd name="T5" fmla="*/ 0 h 3"/>
              <a:gd name="T6" fmla="*/ 2147483646 w 2"/>
              <a:gd name="T7" fmla="*/ 0 h 3"/>
              <a:gd name="T8" fmla="*/ 2147483646 w 2"/>
              <a:gd name="T9" fmla="*/ 0 h 3"/>
              <a:gd name="T10" fmla="*/ 0 w 2"/>
              <a:gd name="T11" fmla="*/ 0 h 3"/>
              <a:gd name="T12" fmla="*/ 0 w 2"/>
              <a:gd name="T13" fmla="*/ 0 h 3"/>
              <a:gd name="T14" fmla="*/ 0 w 2"/>
              <a:gd name="T15" fmla="*/ 2147483646 h 3"/>
              <a:gd name="T16" fmla="*/ 0 w 2"/>
              <a:gd name="T17" fmla="*/ 2147483646 h 3"/>
              <a:gd name="T18" fmla="*/ 2147483646 w 2"/>
              <a:gd name="T19" fmla="*/ 0 h 3"/>
              <a:gd name="T20" fmla="*/ 2147483646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2147483646 h 3"/>
              <a:gd name="T40" fmla="*/ 0 w 2"/>
              <a:gd name="T41" fmla="*/ 2147483646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6" name="Line 1270"/>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7" name="Line 1271"/>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8" name="Rectangle 1272">
            <a:extLst>
              <a:ext uri="{FF2B5EF4-FFF2-40B4-BE49-F238E27FC236}">
                <a16:creationId xmlns:a16="http://schemas.microsoft.com/office/drawing/2014/main" id="{99A868CB-7338-42E3-BF1A-5A8716D38F52}"/>
              </a:ext>
            </a:extLst>
          </p:cNvPr>
          <p:cNvSpPr>
            <a:spLocks noChangeArrowheads="1"/>
          </p:cNvSpPr>
          <p:nvPr/>
        </p:nvSpPr>
        <p:spPr bwMode="auto">
          <a:xfrm>
            <a:off x="728663" y="530225"/>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49" name="Rectangle 1273">
            <a:extLst>
              <a:ext uri="{FF2B5EF4-FFF2-40B4-BE49-F238E27FC236}">
                <a16:creationId xmlns:a16="http://schemas.microsoft.com/office/drawing/2014/main" id="{D07DAED4-413F-4BD6-8D11-4D54C0697040}"/>
              </a:ext>
            </a:extLst>
          </p:cNvPr>
          <p:cNvSpPr>
            <a:spLocks noChangeArrowheads="1"/>
          </p:cNvSpPr>
          <p:nvPr/>
        </p:nvSpPr>
        <p:spPr bwMode="auto">
          <a:xfrm>
            <a:off x="728663" y="530225"/>
            <a:ext cx="1587"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0" name="Line 1274"/>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1" name="Line 1275"/>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2" name="Freeform 1277"/>
          <p:cNvSpPr>
            <a:spLocks/>
          </p:cNvSpPr>
          <p:nvPr/>
        </p:nvSpPr>
        <p:spPr bwMode="auto">
          <a:xfrm>
            <a:off x="728663" y="523875"/>
            <a:ext cx="1587" cy="3175"/>
          </a:xfrm>
          <a:custGeom>
            <a:avLst/>
            <a:gdLst>
              <a:gd name="T0" fmla="*/ 0 w 1587"/>
              <a:gd name="T1" fmla="*/ 2147483646 h 2"/>
              <a:gd name="T2" fmla="*/ 0 w 1587"/>
              <a:gd name="T3" fmla="*/ 2147483646 h 2"/>
              <a:gd name="T4" fmla="*/ 0 w 1587"/>
              <a:gd name="T5" fmla="*/ 0 h 2"/>
              <a:gd name="T6" fmla="*/ 0 w 1587"/>
              <a:gd name="T7" fmla="*/ 2147483646 h 2"/>
              <a:gd name="T8" fmla="*/ 0 w 1587"/>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3" name="Freeform 1287"/>
          <p:cNvSpPr>
            <a:spLocks/>
          </p:cNvSpPr>
          <p:nvPr/>
        </p:nvSpPr>
        <p:spPr bwMode="auto">
          <a:xfrm>
            <a:off x="719138" y="514350"/>
            <a:ext cx="3175" cy="3175"/>
          </a:xfrm>
          <a:custGeom>
            <a:avLst/>
            <a:gdLst>
              <a:gd name="T0" fmla="*/ 0 w 2"/>
              <a:gd name="T1" fmla="*/ 0 h 2"/>
              <a:gd name="T2" fmla="*/ 0 w 2"/>
              <a:gd name="T3" fmla="*/ 2147483646 h 2"/>
              <a:gd name="T4" fmla="*/ 2147483646 w 2"/>
              <a:gd name="T5" fmla="*/ 2147483646 h 2"/>
              <a:gd name="T6" fmla="*/ 2147483646 w 2"/>
              <a:gd name="T7" fmla="*/ 2147483646 h 2"/>
              <a:gd name="T8" fmla="*/ 2147483646 w 2"/>
              <a:gd name="T9" fmla="*/ 2147483646 h 2"/>
              <a:gd name="T10" fmla="*/ 2147483646 w 2"/>
              <a:gd name="T11" fmla="*/ 0 h 2"/>
              <a:gd name="T12" fmla="*/ 0 w 2"/>
              <a:gd name="T13" fmla="*/ 0 h 2"/>
              <a:gd name="T14" fmla="*/ 0 w 2"/>
              <a:gd name="T15" fmla="*/ 0 h 2"/>
              <a:gd name="T16" fmla="*/ 0 w 2"/>
              <a:gd name="T17" fmla="*/ 2147483646 h 2"/>
              <a:gd name="T18" fmla="*/ 0 w 2"/>
              <a:gd name="T19" fmla="*/ 2147483646 h 2"/>
              <a:gd name="T20" fmla="*/ 0 w 2"/>
              <a:gd name="T21" fmla="*/ 2147483646 h 2"/>
              <a:gd name="T22" fmla="*/ 0 w 2"/>
              <a:gd name="T23" fmla="*/ 2147483646 h 2"/>
              <a:gd name="T24" fmla="*/ 2147483646 w 2"/>
              <a:gd name="T25" fmla="*/ 2147483646 h 2"/>
              <a:gd name="T26" fmla="*/ 2147483646 w 2"/>
              <a:gd name="T27" fmla="*/ 2147483646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4" name="Freeform 1290"/>
          <p:cNvSpPr>
            <a:spLocks/>
          </p:cNvSpPr>
          <p:nvPr/>
        </p:nvSpPr>
        <p:spPr bwMode="auto">
          <a:xfrm>
            <a:off x="719138" y="517525"/>
            <a:ext cx="3175" cy="3175"/>
          </a:xfrm>
          <a:custGeom>
            <a:avLst/>
            <a:gdLst>
              <a:gd name="T0" fmla="*/ 0 w 2"/>
              <a:gd name="T1" fmla="*/ 2147483646 h 2"/>
              <a:gd name="T2" fmla="*/ 0 w 2"/>
              <a:gd name="T3" fmla="*/ 2147483646 h 2"/>
              <a:gd name="T4" fmla="*/ 2147483646 w 2"/>
              <a:gd name="T5" fmla="*/ 2147483646 h 2"/>
              <a:gd name="T6" fmla="*/ 2147483646 w 2"/>
              <a:gd name="T7" fmla="*/ 2147483646 h 2"/>
              <a:gd name="T8" fmla="*/ 2147483646 w 2"/>
              <a:gd name="T9" fmla="*/ 2147483646 h 2"/>
              <a:gd name="T10" fmla="*/ 2147483646 w 2"/>
              <a:gd name="T11" fmla="*/ 0 h 2"/>
              <a:gd name="T12" fmla="*/ 0 w 2"/>
              <a:gd name="T13" fmla="*/ 0 h 2"/>
              <a:gd name="T14" fmla="*/ 0 w 2"/>
              <a:gd name="T15" fmla="*/ 0 h 2"/>
              <a:gd name="T16" fmla="*/ 0 w 2"/>
              <a:gd name="T17" fmla="*/ 0 h 2"/>
              <a:gd name="T18" fmla="*/ 0 w 2"/>
              <a:gd name="T19" fmla="*/ 0 h 2"/>
              <a:gd name="T20" fmla="*/ 2147483646 w 2"/>
              <a:gd name="T21" fmla="*/ 0 h 2"/>
              <a:gd name="T22" fmla="*/ 0 w 2"/>
              <a:gd name="T23" fmla="*/ 0 h 2"/>
              <a:gd name="T24" fmla="*/ 0 w 2"/>
              <a:gd name="T25" fmla="*/ 0 h 2"/>
              <a:gd name="T26" fmla="*/ 0 w 2"/>
              <a:gd name="T27" fmla="*/ 0 h 2"/>
              <a:gd name="T28" fmla="*/ 0 w 2"/>
              <a:gd name="T29" fmla="*/ 0 h 2"/>
              <a:gd name="T30" fmla="*/ 0 w 2"/>
              <a:gd name="T31" fmla="*/ 2147483646 h 2"/>
              <a:gd name="T32" fmla="*/ 0 w 2"/>
              <a:gd name="T33" fmla="*/ 2147483646 h 2"/>
              <a:gd name="T34" fmla="*/ 0 w 2"/>
              <a:gd name="T35" fmla="*/ 2147483646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2147483646 h 2"/>
              <a:gd name="T50" fmla="*/ 2147483646 w 2"/>
              <a:gd name="T51" fmla="*/ 2147483646 h 2"/>
              <a:gd name="T52" fmla="*/ 2147483646 w 2"/>
              <a:gd name="T53" fmla="*/ 0 h 2"/>
              <a:gd name="T54" fmla="*/ 2147483646 w 2"/>
              <a:gd name="T55" fmla="*/ 0 h 2"/>
              <a:gd name="T56" fmla="*/ 0 w 2"/>
              <a:gd name="T57" fmla="*/ 0 h 2"/>
              <a:gd name="T58" fmla="*/ 0 w 2"/>
              <a:gd name="T59" fmla="*/ 0 h 2"/>
              <a:gd name="T60" fmla="*/ 0 w 2"/>
              <a:gd name="T61" fmla="*/ 2147483646 h 2"/>
              <a:gd name="T62" fmla="*/ 0 w 2"/>
              <a:gd name="T63" fmla="*/ 2147483646 h 2"/>
              <a:gd name="T64" fmla="*/ 2147483646 w 2"/>
              <a:gd name="T65" fmla="*/ 2147483646 h 2"/>
              <a:gd name="T66" fmla="*/ 2147483646 w 2"/>
              <a:gd name="T67" fmla="*/ 2147483646 h 2"/>
              <a:gd name="T68" fmla="*/ 0 w 2"/>
              <a:gd name="T69" fmla="*/ 2147483646 h 2"/>
              <a:gd name="T70" fmla="*/ 0 w 2"/>
              <a:gd name="T71" fmla="*/ 2147483646 h 2"/>
              <a:gd name="T72" fmla="*/ 0 w 2"/>
              <a:gd name="T73" fmla="*/ 2147483646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5" name="Rectangle 1335">
            <a:extLst>
              <a:ext uri="{FF2B5EF4-FFF2-40B4-BE49-F238E27FC236}">
                <a16:creationId xmlns:a16="http://schemas.microsoft.com/office/drawing/2014/main" id="{8071FFBD-4BD8-41E0-9E0B-81335D25875B}"/>
              </a:ext>
            </a:extLst>
          </p:cNvPr>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6" name="Rectangle 1336">
            <a:extLst>
              <a:ext uri="{FF2B5EF4-FFF2-40B4-BE49-F238E27FC236}">
                <a16:creationId xmlns:a16="http://schemas.microsoft.com/office/drawing/2014/main" id="{BBEC7EC6-40A1-4A38-A5F3-7883CCFBB342}"/>
              </a:ext>
            </a:extLst>
          </p:cNvPr>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7" name="Rectangle 1337">
            <a:extLst>
              <a:ext uri="{FF2B5EF4-FFF2-40B4-BE49-F238E27FC236}">
                <a16:creationId xmlns:a16="http://schemas.microsoft.com/office/drawing/2014/main" id="{0BF41C26-AFFB-4376-ACAD-590832D0B910}"/>
              </a:ext>
            </a:extLst>
          </p:cNvPr>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8" name="Rectangle 1340">
            <a:extLst>
              <a:ext uri="{FF2B5EF4-FFF2-40B4-BE49-F238E27FC236}">
                <a16:creationId xmlns:a16="http://schemas.microsoft.com/office/drawing/2014/main" id="{10BA6311-1805-4DEF-BC3B-3EB0282FE4F9}"/>
              </a:ext>
            </a:extLst>
          </p:cNvPr>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9" name="Rectangle 1341">
            <a:extLst>
              <a:ext uri="{FF2B5EF4-FFF2-40B4-BE49-F238E27FC236}">
                <a16:creationId xmlns:a16="http://schemas.microsoft.com/office/drawing/2014/main" id="{822CF9FE-AED4-4E94-B2F9-3C15D4EB787F}"/>
              </a:ext>
            </a:extLst>
          </p:cNvPr>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60" name="Rectangle 1342">
            <a:extLst>
              <a:ext uri="{FF2B5EF4-FFF2-40B4-BE49-F238E27FC236}">
                <a16:creationId xmlns:a16="http://schemas.microsoft.com/office/drawing/2014/main" id="{1ACD1946-51AB-44ED-A35C-460DDDAC6CDA}"/>
              </a:ext>
            </a:extLst>
          </p:cNvPr>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61" name="Rectangle 1343">
            <a:extLst>
              <a:ext uri="{FF2B5EF4-FFF2-40B4-BE49-F238E27FC236}">
                <a16:creationId xmlns:a16="http://schemas.microsoft.com/office/drawing/2014/main" id="{C93621BC-F841-4CD5-A335-BC5239FF3D0F}"/>
              </a:ext>
            </a:extLst>
          </p:cNvPr>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62" name="Rectangle 1344">
            <a:extLst>
              <a:ext uri="{FF2B5EF4-FFF2-40B4-BE49-F238E27FC236}">
                <a16:creationId xmlns:a16="http://schemas.microsoft.com/office/drawing/2014/main" id="{5C25AE1B-0D4E-4B63-BB52-F971375BF4AB}"/>
              </a:ext>
            </a:extLst>
          </p:cNvPr>
          <p:cNvSpPr>
            <a:spLocks noChangeArrowheads="1"/>
          </p:cNvSpPr>
          <p:nvPr/>
        </p:nvSpPr>
        <p:spPr bwMode="auto">
          <a:xfrm>
            <a:off x="465138" y="485775"/>
            <a:ext cx="1587"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324" name="Title 323"/>
          <p:cNvSpPr>
            <a:spLocks noGrp="1"/>
          </p:cNvSpPr>
          <p:nvPr>
            <p:ph type="title"/>
          </p:nvPr>
        </p:nvSpPr>
        <p:spPr>
          <a:xfrm>
            <a:off x="343401" y="301625"/>
            <a:ext cx="8439652" cy="1031875"/>
          </a:xfrm>
        </p:spPr>
        <p:txBody>
          <a:bodyPr/>
          <a:lstStyle>
            <a:lvl1pPr>
              <a:defRPr b="0" i="0" cap="none" baseline="0">
                <a:solidFill>
                  <a:schemeClr val="tx1"/>
                </a:solidFill>
                <a:latin typeface="+mn-lt"/>
                <a:cs typeface="Andes ExtraLight"/>
              </a:defRPr>
            </a:lvl1pPr>
          </a:lstStyle>
          <a:p>
            <a:r>
              <a:rPr lang="en-US"/>
              <a:t>Click to edit Master title style</a:t>
            </a:r>
            <a:endParaRPr lang="en-US" dirty="0"/>
          </a:p>
        </p:txBody>
      </p:sp>
      <p:sp>
        <p:nvSpPr>
          <p:cNvPr id="331" name="Content Placeholder 330"/>
          <p:cNvSpPr>
            <a:spLocks noGrp="1"/>
          </p:cNvSpPr>
          <p:nvPr>
            <p:ph sz="quarter" idx="10"/>
          </p:nvPr>
        </p:nvSpPr>
        <p:spPr>
          <a:xfrm>
            <a:off x="343401" y="1460500"/>
            <a:ext cx="8440305" cy="4600863"/>
          </a:xfrm>
        </p:spPr>
        <p:txBody>
          <a:bodyPr>
            <a:normAutofit/>
          </a:bodyPr>
          <a:lstStyle>
            <a:lvl1pPr>
              <a:lnSpc>
                <a:spcPct val="130000"/>
              </a:lnSpc>
              <a:spcBef>
                <a:spcPts val="1200"/>
              </a:spcBef>
              <a:defRPr>
                <a:solidFill>
                  <a:srgbClr val="7F7F7F"/>
                </a:solidFill>
              </a:defRPr>
            </a:lvl1pPr>
            <a:lvl2pPr>
              <a:lnSpc>
                <a:spcPct val="130000"/>
              </a:lnSpc>
              <a:spcBef>
                <a:spcPts val="1200"/>
              </a:spcBef>
              <a:buClr>
                <a:schemeClr val="tx2">
                  <a:lumMod val="50000"/>
                  <a:lumOff val="50000"/>
                </a:schemeClr>
              </a:buClr>
              <a:defRPr>
                <a:solidFill>
                  <a:srgbClr val="7F7F7F"/>
                </a:solidFill>
              </a:defRPr>
            </a:lvl2pPr>
            <a:lvl3pPr marL="557784">
              <a:lnSpc>
                <a:spcPct val="130000"/>
              </a:lnSpc>
              <a:spcBef>
                <a:spcPts val="0"/>
              </a:spcBef>
              <a:buClr>
                <a:schemeClr val="tx2">
                  <a:lumMod val="50000"/>
                  <a:lumOff val="50000"/>
                </a:schemeClr>
              </a:buClr>
              <a:defRPr>
                <a:solidFill>
                  <a:srgbClr val="7F7F7F"/>
                </a:solidFill>
              </a:defRPr>
            </a:lvl3pPr>
            <a:lvl4pPr>
              <a:lnSpc>
                <a:spcPct val="130000"/>
              </a:lnSpc>
              <a:spcBef>
                <a:spcPts val="0"/>
              </a:spcBef>
              <a:buClr>
                <a:schemeClr val="tx2">
                  <a:lumMod val="50000"/>
                  <a:lumOff val="50000"/>
                </a:schemeClr>
              </a:buClr>
              <a:defRPr>
                <a:solidFill>
                  <a:srgbClr val="7F7F7F"/>
                </a:solidFill>
              </a:defRPr>
            </a:lvl4pPr>
            <a:lvl5pPr>
              <a:lnSpc>
                <a:spcPct val="130000"/>
              </a:lnSpc>
              <a:spcBef>
                <a:spcPts val="0"/>
              </a:spcBef>
              <a:buClr>
                <a:schemeClr val="tx2">
                  <a:lumMod val="50000"/>
                  <a:lumOff val="50000"/>
                </a:schemeClr>
              </a:buClr>
              <a:defRPr>
                <a:solidFill>
                  <a:srgbClr val="7F7F7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3" name="Footer Placeholder 8">
            <a:extLst>
              <a:ext uri="{FF2B5EF4-FFF2-40B4-BE49-F238E27FC236}">
                <a16:creationId xmlns:a16="http://schemas.microsoft.com/office/drawing/2014/main" id="{E54717CF-DF63-4BDE-9224-4C26AEFF26F2}"/>
              </a:ext>
            </a:extLst>
          </p:cNvPr>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Presentation Title</a:t>
            </a:r>
          </a:p>
        </p:txBody>
      </p:sp>
      <p:sp>
        <p:nvSpPr>
          <p:cNvPr id="64" name="Slide Number Placeholder 9">
            <a:extLst>
              <a:ext uri="{FF2B5EF4-FFF2-40B4-BE49-F238E27FC236}">
                <a16:creationId xmlns:a16="http://schemas.microsoft.com/office/drawing/2014/main" id="{229F4FDA-9698-42D4-86E3-911C06EB7EB7}"/>
              </a:ext>
            </a:extLst>
          </p:cNvPr>
          <p:cNvSpPr>
            <a:spLocks noGrp="1"/>
          </p:cNvSpPr>
          <p:nvPr>
            <p:ph type="sldNum" sz="quarter" idx="12"/>
          </p:nvPr>
        </p:nvSpPr>
        <p:spPr/>
        <p:txBody>
          <a:bodyPr/>
          <a:lstStyle>
            <a:lvl1pPr>
              <a:defRPr/>
            </a:lvl1pPr>
          </a:lstStyle>
          <a:p>
            <a:fld id="{1C04B382-6B06-4B44-887B-67267D6C50EC}" type="slidenum">
              <a:rPr lang="en-US" altLang="en-US"/>
              <a:pPr/>
              <a:t>‹#›</a:t>
            </a:fld>
            <a:endParaRPr lang="en-US" altLang="en-US"/>
          </a:p>
        </p:txBody>
      </p:sp>
    </p:spTree>
    <p:extLst>
      <p:ext uri="{BB962C8B-B14F-4D97-AF65-F5344CB8AC3E}">
        <p14:creationId xmlns:p14="http://schemas.microsoft.com/office/powerpoint/2010/main" val="4080158362"/>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preserve="1" userDrawn="1">
  <p:cSld name="Full Page with Sub-Title">
    <p:spTree>
      <p:nvGrpSpPr>
        <p:cNvPr id="1" name=""/>
        <p:cNvGrpSpPr/>
        <p:nvPr/>
      </p:nvGrpSpPr>
      <p:grpSpPr>
        <a:xfrm>
          <a:off x="0" y="0"/>
          <a:ext cx="0" cy="0"/>
          <a:chOff x="0" y="0"/>
          <a:chExt cx="0" cy="0"/>
        </a:xfrm>
      </p:grpSpPr>
      <p:sp>
        <p:nvSpPr>
          <p:cNvPr id="5" name="Freeform 1682"/>
          <p:cNvSpPr>
            <a:spLocks/>
          </p:cNvSpPr>
          <p:nvPr/>
        </p:nvSpPr>
        <p:spPr bwMode="auto">
          <a:xfrm flipH="1">
            <a:off x="6380163" y="615950"/>
            <a:ext cx="1014412" cy="1895475"/>
          </a:xfrm>
          <a:custGeom>
            <a:avLst/>
            <a:gdLst>
              <a:gd name="T0" fmla="*/ 0 w 638"/>
              <a:gd name="T1" fmla="*/ 0 h 1194"/>
              <a:gd name="T2" fmla="*/ 2147483646 w 638"/>
              <a:gd name="T3" fmla="*/ 2147483646 h 1194"/>
              <a:gd name="T4" fmla="*/ 2147483646 w 638"/>
              <a:gd name="T5" fmla="*/ 2147483646 h 1194"/>
              <a:gd name="T6" fmla="*/ 2147483646 w 638"/>
              <a:gd name="T7" fmla="*/ 2147483646 h 1194"/>
              <a:gd name="T8" fmla="*/ 2147483646 w 638"/>
              <a:gd name="T9" fmla="*/ 2147483646 h 1194"/>
              <a:gd name="T10" fmla="*/ 2147483646 w 638"/>
              <a:gd name="T11" fmla="*/ 2147483646 h 1194"/>
              <a:gd name="T12" fmla="*/ 2147483646 w 638"/>
              <a:gd name="T13" fmla="*/ 2147483646 h 1194"/>
              <a:gd name="T14" fmla="*/ 2147483646 w 638"/>
              <a:gd name="T15" fmla="*/ 2147483646 h 1194"/>
              <a:gd name="T16" fmla="*/ 2147483646 w 638"/>
              <a:gd name="T17" fmla="*/ 2147483646 h 1194"/>
              <a:gd name="T18" fmla="*/ 2147483646 w 638"/>
              <a:gd name="T19" fmla="*/ 2147483646 h 1194"/>
              <a:gd name="T20" fmla="*/ 2147483646 w 638"/>
              <a:gd name="T21" fmla="*/ 2147483646 h 1194"/>
              <a:gd name="T22" fmla="*/ 2147483646 w 638"/>
              <a:gd name="T23" fmla="*/ 2147483646 h 1194"/>
              <a:gd name="T24" fmla="*/ 2147483646 w 638"/>
              <a:gd name="T25" fmla="*/ 2147483646 h 1194"/>
              <a:gd name="T26" fmla="*/ 2147483646 w 638"/>
              <a:gd name="T27" fmla="*/ 2147483646 h 1194"/>
              <a:gd name="T28" fmla="*/ 2147483646 w 638"/>
              <a:gd name="T29" fmla="*/ 2147483646 h 1194"/>
              <a:gd name="T30" fmla="*/ 2147483646 w 638"/>
              <a:gd name="T31" fmla="*/ 2147483646 h 1194"/>
              <a:gd name="T32" fmla="*/ 2147483646 w 638"/>
              <a:gd name="T33" fmla="*/ 2147483646 h 1194"/>
              <a:gd name="T34" fmla="*/ 2147483646 w 638"/>
              <a:gd name="T35" fmla="*/ 2147483646 h 1194"/>
              <a:gd name="T36" fmla="*/ 2147483646 w 638"/>
              <a:gd name="T37" fmla="*/ 2147483646 h 1194"/>
              <a:gd name="T38" fmla="*/ 2147483646 w 638"/>
              <a:gd name="T39" fmla="*/ 2147483646 h 1194"/>
              <a:gd name="T40" fmla="*/ 2147483646 w 638"/>
              <a:gd name="T41" fmla="*/ 2147483646 h 1194"/>
              <a:gd name="T42" fmla="*/ 2147483646 w 638"/>
              <a:gd name="T43" fmla="*/ 2147483646 h 1194"/>
              <a:gd name="T44" fmla="*/ 2147483646 w 638"/>
              <a:gd name="T45" fmla="*/ 2147483646 h 1194"/>
              <a:gd name="T46" fmla="*/ 2147483646 w 638"/>
              <a:gd name="T47" fmla="*/ 2147483646 h 1194"/>
              <a:gd name="T48" fmla="*/ 2147483646 w 638"/>
              <a:gd name="T49" fmla="*/ 2147483646 h 1194"/>
              <a:gd name="T50" fmla="*/ 2147483646 w 638"/>
              <a:gd name="T51" fmla="*/ 2147483646 h 1194"/>
              <a:gd name="T52" fmla="*/ 2147483646 w 638"/>
              <a:gd name="T53" fmla="*/ 2147483646 h 1194"/>
              <a:gd name="T54" fmla="*/ 2147483646 w 638"/>
              <a:gd name="T55" fmla="*/ 2147483646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pPr eaLnBrk="0" hangingPunct="0">
              <a:buSzTx/>
            </a:pPr>
            <a:endParaRPr lang="hr-HR">
              <a:solidFill>
                <a:srgbClr val="002345"/>
              </a:solidFill>
            </a:endParaRPr>
          </a:p>
        </p:txBody>
      </p:sp>
      <p:sp>
        <p:nvSpPr>
          <p:cNvPr id="7" name="Freeform 1683"/>
          <p:cNvSpPr>
            <a:spLocks/>
          </p:cNvSpPr>
          <p:nvPr/>
        </p:nvSpPr>
        <p:spPr bwMode="auto">
          <a:xfrm flipH="1">
            <a:off x="7410450" y="3175"/>
            <a:ext cx="712788" cy="584200"/>
          </a:xfrm>
          <a:custGeom>
            <a:avLst/>
            <a:gdLst>
              <a:gd name="T0" fmla="*/ 2147483646 w 448"/>
              <a:gd name="T1" fmla="*/ 2147483646 h 372"/>
              <a:gd name="T2" fmla="*/ 2147483646 w 448"/>
              <a:gd name="T3" fmla="*/ 2147483646 h 372"/>
              <a:gd name="T4" fmla="*/ 2147483646 w 448"/>
              <a:gd name="T5" fmla="*/ 2147483646 h 372"/>
              <a:gd name="T6" fmla="*/ 2147483646 w 448"/>
              <a:gd name="T7" fmla="*/ 2147483646 h 372"/>
              <a:gd name="T8" fmla="*/ 2147483646 w 448"/>
              <a:gd name="T9" fmla="*/ 2147483646 h 372"/>
              <a:gd name="T10" fmla="*/ 2147483646 w 448"/>
              <a:gd name="T11" fmla="*/ 2147483646 h 372"/>
              <a:gd name="T12" fmla="*/ 0 w 448"/>
              <a:gd name="T13" fmla="*/ 0 h 372"/>
              <a:gd name="T14" fmla="*/ 2147483646 w 448"/>
              <a:gd name="T15" fmla="*/ 0 h 372"/>
              <a:gd name="T16" fmla="*/ 2147483646 w 448"/>
              <a:gd name="T17" fmla="*/ 2147483646 h 372"/>
              <a:gd name="T18" fmla="*/ 2147483646 w 448"/>
              <a:gd name="T19" fmla="*/ 2147483646 h 372"/>
              <a:gd name="T20" fmla="*/ 2147483646 w 448"/>
              <a:gd name="T21" fmla="*/ 2147483646 h 372"/>
              <a:gd name="T22" fmla="*/ 2147483646 w 448"/>
              <a:gd name="T23" fmla="*/ 2147483646 h 372"/>
              <a:gd name="T24" fmla="*/ 2147483646 w 448"/>
              <a:gd name="T25" fmla="*/ 2147483646 h 372"/>
              <a:gd name="T26" fmla="*/ 2147483646 w 448"/>
              <a:gd name="T27" fmla="*/ 2147483646 h 372"/>
              <a:gd name="T28" fmla="*/ 2147483646 w 448"/>
              <a:gd name="T29" fmla="*/ 2147483646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pPr eaLnBrk="0" hangingPunct="0">
              <a:buSzTx/>
            </a:pPr>
            <a:endParaRPr lang="hr-HR">
              <a:solidFill>
                <a:srgbClr val="002345"/>
              </a:solidFill>
            </a:endParaRPr>
          </a:p>
        </p:txBody>
      </p:sp>
      <p:sp>
        <p:nvSpPr>
          <p:cNvPr id="324" name="Title 323"/>
          <p:cNvSpPr>
            <a:spLocks noGrp="1"/>
          </p:cNvSpPr>
          <p:nvPr>
            <p:ph type="title"/>
          </p:nvPr>
        </p:nvSpPr>
        <p:spPr>
          <a:xfrm>
            <a:off x="356934" y="301625"/>
            <a:ext cx="8439487" cy="667338"/>
          </a:xfrm>
        </p:spPr>
        <p:txBody>
          <a:bodyPr/>
          <a:lstStyle>
            <a:lvl1pPr>
              <a:defRPr b="0" i="0" cap="none" baseline="0">
                <a:solidFill>
                  <a:srgbClr val="021F43"/>
                </a:solidFill>
                <a:latin typeface="+mn-lt"/>
                <a:cs typeface="Andes ExtraLight"/>
              </a:defRPr>
            </a:lvl1pPr>
          </a:lstStyle>
          <a:p>
            <a:r>
              <a:rPr lang="en-US"/>
              <a:t>Click to edit Master title style</a:t>
            </a:r>
            <a:endParaRPr lang="en-US" dirty="0"/>
          </a:p>
        </p:txBody>
      </p:sp>
      <p:sp>
        <p:nvSpPr>
          <p:cNvPr id="331" name="Content Placeholder 330"/>
          <p:cNvSpPr>
            <a:spLocks noGrp="1"/>
          </p:cNvSpPr>
          <p:nvPr>
            <p:ph sz="quarter" idx="10"/>
          </p:nvPr>
        </p:nvSpPr>
        <p:spPr>
          <a:xfrm>
            <a:off x="356934" y="1599260"/>
            <a:ext cx="8440305" cy="4462104"/>
          </a:xfrm>
        </p:spPr>
        <p:txBody>
          <a:bodyPr/>
          <a:lstStyle>
            <a:lvl1pPr>
              <a:defRPr>
                <a:solidFill>
                  <a:srgbClr val="7F7F7F"/>
                </a:solidFill>
              </a:defRPr>
            </a:lvl1pPr>
            <a:lvl2pPr>
              <a:buClr>
                <a:schemeClr val="tx2">
                  <a:lumMod val="50000"/>
                  <a:lumOff val="50000"/>
                </a:schemeClr>
              </a:buClr>
              <a:defRPr>
                <a:solidFill>
                  <a:srgbClr val="7F7F7F"/>
                </a:solidFill>
              </a:defRPr>
            </a:lvl2pPr>
            <a:lvl3pPr marL="557784">
              <a:buClr>
                <a:schemeClr val="tx2">
                  <a:lumMod val="50000"/>
                  <a:lumOff val="50000"/>
                </a:schemeClr>
              </a:buClr>
              <a:defRPr>
                <a:solidFill>
                  <a:srgbClr val="7F7F7F"/>
                </a:solidFill>
              </a:defRPr>
            </a:lvl3pPr>
            <a:lvl4pPr>
              <a:buClr>
                <a:schemeClr val="tx2">
                  <a:lumMod val="50000"/>
                  <a:lumOff val="50000"/>
                </a:schemeClr>
              </a:buClr>
              <a:defRPr>
                <a:solidFill>
                  <a:srgbClr val="7F7F7F"/>
                </a:solidFill>
              </a:defRPr>
            </a:lvl4pPr>
            <a:lvl5pPr>
              <a:buClr>
                <a:schemeClr val="tx2">
                  <a:lumMod val="50000"/>
                  <a:lumOff val="50000"/>
                </a:schemeClr>
              </a:buClr>
              <a:defRPr>
                <a:solidFill>
                  <a:srgbClr val="7F7F7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p:cNvSpPr>
            <a:spLocks noGrp="1"/>
          </p:cNvSpPr>
          <p:nvPr>
            <p:ph type="body" sz="quarter" idx="14"/>
          </p:nvPr>
        </p:nvSpPr>
        <p:spPr>
          <a:xfrm>
            <a:off x="356934" y="1025408"/>
            <a:ext cx="8435473" cy="517408"/>
          </a:xfrm>
        </p:spPr>
        <p:txBody>
          <a:bodyPr>
            <a:normAutofit/>
          </a:bodyPr>
          <a:lstStyle>
            <a:lvl1pPr algn="l">
              <a:lnSpc>
                <a:spcPct val="100000"/>
              </a:lnSpc>
              <a:spcBef>
                <a:spcPts val="0"/>
              </a:spcBef>
              <a:defRPr sz="1600" b="0" cap="none" baseline="0">
                <a:solidFill>
                  <a:schemeClr val="tx1"/>
                </a:solidFill>
              </a:defRPr>
            </a:lvl1pPr>
            <a:lvl2pPr>
              <a:defRPr sz="1600" cap="all">
                <a:solidFill>
                  <a:schemeClr val="tx2">
                    <a:lumMod val="50000"/>
                    <a:lumOff val="50000"/>
                  </a:schemeClr>
                </a:solidFill>
              </a:defRPr>
            </a:lvl2pPr>
            <a:lvl3pPr>
              <a:defRPr sz="1600" cap="all">
                <a:solidFill>
                  <a:schemeClr val="tx2">
                    <a:lumMod val="50000"/>
                    <a:lumOff val="50000"/>
                  </a:schemeClr>
                </a:solidFill>
              </a:defRPr>
            </a:lvl3pPr>
            <a:lvl4pPr>
              <a:defRPr sz="1600" cap="all">
                <a:solidFill>
                  <a:schemeClr val="tx2">
                    <a:lumMod val="50000"/>
                    <a:lumOff val="50000"/>
                  </a:schemeClr>
                </a:solidFill>
              </a:defRPr>
            </a:lvl4pPr>
            <a:lvl5pPr>
              <a:defRPr sz="1600" cap="all">
                <a:solidFill>
                  <a:schemeClr val="tx2">
                    <a:lumMod val="50000"/>
                    <a:lumOff val="50000"/>
                  </a:schemeClr>
                </a:solidFill>
              </a:defRPr>
            </a:lvl5pPr>
          </a:lstStyle>
          <a:p>
            <a:pPr lvl="0"/>
            <a:r>
              <a:rPr lang="en-US"/>
              <a:t>Click to edit Master text styles</a:t>
            </a:r>
          </a:p>
        </p:txBody>
      </p:sp>
      <p:sp>
        <p:nvSpPr>
          <p:cNvPr id="8" name="Footer Placeholder 1">
            <a:extLst>
              <a:ext uri="{FF2B5EF4-FFF2-40B4-BE49-F238E27FC236}">
                <a16:creationId xmlns:a16="http://schemas.microsoft.com/office/drawing/2014/main" id="{53E440CD-3B7F-4EE8-88F2-E3F9983006E6}"/>
              </a:ext>
            </a:extLst>
          </p:cNvPr>
          <p:cNvSpPr>
            <a:spLocks noGrp="1"/>
          </p:cNvSpPr>
          <p:nvPr>
            <p:ph type="ftr" sz="quarter" idx="15"/>
          </p:nvPr>
        </p:nvSpPr>
        <p:spPr/>
        <p:txBody>
          <a:bodyPr/>
          <a:lstStyle>
            <a:lvl1pPr>
              <a:defRPr/>
            </a:lvl1pPr>
          </a:lstStyle>
          <a:p>
            <a:pPr>
              <a:defRPr/>
            </a:pPr>
            <a:r>
              <a:rPr lang="en-US">
                <a:solidFill>
                  <a:srgbClr val="000000">
                    <a:lumMod val="65000"/>
                    <a:lumOff val="35000"/>
                  </a:srgbClr>
                </a:solidFill>
              </a:rPr>
              <a:t>Presentation Title</a:t>
            </a:r>
          </a:p>
        </p:txBody>
      </p:sp>
      <p:sp>
        <p:nvSpPr>
          <p:cNvPr id="9" name="Slide Number Placeholder 2">
            <a:extLst>
              <a:ext uri="{FF2B5EF4-FFF2-40B4-BE49-F238E27FC236}">
                <a16:creationId xmlns:a16="http://schemas.microsoft.com/office/drawing/2014/main" id="{0AC56657-EC89-47CC-8B39-9C747993FFAE}"/>
              </a:ext>
            </a:extLst>
          </p:cNvPr>
          <p:cNvSpPr>
            <a:spLocks noGrp="1"/>
          </p:cNvSpPr>
          <p:nvPr>
            <p:ph type="sldNum" sz="quarter" idx="16"/>
          </p:nvPr>
        </p:nvSpPr>
        <p:spPr/>
        <p:txBody>
          <a:bodyPr/>
          <a:lstStyle>
            <a:lvl1pPr>
              <a:defRPr/>
            </a:lvl1pPr>
          </a:lstStyle>
          <a:p>
            <a:fld id="{E95DD9E6-D7A2-46D8-8D48-B9AEE3158A78}" type="slidenum">
              <a:rPr lang="en-US" altLang="en-US"/>
              <a:pPr/>
              <a:t>‹#›</a:t>
            </a:fld>
            <a:endParaRPr lang="en-US" altLang="en-US"/>
          </a:p>
        </p:txBody>
      </p:sp>
    </p:spTree>
    <p:extLst>
      <p:ext uri="{BB962C8B-B14F-4D97-AF65-F5344CB8AC3E}">
        <p14:creationId xmlns:p14="http://schemas.microsoft.com/office/powerpoint/2010/main" val="1481472435"/>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preserve="1" userDrawn="1">
  <p:cSld name="Left Titl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56934" y="306742"/>
            <a:ext cx="3010890" cy="5616076"/>
          </a:xfrm>
        </p:spPr>
        <p:txBody>
          <a:bodyPr anchor="ctr"/>
          <a:lstStyle>
            <a:lvl1pPr algn="l">
              <a:defRPr sz="2400" b="0" i="0" cap="all" baseline="0">
                <a:solidFill>
                  <a:schemeClr val="tx1"/>
                </a:solidFill>
                <a:latin typeface="+mn-lt"/>
                <a:cs typeface="Andes ExtraLight"/>
              </a:defRPr>
            </a:lvl1pPr>
            <a:lvl2pPr algn="l">
              <a:defRPr sz="2400" b="0" i="0" cap="all">
                <a:solidFill>
                  <a:schemeClr val="tx2">
                    <a:lumMod val="50000"/>
                    <a:lumOff val="50000"/>
                  </a:schemeClr>
                </a:solidFill>
                <a:latin typeface="+mn-lt"/>
                <a:cs typeface="Andes ExtraLight"/>
              </a:defRPr>
            </a:lvl2pPr>
            <a:lvl3pPr algn="l">
              <a:defRPr sz="2400" b="0" i="0" cap="all">
                <a:solidFill>
                  <a:schemeClr val="tx2">
                    <a:lumMod val="50000"/>
                    <a:lumOff val="50000"/>
                  </a:schemeClr>
                </a:solidFill>
                <a:latin typeface="+mn-lt"/>
                <a:cs typeface="Andes ExtraLight"/>
              </a:defRPr>
            </a:lvl3pPr>
            <a:lvl4pPr algn="l">
              <a:defRPr sz="2400" b="0" i="0" cap="all">
                <a:solidFill>
                  <a:schemeClr val="tx2">
                    <a:lumMod val="50000"/>
                    <a:lumOff val="50000"/>
                  </a:schemeClr>
                </a:solidFill>
                <a:latin typeface="+mn-lt"/>
                <a:cs typeface="Andes ExtraLight"/>
              </a:defRPr>
            </a:lvl4pPr>
            <a:lvl5pPr algn="l">
              <a:defRPr sz="2400" b="0" i="0" cap="all">
                <a:solidFill>
                  <a:schemeClr val="tx2">
                    <a:lumMod val="50000"/>
                    <a:lumOff val="50000"/>
                  </a:schemeClr>
                </a:solidFill>
                <a:latin typeface="+mn-lt"/>
                <a:cs typeface="Andes ExtraLight"/>
              </a:defRPr>
            </a:lvl5pPr>
            <a:lvl6pPr>
              <a:defRPr sz="1800"/>
            </a:lvl6pPr>
            <a:lvl7pPr>
              <a:defRPr sz="1800"/>
            </a:lvl7pPr>
            <a:lvl8pPr>
              <a:defRPr sz="1800"/>
            </a:lvl8pPr>
            <a:lvl9pPr>
              <a:defRPr sz="1800"/>
            </a:lvl9pPr>
          </a:lstStyle>
          <a:p>
            <a:pPr lvl="0"/>
            <a:r>
              <a:rPr lang="en-US"/>
              <a:t>Click to edit Master text styles</a:t>
            </a:r>
          </a:p>
        </p:txBody>
      </p:sp>
      <p:sp>
        <p:nvSpPr>
          <p:cNvPr id="4" name="Content Placeholder 3"/>
          <p:cNvSpPr>
            <a:spLocks noGrp="1"/>
          </p:cNvSpPr>
          <p:nvPr>
            <p:ph sz="half" idx="2"/>
          </p:nvPr>
        </p:nvSpPr>
        <p:spPr>
          <a:xfrm>
            <a:off x="3683000" y="295615"/>
            <a:ext cx="5207000" cy="5592567"/>
          </a:xfrm>
        </p:spPr>
        <p:txBody>
          <a:bodyPr anchor="ctr"/>
          <a:lstStyle>
            <a:lvl1pPr>
              <a:defRPr sz="1600">
                <a:solidFill>
                  <a:schemeClr val="tx2">
                    <a:lumMod val="50000"/>
                    <a:lumOff val="50000"/>
                  </a:schemeClr>
                </a:solidFill>
              </a:defRPr>
            </a:lvl1pPr>
            <a:lvl2pPr>
              <a:buClr>
                <a:schemeClr val="tx2">
                  <a:lumMod val="50000"/>
                  <a:lumOff val="50000"/>
                </a:schemeClr>
              </a:buClr>
              <a:defRPr sz="1600">
                <a:solidFill>
                  <a:schemeClr val="tx2">
                    <a:lumMod val="50000"/>
                    <a:lumOff val="50000"/>
                  </a:schemeClr>
                </a:solidFill>
              </a:defRPr>
            </a:lvl2pPr>
            <a:lvl3pPr marL="557784">
              <a:buClr>
                <a:schemeClr val="tx2">
                  <a:lumMod val="50000"/>
                  <a:lumOff val="50000"/>
                </a:schemeClr>
              </a:buClr>
              <a:defRPr sz="1600">
                <a:solidFill>
                  <a:schemeClr val="tx2">
                    <a:lumMod val="50000"/>
                    <a:lumOff val="50000"/>
                  </a:schemeClr>
                </a:solidFill>
              </a:defRPr>
            </a:lvl3pPr>
            <a:lvl4pPr>
              <a:buClr>
                <a:schemeClr val="tx2">
                  <a:lumMod val="50000"/>
                  <a:lumOff val="50000"/>
                </a:schemeClr>
              </a:buClr>
              <a:defRPr sz="1600">
                <a:solidFill>
                  <a:schemeClr val="tx2">
                    <a:lumMod val="50000"/>
                    <a:lumOff val="50000"/>
                  </a:schemeClr>
                </a:solidFill>
              </a:defRPr>
            </a:lvl4pPr>
            <a:lvl5pPr>
              <a:buClr>
                <a:schemeClr val="tx2">
                  <a:lumMod val="50000"/>
                  <a:lumOff val="50000"/>
                </a:schemeClr>
              </a:buClr>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3">
            <a:extLst>
              <a:ext uri="{FF2B5EF4-FFF2-40B4-BE49-F238E27FC236}">
                <a16:creationId xmlns:a16="http://schemas.microsoft.com/office/drawing/2014/main" id="{BD848FB2-8AA3-4B8C-8342-17F8B6870656}"/>
              </a:ext>
            </a:extLst>
          </p:cNvPr>
          <p:cNvSpPr>
            <a:spLocks noGrp="1"/>
          </p:cNvSpPr>
          <p:nvPr>
            <p:ph type="sldNum" sz="quarter" idx="10"/>
          </p:nvPr>
        </p:nvSpPr>
        <p:spPr/>
        <p:txBody>
          <a:bodyPr/>
          <a:lstStyle>
            <a:lvl1pPr>
              <a:defRPr/>
            </a:lvl1pPr>
          </a:lstStyle>
          <a:p>
            <a:fld id="{09025574-002A-4667-B03D-AF2584E409A7}" type="slidenum">
              <a:rPr lang="en-US" altLang="en-US"/>
              <a:pPr/>
              <a:t>‹#›</a:t>
            </a:fld>
            <a:endParaRPr lang="en-US" altLang="en-US"/>
          </a:p>
        </p:txBody>
      </p:sp>
      <p:sp>
        <p:nvSpPr>
          <p:cNvPr id="6" name="Footer Placeholder 4">
            <a:extLst>
              <a:ext uri="{FF2B5EF4-FFF2-40B4-BE49-F238E27FC236}">
                <a16:creationId xmlns:a16="http://schemas.microsoft.com/office/drawing/2014/main" id="{16E576D0-37C1-47CE-91D9-82B1BA2BF196}"/>
              </a:ext>
            </a:extLst>
          </p:cNvPr>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2206749809"/>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preserve="1" userDrawn="1">
  <p:cSld name="Top Title">
    <p:spTree>
      <p:nvGrpSpPr>
        <p:cNvPr id="1" name=""/>
        <p:cNvGrpSpPr/>
        <p:nvPr/>
      </p:nvGrpSpPr>
      <p:grpSpPr>
        <a:xfrm>
          <a:off x="0" y="0"/>
          <a:ext cx="0" cy="0"/>
          <a:chOff x="0" y="0"/>
          <a:chExt cx="0" cy="0"/>
        </a:xfrm>
      </p:grpSpPr>
      <p:sp>
        <p:nvSpPr>
          <p:cNvPr id="2" name="Title 1"/>
          <p:cNvSpPr>
            <a:spLocks noGrp="1"/>
          </p:cNvSpPr>
          <p:nvPr>
            <p:ph type="title"/>
          </p:nvPr>
        </p:nvSpPr>
        <p:spPr>
          <a:xfrm>
            <a:off x="356933" y="288636"/>
            <a:ext cx="8533067" cy="461819"/>
          </a:xfrm>
        </p:spPr>
        <p:txBody>
          <a:bodyPr/>
          <a:lstStyle>
            <a:lvl1pPr>
              <a:defRPr sz="2200" b="0" i="0" baseline="0">
                <a:solidFill>
                  <a:srgbClr val="021F43"/>
                </a:solidFill>
                <a:latin typeface="+mn-lt"/>
                <a:cs typeface="Andes ExtraLight"/>
              </a:defRPr>
            </a:lvl1pPr>
          </a:lstStyle>
          <a:p>
            <a:r>
              <a:rPr lang="en-US"/>
              <a:t>Click to edit Master title style</a:t>
            </a:r>
            <a:endParaRPr lang="en-US" dirty="0"/>
          </a:p>
        </p:txBody>
      </p:sp>
      <p:sp>
        <p:nvSpPr>
          <p:cNvPr id="4" name="Content Placeholder 3"/>
          <p:cNvSpPr>
            <a:spLocks noGrp="1"/>
          </p:cNvSpPr>
          <p:nvPr>
            <p:ph sz="half" idx="2"/>
          </p:nvPr>
        </p:nvSpPr>
        <p:spPr>
          <a:xfrm>
            <a:off x="3683000" y="983838"/>
            <a:ext cx="5207000" cy="4904344"/>
          </a:xfrm>
        </p:spPr>
        <p:txBody>
          <a:bodyPr anchor="ctr"/>
          <a:lstStyle>
            <a:lvl1pPr>
              <a:defRPr sz="1600">
                <a:solidFill>
                  <a:schemeClr val="tx2">
                    <a:lumMod val="50000"/>
                    <a:lumOff val="50000"/>
                  </a:schemeClr>
                </a:solidFill>
              </a:defRPr>
            </a:lvl1pPr>
            <a:lvl2pPr>
              <a:buClr>
                <a:schemeClr val="tx2">
                  <a:lumMod val="50000"/>
                  <a:lumOff val="50000"/>
                </a:schemeClr>
              </a:buClr>
              <a:defRPr sz="1600">
                <a:solidFill>
                  <a:schemeClr val="tx2">
                    <a:lumMod val="50000"/>
                    <a:lumOff val="50000"/>
                  </a:schemeClr>
                </a:solidFill>
              </a:defRPr>
            </a:lvl2pPr>
            <a:lvl3pPr marL="557784">
              <a:buClr>
                <a:schemeClr val="tx2">
                  <a:lumMod val="50000"/>
                  <a:lumOff val="50000"/>
                </a:schemeClr>
              </a:buClr>
              <a:defRPr sz="1600">
                <a:solidFill>
                  <a:schemeClr val="tx2">
                    <a:lumMod val="50000"/>
                    <a:lumOff val="50000"/>
                  </a:schemeClr>
                </a:solidFill>
              </a:defRPr>
            </a:lvl3pPr>
            <a:lvl4pPr>
              <a:buClr>
                <a:schemeClr val="tx2">
                  <a:lumMod val="50000"/>
                  <a:lumOff val="50000"/>
                </a:schemeClr>
              </a:buClr>
              <a:defRPr sz="1600">
                <a:solidFill>
                  <a:schemeClr val="tx2">
                    <a:lumMod val="50000"/>
                    <a:lumOff val="50000"/>
                  </a:schemeClr>
                </a:solidFill>
              </a:defRPr>
            </a:lvl4pPr>
            <a:lvl5pPr>
              <a:buClr>
                <a:schemeClr val="tx2">
                  <a:lumMod val="50000"/>
                  <a:lumOff val="50000"/>
                </a:schemeClr>
              </a:buClr>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3">
            <a:extLst>
              <a:ext uri="{FF2B5EF4-FFF2-40B4-BE49-F238E27FC236}">
                <a16:creationId xmlns:a16="http://schemas.microsoft.com/office/drawing/2014/main" id="{BD848FB2-8AA3-4B8C-8342-17F8B6870656}"/>
              </a:ext>
            </a:extLst>
          </p:cNvPr>
          <p:cNvSpPr>
            <a:spLocks noGrp="1"/>
          </p:cNvSpPr>
          <p:nvPr>
            <p:ph type="sldNum" sz="quarter" idx="10"/>
          </p:nvPr>
        </p:nvSpPr>
        <p:spPr/>
        <p:txBody>
          <a:bodyPr/>
          <a:lstStyle>
            <a:lvl1pPr>
              <a:defRPr/>
            </a:lvl1pPr>
          </a:lstStyle>
          <a:p>
            <a:fld id="{765ABD90-7950-42A2-A8E1-5F2706979956}" type="slidenum">
              <a:rPr lang="en-US" altLang="en-US"/>
              <a:pPr/>
              <a:t>‹#›</a:t>
            </a:fld>
            <a:endParaRPr lang="en-US" altLang="en-US"/>
          </a:p>
        </p:txBody>
      </p:sp>
      <p:sp>
        <p:nvSpPr>
          <p:cNvPr id="6" name="Footer Placeholder 4">
            <a:extLst>
              <a:ext uri="{FF2B5EF4-FFF2-40B4-BE49-F238E27FC236}">
                <a16:creationId xmlns:a16="http://schemas.microsoft.com/office/drawing/2014/main" id="{16E576D0-37C1-47CE-91D9-82B1BA2BF196}"/>
              </a:ext>
            </a:extLst>
          </p:cNvPr>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1733253408"/>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preserve="1" userDrawn="1">
  <p:cSld name="Paragraph with Graphic Element">
    <p:spTree>
      <p:nvGrpSpPr>
        <p:cNvPr id="1" name=""/>
        <p:cNvGrpSpPr/>
        <p:nvPr/>
      </p:nvGrpSpPr>
      <p:grpSpPr>
        <a:xfrm>
          <a:off x="0" y="0"/>
          <a:ext cx="0" cy="0"/>
          <a:chOff x="0" y="0"/>
          <a:chExt cx="0" cy="0"/>
        </a:xfrm>
      </p:grpSpPr>
      <p:sp>
        <p:nvSpPr>
          <p:cNvPr id="2" name="Title 1"/>
          <p:cNvSpPr>
            <a:spLocks noGrp="1"/>
          </p:cNvSpPr>
          <p:nvPr>
            <p:ph type="title"/>
          </p:nvPr>
        </p:nvSpPr>
        <p:spPr>
          <a:xfrm>
            <a:off x="320842" y="288636"/>
            <a:ext cx="8569158" cy="461819"/>
          </a:xfrm>
        </p:spPr>
        <p:txBody>
          <a:bodyPr/>
          <a:lstStyle>
            <a:lvl1pPr>
              <a:defRPr sz="2200" b="0" i="0" cap="none" baseline="0">
                <a:solidFill>
                  <a:srgbClr val="021F43"/>
                </a:solidFill>
                <a:latin typeface="+mn-lt"/>
                <a:cs typeface="Andes ExtraLight"/>
              </a:defRPr>
            </a:lvl1pPr>
          </a:lstStyle>
          <a:p>
            <a:r>
              <a:rPr lang="en-US"/>
              <a:t>Click to edit Master title style</a:t>
            </a:r>
            <a:endParaRPr lang="en-US" dirty="0"/>
          </a:p>
        </p:txBody>
      </p:sp>
      <p:sp>
        <p:nvSpPr>
          <p:cNvPr id="4" name="Content Placeholder 3"/>
          <p:cNvSpPr>
            <a:spLocks noGrp="1"/>
          </p:cNvSpPr>
          <p:nvPr>
            <p:ph sz="half" idx="2"/>
          </p:nvPr>
        </p:nvSpPr>
        <p:spPr>
          <a:xfrm>
            <a:off x="3622841" y="1443789"/>
            <a:ext cx="5307263" cy="4545263"/>
          </a:xfrm>
        </p:spPr>
        <p:txBody>
          <a:bodyPr/>
          <a:lstStyle>
            <a:lvl1pPr>
              <a:defRPr sz="1600">
                <a:solidFill>
                  <a:schemeClr val="tx2">
                    <a:lumMod val="50000"/>
                    <a:lumOff val="50000"/>
                  </a:schemeClr>
                </a:solidFill>
              </a:defRPr>
            </a:lvl1pPr>
            <a:lvl2pPr>
              <a:buClr>
                <a:schemeClr val="tx2">
                  <a:lumMod val="50000"/>
                  <a:lumOff val="50000"/>
                </a:schemeClr>
              </a:buClr>
              <a:defRPr sz="1600">
                <a:solidFill>
                  <a:schemeClr val="tx2">
                    <a:lumMod val="50000"/>
                    <a:lumOff val="50000"/>
                  </a:schemeClr>
                </a:solidFill>
              </a:defRPr>
            </a:lvl2pPr>
            <a:lvl3pPr marL="557784">
              <a:buClr>
                <a:schemeClr val="tx2">
                  <a:lumMod val="50000"/>
                  <a:lumOff val="50000"/>
                </a:schemeClr>
              </a:buClr>
              <a:defRPr sz="1600">
                <a:solidFill>
                  <a:schemeClr val="tx2">
                    <a:lumMod val="50000"/>
                    <a:lumOff val="50000"/>
                  </a:schemeClr>
                </a:solidFill>
              </a:defRPr>
            </a:lvl3pPr>
            <a:lvl4pPr>
              <a:buClr>
                <a:schemeClr val="tx2">
                  <a:lumMod val="50000"/>
                  <a:lumOff val="50000"/>
                </a:schemeClr>
              </a:buClr>
              <a:defRPr sz="1600">
                <a:solidFill>
                  <a:schemeClr val="tx2">
                    <a:lumMod val="50000"/>
                    <a:lumOff val="50000"/>
                  </a:schemeClr>
                </a:solidFill>
              </a:defRPr>
            </a:lvl4pPr>
            <a:lvl5pPr>
              <a:buClr>
                <a:schemeClr val="tx2">
                  <a:lumMod val="50000"/>
                  <a:lumOff val="50000"/>
                </a:schemeClr>
              </a:buClr>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p:cNvSpPr>
            <a:spLocks noGrp="1"/>
          </p:cNvSpPr>
          <p:nvPr>
            <p:ph type="body" sz="quarter" idx="13"/>
          </p:nvPr>
        </p:nvSpPr>
        <p:spPr>
          <a:xfrm>
            <a:off x="321093" y="1003049"/>
            <a:ext cx="3087853" cy="4972050"/>
          </a:xfrm>
        </p:spPr>
        <p:txBody>
          <a:bodyPr rIns="182880" anchor="ctr"/>
          <a:lstStyle>
            <a:lvl1pPr>
              <a:defRPr sz="1600" baseline="0"/>
            </a:lvl1pPr>
          </a:lstStyle>
          <a:p>
            <a:pPr lvl="0"/>
            <a:r>
              <a:rPr lang="en-US"/>
              <a:t>Click to edit Master text styles</a:t>
            </a:r>
          </a:p>
        </p:txBody>
      </p:sp>
      <p:sp>
        <p:nvSpPr>
          <p:cNvPr id="12" name="Text Placeholder 11"/>
          <p:cNvSpPr>
            <a:spLocks noGrp="1"/>
          </p:cNvSpPr>
          <p:nvPr>
            <p:ph type="body" sz="quarter" idx="14"/>
          </p:nvPr>
        </p:nvSpPr>
        <p:spPr>
          <a:xfrm>
            <a:off x="3622675" y="976312"/>
            <a:ext cx="5294062" cy="414003"/>
          </a:xfrm>
        </p:spPr>
        <p:txBody>
          <a:bodyPr/>
          <a:lstStyle>
            <a:lvl1pPr algn="ctr">
              <a:defRPr sz="1600" b="0" cap="all"/>
            </a:lvl1pPr>
          </a:lstStyle>
          <a:p>
            <a:pPr lvl="0"/>
            <a:r>
              <a:rPr lang="en-US"/>
              <a:t>Click to edit Master text styles</a:t>
            </a:r>
          </a:p>
        </p:txBody>
      </p:sp>
      <p:sp>
        <p:nvSpPr>
          <p:cNvPr id="7" name="Slide Number Placeholder 3">
            <a:extLst>
              <a:ext uri="{FF2B5EF4-FFF2-40B4-BE49-F238E27FC236}">
                <a16:creationId xmlns:a16="http://schemas.microsoft.com/office/drawing/2014/main" id="{BD848FB2-8AA3-4B8C-8342-17F8B6870656}"/>
              </a:ext>
            </a:extLst>
          </p:cNvPr>
          <p:cNvSpPr>
            <a:spLocks noGrp="1"/>
          </p:cNvSpPr>
          <p:nvPr>
            <p:ph type="sldNum" sz="quarter" idx="15"/>
          </p:nvPr>
        </p:nvSpPr>
        <p:spPr/>
        <p:txBody>
          <a:bodyPr/>
          <a:lstStyle>
            <a:lvl1pPr>
              <a:defRPr/>
            </a:lvl1pPr>
          </a:lstStyle>
          <a:p>
            <a:fld id="{AF7F6B22-1E4B-4B14-98C1-69D3023C8005}" type="slidenum">
              <a:rPr lang="en-US" altLang="en-US"/>
              <a:pPr/>
              <a:t>‹#›</a:t>
            </a:fld>
            <a:endParaRPr lang="en-US" altLang="en-US"/>
          </a:p>
        </p:txBody>
      </p:sp>
      <p:sp>
        <p:nvSpPr>
          <p:cNvPr id="8" name="Footer Placeholder 4">
            <a:extLst>
              <a:ext uri="{FF2B5EF4-FFF2-40B4-BE49-F238E27FC236}">
                <a16:creationId xmlns:a16="http://schemas.microsoft.com/office/drawing/2014/main" id="{16E576D0-37C1-47CE-91D9-82B1BA2BF196}"/>
              </a:ext>
            </a:extLst>
          </p:cNvPr>
          <p:cNvSpPr>
            <a:spLocks noGrp="1"/>
          </p:cNvSpPr>
          <p:nvPr>
            <p:ph type="ftr" sz="quarter" idx="16"/>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1372551934"/>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preserve="1" userDrawn="1">
  <p:cSld name="Comparsion Slide">
    <p:spTree>
      <p:nvGrpSpPr>
        <p:cNvPr id="1" name=""/>
        <p:cNvGrpSpPr/>
        <p:nvPr/>
      </p:nvGrpSpPr>
      <p:grpSpPr>
        <a:xfrm>
          <a:off x="0" y="0"/>
          <a:ext cx="0" cy="0"/>
          <a:chOff x="0" y="0"/>
          <a:chExt cx="0" cy="0"/>
        </a:xfrm>
      </p:grpSpPr>
      <p:sp>
        <p:nvSpPr>
          <p:cNvPr id="2" name="Title 1"/>
          <p:cNvSpPr>
            <a:spLocks noGrp="1"/>
          </p:cNvSpPr>
          <p:nvPr>
            <p:ph type="title"/>
          </p:nvPr>
        </p:nvSpPr>
        <p:spPr>
          <a:xfrm>
            <a:off x="356934" y="307474"/>
            <a:ext cx="8410104" cy="983693"/>
          </a:xfrm>
        </p:spPr>
        <p:txBody>
          <a:bodyPr/>
          <a:lstStyle>
            <a:lvl1pPr>
              <a:defRPr sz="2200" b="0" i="0" cap="none" baseline="0">
                <a:solidFill>
                  <a:srgbClr val="021F43"/>
                </a:solidFill>
                <a:latin typeface="+mj-lt"/>
                <a:cs typeface="Andes ExtraLight"/>
              </a:defRPr>
            </a:lvl1pPr>
          </a:lstStyle>
          <a:p>
            <a:r>
              <a:rPr lang="en-US"/>
              <a:t>Click to edit Master title style</a:t>
            </a:r>
            <a:endParaRPr lang="en-US" dirty="0"/>
          </a:p>
        </p:txBody>
      </p:sp>
      <p:sp>
        <p:nvSpPr>
          <p:cNvPr id="4" name="Content Placeholder 3"/>
          <p:cNvSpPr>
            <a:spLocks noGrp="1"/>
          </p:cNvSpPr>
          <p:nvPr>
            <p:ph sz="half" idx="2"/>
          </p:nvPr>
        </p:nvSpPr>
        <p:spPr>
          <a:xfrm>
            <a:off x="356934" y="1788583"/>
            <a:ext cx="4133273" cy="4399780"/>
          </a:xfrm>
        </p:spPr>
        <p:txBody>
          <a:bodyPr lIns="182880" rIns="182880" anchor="ctr"/>
          <a:lstStyle>
            <a:lvl1pPr marL="0" marR="0" indent="0" algn="l" defTabSz="914400" rtl="0" eaLnBrk="0" fontAlgn="base" latinLnBrk="0" hangingPunct="0">
              <a:lnSpc>
                <a:spcPct val="130000"/>
              </a:lnSpc>
              <a:spcBef>
                <a:spcPts val="1800"/>
              </a:spcBef>
              <a:spcAft>
                <a:spcPct val="0"/>
              </a:spcAft>
              <a:buClr>
                <a:schemeClr val="tx2">
                  <a:lumMod val="75000"/>
                  <a:lumOff val="25000"/>
                </a:schemeClr>
              </a:buClr>
              <a:buSzTx/>
              <a:buFontTx/>
              <a:buNone/>
              <a:tabLst/>
              <a:defRPr sz="1600">
                <a:solidFill>
                  <a:srgbClr val="595959"/>
                </a:solidFill>
              </a:defRPr>
            </a:lvl1pPr>
            <a:lvl2pPr>
              <a:defRPr sz="1600">
                <a:solidFill>
                  <a:srgbClr val="595959"/>
                </a:solidFill>
              </a:defRPr>
            </a:lvl2pPr>
            <a:lvl3pPr>
              <a:defRPr sz="1600">
                <a:solidFill>
                  <a:srgbClr val="595959"/>
                </a:solidFill>
              </a:defRPr>
            </a:lvl3pPr>
            <a:lvl4pPr>
              <a:defRPr sz="1600">
                <a:solidFill>
                  <a:srgbClr val="595959"/>
                </a:solidFill>
              </a:defRPr>
            </a:lvl4pPr>
            <a:lvl5pPr>
              <a:defRPr sz="1600">
                <a:solidFill>
                  <a:srgbClr val="595959"/>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Content Placeholder 3"/>
          <p:cNvSpPr>
            <a:spLocks noGrp="1"/>
          </p:cNvSpPr>
          <p:nvPr>
            <p:ph sz="half" idx="11"/>
          </p:nvPr>
        </p:nvSpPr>
        <p:spPr>
          <a:xfrm>
            <a:off x="4657428" y="1788509"/>
            <a:ext cx="4133088" cy="4402163"/>
          </a:xfrm>
        </p:spPr>
        <p:txBody>
          <a:bodyPr lIns="182880" rIns="182880" anchor="ctr"/>
          <a:lstStyle>
            <a:lvl1pPr marL="0" marR="0" indent="0" algn="l" defTabSz="914400" rtl="0" eaLnBrk="0" fontAlgn="base" latinLnBrk="0" hangingPunct="0">
              <a:lnSpc>
                <a:spcPct val="130000"/>
              </a:lnSpc>
              <a:spcBef>
                <a:spcPts val="1800"/>
              </a:spcBef>
              <a:spcAft>
                <a:spcPct val="0"/>
              </a:spcAft>
              <a:buClr>
                <a:schemeClr val="tx2">
                  <a:lumMod val="75000"/>
                  <a:lumOff val="25000"/>
                </a:schemeClr>
              </a:buClr>
              <a:buSzTx/>
              <a:buFontTx/>
              <a:buNone/>
              <a:tabLst/>
              <a:defRPr sz="1600">
                <a:solidFill>
                  <a:srgbClr val="595959"/>
                </a:solidFill>
              </a:defRPr>
            </a:lvl1pPr>
            <a:lvl2pPr>
              <a:defRPr sz="1600">
                <a:solidFill>
                  <a:srgbClr val="595959"/>
                </a:solidFill>
              </a:defRPr>
            </a:lvl2pPr>
            <a:lvl3pPr>
              <a:defRPr sz="1600">
                <a:solidFill>
                  <a:srgbClr val="595959"/>
                </a:solidFill>
              </a:defRPr>
            </a:lvl3pPr>
            <a:lvl4pPr>
              <a:defRPr sz="1600">
                <a:solidFill>
                  <a:srgbClr val="595959"/>
                </a:solidFill>
              </a:defRPr>
            </a:lvl4pPr>
            <a:lvl5pPr>
              <a:defRPr sz="1600">
                <a:solidFill>
                  <a:srgbClr val="595959"/>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3"/>
          <p:cNvSpPr>
            <a:spLocks noGrp="1"/>
          </p:cNvSpPr>
          <p:nvPr>
            <p:ph sz="half" idx="13"/>
          </p:nvPr>
        </p:nvSpPr>
        <p:spPr>
          <a:xfrm>
            <a:off x="356934" y="1429560"/>
            <a:ext cx="4133273" cy="264331"/>
          </a:xfrm>
        </p:spPr>
        <p:txBody>
          <a:bodyPr anchor="ctr">
            <a:normAutofit/>
          </a:bodyPr>
          <a:lstStyle>
            <a:lvl1pPr algn="ctr">
              <a:defRPr sz="1400" cap="all">
                <a:solidFill>
                  <a:srgbClr val="595959"/>
                </a:solidFill>
              </a:defRPr>
            </a:lvl1pPr>
            <a:lvl2pPr>
              <a:defRPr sz="1600">
                <a:solidFill>
                  <a:srgbClr val="595959"/>
                </a:solidFill>
              </a:defRPr>
            </a:lvl2pPr>
            <a:lvl3pPr>
              <a:defRPr sz="1600">
                <a:solidFill>
                  <a:srgbClr val="595959"/>
                </a:solidFill>
              </a:defRPr>
            </a:lvl3pPr>
            <a:lvl4pPr>
              <a:defRPr sz="1600">
                <a:solidFill>
                  <a:srgbClr val="595959"/>
                </a:solidFill>
              </a:defRPr>
            </a:lvl4pPr>
            <a:lvl5pPr>
              <a:defRPr sz="1600">
                <a:solidFill>
                  <a:srgbClr val="595959"/>
                </a:solidFill>
              </a:defRPr>
            </a:lvl5pPr>
            <a:lvl6pPr>
              <a:defRPr sz="1800"/>
            </a:lvl6pPr>
            <a:lvl7pPr>
              <a:defRPr sz="1800"/>
            </a:lvl7pPr>
            <a:lvl8pPr>
              <a:defRPr sz="1800"/>
            </a:lvl8pPr>
            <a:lvl9pPr>
              <a:defRPr sz="1800"/>
            </a:lvl9pPr>
          </a:lstStyle>
          <a:p>
            <a:pPr lvl="0"/>
            <a:r>
              <a:rPr lang="en-US"/>
              <a:t>Click to edit Master text styles</a:t>
            </a:r>
          </a:p>
        </p:txBody>
      </p:sp>
      <p:sp>
        <p:nvSpPr>
          <p:cNvPr id="8" name="Content Placeholder 3"/>
          <p:cNvSpPr>
            <a:spLocks noGrp="1"/>
          </p:cNvSpPr>
          <p:nvPr>
            <p:ph sz="half" idx="14"/>
          </p:nvPr>
        </p:nvSpPr>
        <p:spPr>
          <a:xfrm>
            <a:off x="4657429" y="1421539"/>
            <a:ext cx="4133088" cy="264331"/>
          </a:xfrm>
        </p:spPr>
        <p:txBody>
          <a:bodyPr anchor="ctr">
            <a:normAutofit/>
          </a:bodyPr>
          <a:lstStyle>
            <a:lvl1pPr algn="ctr">
              <a:defRPr sz="1400" cap="all">
                <a:solidFill>
                  <a:srgbClr val="595959"/>
                </a:solidFill>
              </a:defRPr>
            </a:lvl1pPr>
            <a:lvl2pPr>
              <a:defRPr sz="1600">
                <a:solidFill>
                  <a:srgbClr val="595959"/>
                </a:solidFill>
              </a:defRPr>
            </a:lvl2pPr>
            <a:lvl3pPr>
              <a:defRPr sz="1600">
                <a:solidFill>
                  <a:srgbClr val="595959"/>
                </a:solidFill>
              </a:defRPr>
            </a:lvl3pPr>
            <a:lvl4pPr>
              <a:defRPr sz="1600">
                <a:solidFill>
                  <a:srgbClr val="595959"/>
                </a:solidFill>
              </a:defRPr>
            </a:lvl4pPr>
            <a:lvl5pPr>
              <a:defRPr sz="1600">
                <a:solidFill>
                  <a:srgbClr val="595959"/>
                </a:solidFill>
              </a:defRPr>
            </a:lvl5pPr>
            <a:lvl6pPr>
              <a:defRPr sz="1800"/>
            </a:lvl6pPr>
            <a:lvl7pPr>
              <a:defRPr sz="1800"/>
            </a:lvl7pPr>
            <a:lvl8pPr>
              <a:defRPr sz="1800"/>
            </a:lvl8pPr>
            <a:lvl9pPr>
              <a:defRPr sz="1800"/>
            </a:lvl9pPr>
          </a:lstStyle>
          <a:p>
            <a:pPr lvl="0"/>
            <a:r>
              <a:rPr lang="en-US"/>
              <a:t>Click to edit Master text styles</a:t>
            </a:r>
          </a:p>
        </p:txBody>
      </p:sp>
      <p:sp>
        <p:nvSpPr>
          <p:cNvPr id="9" name="Slide Number Placeholder 3">
            <a:extLst>
              <a:ext uri="{FF2B5EF4-FFF2-40B4-BE49-F238E27FC236}">
                <a16:creationId xmlns:a16="http://schemas.microsoft.com/office/drawing/2014/main" id="{BD848FB2-8AA3-4B8C-8342-17F8B6870656}"/>
              </a:ext>
            </a:extLst>
          </p:cNvPr>
          <p:cNvSpPr>
            <a:spLocks noGrp="1"/>
          </p:cNvSpPr>
          <p:nvPr>
            <p:ph type="sldNum" sz="quarter" idx="15"/>
          </p:nvPr>
        </p:nvSpPr>
        <p:spPr/>
        <p:txBody>
          <a:bodyPr/>
          <a:lstStyle>
            <a:lvl1pPr>
              <a:defRPr/>
            </a:lvl1pPr>
          </a:lstStyle>
          <a:p>
            <a:fld id="{8F09CF02-4B57-4D90-8AB4-10AFE9E24423}" type="slidenum">
              <a:rPr lang="en-US" altLang="en-US"/>
              <a:pPr/>
              <a:t>‹#›</a:t>
            </a:fld>
            <a:endParaRPr lang="en-US" altLang="en-US"/>
          </a:p>
        </p:txBody>
      </p:sp>
      <p:sp>
        <p:nvSpPr>
          <p:cNvPr id="10" name="Footer Placeholder 4">
            <a:extLst>
              <a:ext uri="{FF2B5EF4-FFF2-40B4-BE49-F238E27FC236}">
                <a16:creationId xmlns:a16="http://schemas.microsoft.com/office/drawing/2014/main" id="{16E576D0-37C1-47CE-91D9-82B1BA2BF196}"/>
              </a:ext>
            </a:extLst>
          </p:cNvPr>
          <p:cNvSpPr>
            <a:spLocks noGrp="1"/>
          </p:cNvSpPr>
          <p:nvPr>
            <p:ph type="ftr" sz="quarter" idx="16"/>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1937483860"/>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preserve="1" userDrawn="1">
  <p:cSld name="Light Highlight Slide">
    <p:spTree>
      <p:nvGrpSpPr>
        <p:cNvPr id="1" name=""/>
        <p:cNvGrpSpPr/>
        <p:nvPr/>
      </p:nvGrpSpPr>
      <p:grpSpPr>
        <a:xfrm>
          <a:off x="0" y="0"/>
          <a:ext cx="0" cy="0"/>
          <a:chOff x="0" y="0"/>
          <a:chExt cx="0" cy="0"/>
        </a:xfrm>
      </p:grpSpPr>
      <p:sp>
        <p:nvSpPr>
          <p:cNvPr id="2" name="Title 1"/>
          <p:cNvSpPr>
            <a:spLocks noGrp="1"/>
          </p:cNvSpPr>
          <p:nvPr>
            <p:ph type="title"/>
          </p:nvPr>
        </p:nvSpPr>
        <p:spPr>
          <a:xfrm>
            <a:off x="356934" y="346364"/>
            <a:ext cx="3145592" cy="5784272"/>
          </a:xfrm>
        </p:spPr>
        <p:txBody>
          <a:bodyPr anchor="ctr"/>
          <a:lstStyle>
            <a:lvl1pPr>
              <a:defRPr sz="3200" b="0" i="0">
                <a:solidFill>
                  <a:schemeClr val="bg2"/>
                </a:solidFill>
                <a:latin typeface="+mn-lt"/>
                <a:cs typeface="Andes ExtraLight"/>
              </a:defRPr>
            </a:lvl1pPr>
          </a:lstStyle>
          <a:p>
            <a:r>
              <a:rPr lang="en-US"/>
              <a:t>Click to edit Master title style</a:t>
            </a:r>
            <a:endParaRPr lang="en-US" dirty="0"/>
          </a:p>
        </p:txBody>
      </p:sp>
      <p:sp>
        <p:nvSpPr>
          <p:cNvPr id="4" name="Content Placeholder 3"/>
          <p:cNvSpPr>
            <a:spLocks noGrp="1"/>
          </p:cNvSpPr>
          <p:nvPr>
            <p:ph sz="half" idx="2"/>
          </p:nvPr>
        </p:nvSpPr>
        <p:spPr>
          <a:xfrm>
            <a:off x="3682999" y="346364"/>
            <a:ext cx="5166895" cy="5784271"/>
          </a:xfrm>
        </p:spPr>
        <p:txBody>
          <a:bodyPr anchor="ctr"/>
          <a:lstStyle>
            <a:lvl1pPr>
              <a:lnSpc>
                <a:spcPct val="125000"/>
              </a:lnSpc>
              <a:spcBef>
                <a:spcPts val="0"/>
              </a:spcBef>
              <a:spcAft>
                <a:spcPts val="2200"/>
              </a:spcAft>
              <a:defRPr sz="2200">
                <a:solidFill>
                  <a:schemeClr val="tx2">
                    <a:lumMod val="50000"/>
                    <a:lumOff val="50000"/>
                  </a:schemeClr>
                </a:solidFill>
              </a:defRPr>
            </a:lvl1pPr>
            <a:lvl2pPr marL="0" indent="0">
              <a:lnSpc>
                <a:spcPct val="125000"/>
              </a:lnSpc>
              <a:spcBef>
                <a:spcPts val="0"/>
              </a:spcBef>
              <a:spcAft>
                <a:spcPts val="2200"/>
              </a:spcAft>
              <a:buNone/>
              <a:defRPr sz="2000" baseline="0">
                <a:solidFill>
                  <a:schemeClr val="tx2">
                    <a:lumMod val="50000"/>
                    <a:lumOff val="50000"/>
                  </a:schemeClr>
                </a:solidFill>
              </a:defRPr>
            </a:lvl2pPr>
            <a:lvl3pPr marL="0" indent="0">
              <a:lnSpc>
                <a:spcPct val="130000"/>
              </a:lnSpc>
              <a:buNone/>
              <a:defRPr sz="1600">
                <a:solidFill>
                  <a:schemeClr val="tx2">
                    <a:lumMod val="50000"/>
                    <a:lumOff val="50000"/>
                  </a:schemeClr>
                </a:solidFill>
              </a:defRPr>
            </a:lvl3pPr>
            <a:lvl4pPr marL="182880" indent="0">
              <a:lnSpc>
                <a:spcPct val="130000"/>
              </a:lnSpc>
              <a:buNone/>
              <a:defRPr sz="1600">
                <a:solidFill>
                  <a:schemeClr val="tx2">
                    <a:lumMod val="50000"/>
                    <a:lumOff val="50000"/>
                  </a:schemeClr>
                </a:solidFill>
              </a:defRPr>
            </a:lvl4pPr>
            <a:lvl5pPr marL="454914" indent="0">
              <a:lnSpc>
                <a:spcPct val="130000"/>
              </a:lnSpc>
              <a:buNone/>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p:txBody>
      </p:sp>
      <p:sp>
        <p:nvSpPr>
          <p:cNvPr id="5" name="Slide Number Placeholder 3">
            <a:extLst>
              <a:ext uri="{FF2B5EF4-FFF2-40B4-BE49-F238E27FC236}">
                <a16:creationId xmlns:a16="http://schemas.microsoft.com/office/drawing/2014/main" id="{BD848FB2-8AA3-4B8C-8342-17F8B6870656}"/>
              </a:ext>
            </a:extLst>
          </p:cNvPr>
          <p:cNvSpPr>
            <a:spLocks noGrp="1"/>
          </p:cNvSpPr>
          <p:nvPr>
            <p:ph type="sldNum" sz="quarter" idx="10"/>
          </p:nvPr>
        </p:nvSpPr>
        <p:spPr/>
        <p:txBody>
          <a:bodyPr/>
          <a:lstStyle>
            <a:lvl1pPr>
              <a:defRPr/>
            </a:lvl1pPr>
          </a:lstStyle>
          <a:p>
            <a:fld id="{9F96A64A-C65C-48F5-9CD0-6B09F8618660}" type="slidenum">
              <a:rPr lang="en-US" altLang="en-US"/>
              <a:pPr/>
              <a:t>‹#›</a:t>
            </a:fld>
            <a:endParaRPr lang="en-US" altLang="en-US"/>
          </a:p>
        </p:txBody>
      </p:sp>
      <p:sp>
        <p:nvSpPr>
          <p:cNvPr id="6" name="Footer Placeholder 4">
            <a:extLst>
              <a:ext uri="{FF2B5EF4-FFF2-40B4-BE49-F238E27FC236}">
                <a16:creationId xmlns:a16="http://schemas.microsoft.com/office/drawing/2014/main" id="{16E576D0-37C1-47CE-91D9-82B1BA2BF196}"/>
              </a:ext>
            </a:extLst>
          </p:cNvPr>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2764587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Slide Number Placeholder 3"/>
          <p:cNvSpPr>
            <a:spLocks noGrp="1"/>
          </p:cNvSpPr>
          <p:nvPr>
            <p:ph type="sldNum" sz="quarter" idx="10"/>
          </p:nvPr>
        </p:nvSpPr>
        <p:spPr/>
        <p:txBody>
          <a:bodyPr/>
          <a:lstStyle>
            <a:lvl1pPr>
              <a:defRPr/>
            </a:lvl1pPr>
          </a:lstStyle>
          <a:p>
            <a:fld id="{DF6D922A-7CB3-4355-8C2B-4BBB0E8572DD}" type="slidenum">
              <a:rPr lang="en-US" altLang="en-US"/>
              <a:pPr/>
              <a:t>‹#›</a:t>
            </a:fld>
            <a:endParaRPr lang="en-US" altLang="en-US"/>
          </a:p>
        </p:txBody>
      </p:sp>
      <p:sp>
        <p:nvSpPr>
          <p:cNvPr id="5" name="Footer Placeholder 4"/>
          <p:cNvSpPr>
            <a:spLocks noGrp="1"/>
          </p:cNvSpPr>
          <p:nvPr>
            <p:ph type="ftr" sz="quarter" idx="11"/>
          </p:nvPr>
        </p:nvSpPr>
        <p:spPr/>
        <p:txBody>
          <a:bodyPr/>
          <a:lstStyle>
            <a:lvl1pPr>
              <a:defRPr/>
            </a:lvl1pPr>
          </a:lstStyle>
          <a:p>
            <a:r>
              <a:rPr lang="en-US" altLang="sr-Latn-RS"/>
              <a:t>Presentation Title</a:t>
            </a:r>
          </a:p>
        </p:txBody>
      </p:sp>
    </p:spTree>
    <p:extLst>
      <p:ext uri="{BB962C8B-B14F-4D97-AF65-F5344CB8AC3E}">
        <p14:creationId xmlns:p14="http://schemas.microsoft.com/office/powerpoint/2010/main" val="3996702426"/>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preserve="1" userDrawn="1">
  <p:cSld name="Dark Highlight Slide">
    <p:spTree>
      <p:nvGrpSpPr>
        <p:cNvPr id="1" name=""/>
        <p:cNvGrpSpPr/>
        <p:nvPr/>
      </p:nvGrpSpPr>
      <p:grpSpPr>
        <a:xfrm>
          <a:off x="0" y="0"/>
          <a:ext cx="0" cy="0"/>
          <a:chOff x="0" y="0"/>
          <a:chExt cx="0" cy="0"/>
        </a:xfrm>
      </p:grpSpPr>
      <p:sp>
        <p:nvSpPr>
          <p:cNvPr id="2" name="Title 1"/>
          <p:cNvSpPr>
            <a:spLocks noGrp="1"/>
          </p:cNvSpPr>
          <p:nvPr>
            <p:ph type="title"/>
          </p:nvPr>
        </p:nvSpPr>
        <p:spPr>
          <a:xfrm>
            <a:off x="356934" y="346364"/>
            <a:ext cx="3145592" cy="5784272"/>
          </a:xfrm>
        </p:spPr>
        <p:txBody>
          <a:bodyPr anchor="ctr"/>
          <a:lstStyle>
            <a:lvl1pPr>
              <a:defRPr sz="3200" b="0" i="0">
                <a:solidFill>
                  <a:schemeClr val="tx1"/>
                </a:solidFill>
                <a:latin typeface="+mn-lt"/>
                <a:cs typeface="Andes ExtraLight"/>
              </a:defRPr>
            </a:lvl1pPr>
          </a:lstStyle>
          <a:p>
            <a:r>
              <a:rPr lang="en-US"/>
              <a:t>Click to edit Master title style</a:t>
            </a:r>
            <a:endParaRPr lang="en-US" dirty="0"/>
          </a:p>
        </p:txBody>
      </p:sp>
      <p:sp>
        <p:nvSpPr>
          <p:cNvPr id="4" name="Content Placeholder 3"/>
          <p:cNvSpPr>
            <a:spLocks noGrp="1"/>
          </p:cNvSpPr>
          <p:nvPr>
            <p:ph sz="half" idx="2"/>
          </p:nvPr>
        </p:nvSpPr>
        <p:spPr>
          <a:xfrm>
            <a:off x="3682999" y="346364"/>
            <a:ext cx="5166895" cy="5784271"/>
          </a:xfrm>
        </p:spPr>
        <p:txBody>
          <a:bodyPr anchor="ctr"/>
          <a:lstStyle>
            <a:lvl1pPr>
              <a:lnSpc>
                <a:spcPct val="125000"/>
              </a:lnSpc>
              <a:spcBef>
                <a:spcPts val="0"/>
              </a:spcBef>
              <a:spcAft>
                <a:spcPts val="2200"/>
              </a:spcAft>
              <a:defRPr sz="2200">
                <a:solidFill>
                  <a:schemeClr val="tx2">
                    <a:lumMod val="50000"/>
                    <a:lumOff val="50000"/>
                  </a:schemeClr>
                </a:solidFill>
              </a:defRPr>
            </a:lvl1pPr>
            <a:lvl2pPr marL="0" indent="0">
              <a:lnSpc>
                <a:spcPct val="125000"/>
              </a:lnSpc>
              <a:spcBef>
                <a:spcPts val="0"/>
              </a:spcBef>
              <a:spcAft>
                <a:spcPts val="2200"/>
              </a:spcAft>
              <a:buNone/>
              <a:defRPr sz="2000" baseline="0">
                <a:solidFill>
                  <a:schemeClr val="tx2">
                    <a:lumMod val="50000"/>
                    <a:lumOff val="50000"/>
                  </a:schemeClr>
                </a:solidFill>
              </a:defRPr>
            </a:lvl2pPr>
            <a:lvl3pPr marL="0" indent="0">
              <a:lnSpc>
                <a:spcPct val="130000"/>
              </a:lnSpc>
              <a:buNone/>
              <a:defRPr sz="1600">
                <a:solidFill>
                  <a:schemeClr val="tx2">
                    <a:lumMod val="50000"/>
                    <a:lumOff val="50000"/>
                  </a:schemeClr>
                </a:solidFill>
              </a:defRPr>
            </a:lvl3pPr>
            <a:lvl4pPr marL="182880" indent="0">
              <a:lnSpc>
                <a:spcPct val="130000"/>
              </a:lnSpc>
              <a:buNone/>
              <a:defRPr sz="1600">
                <a:solidFill>
                  <a:schemeClr val="tx2">
                    <a:lumMod val="50000"/>
                    <a:lumOff val="50000"/>
                  </a:schemeClr>
                </a:solidFill>
              </a:defRPr>
            </a:lvl4pPr>
            <a:lvl5pPr marL="454914" indent="0">
              <a:lnSpc>
                <a:spcPct val="130000"/>
              </a:lnSpc>
              <a:buNone/>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p:txBody>
      </p:sp>
      <p:sp>
        <p:nvSpPr>
          <p:cNvPr id="5" name="Slide Number Placeholder 3">
            <a:extLst>
              <a:ext uri="{FF2B5EF4-FFF2-40B4-BE49-F238E27FC236}">
                <a16:creationId xmlns:a16="http://schemas.microsoft.com/office/drawing/2014/main" id="{BD848FB2-8AA3-4B8C-8342-17F8B6870656}"/>
              </a:ext>
            </a:extLst>
          </p:cNvPr>
          <p:cNvSpPr>
            <a:spLocks noGrp="1"/>
          </p:cNvSpPr>
          <p:nvPr>
            <p:ph type="sldNum" sz="quarter" idx="10"/>
          </p:nvPr>
        </p:nvSpPr>
        <p:spPr/>
        <p:txBody>
          <a:bodyPr/>
          <a:lstStyle>
            <a:lvl1pPr>
              <a:defRPr/>
            </a:lvl1pPr>
          </a:lstStyle>
          <a:p>
            <a:fld id="{38212376-3170-4778-AB2C-3EB62FC1C186}" type="slidenum">
              <a:rPr lang="en-US" altLang="en-US"/>
              <a:pPr/>
              <a:t>‹#›</a:t>
            </a:fld>
            <a:endParaRPr lang="en-US" altLang="en-US"/>
          </a:p>
        </p:txBody>
      </p:sp>
      <p:sp>
        <p:nvSpPr>
          <p:cNvPr id="6" name="Footer Placeholder 4">
            <a:extLst>
              <a:ext uri="{FF2B5EF4-FFF2-40B4-BE49-F238E27FC236}">
                <a16:creationId xmlns:a16="http://schemas.microsoft.com/office/drawing/2014/main" id="{16E576D0-37C1-47CE-91D9-82B1BA2BF196}"/>
              </a:ext>
            </a:extLst>
          </p:cNvPr>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4212282448"/>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preserve="1" userDrawn="1">
  <p:cSld name="Tomb Stone">
    <p:spTree>
      <p:nvGrpSpPr>
        <p:cNvPr id="1" name=""/>
        <p:cNvGrpSpPr/>
        <p:nvPr/>
      </p:nvGrpSpPr>
      <p:grpSpPr>
        <a:xfrm>
          <a:off x="0" y="0"/>
          <a:ext cx="0" cy="0"/>
          <a:chOff x="0" y="0"/>
          <a:chExt cx="0" cy="0"/>
        </a:xfrm>
      </p:grpSpPr>
      <p:sp>
        <p:nvSpPr>
          <p:cNvPr id="73" name="Freeform 1683"/>
          <p:cNvSpPr>
            <a:spLocks/>
          </p:cNvSpPr>
          <p:nvPr/>
        </p:nvSpPr>
        <p:spPr bwMode="auto">
          <a:xfrm flipH="1">
            <a:off x="7410450" y="3175"/>
            <a:ext cx="712788" cy="584200"/>
          </a:xfrm>
          <a:custGeom>
            <a:avLst/>
            <a:gdLst>
              <a:gd name="T0" fmla="*/ 2147483646 w 448"/>
              <a:gd name="T1" fmla="*/ 2147483646 h 372"/>
              <a:gd name="T2" fmla="*/ 2147483646 w 448"/>
              <a:gd name="T3" fmla="*/ 2147483646 h 372"/>
              <a:gd name="T4" fmla="*/ 2147483646 w 448"/>
              <a:gd name="T5" fmla="*/ 2147483646 h 372"/>
              <a:gd name="T6" fmla="*/ 2147483646 w 448"/>
              <a:gd name="T7" fmla="*/ 2147483646 h 372"/>
              <a:gd name="T8" fmla="*/ 2147483646 w 448"/>
              <a:gd name="T9" fmla="*/ 2147483646 h 372"/>
              <a:gd name="T10" fmla="*/ 2147483646 w 448"/>
              <a:gd name="T11" fmla="*/ 2147483646 h 372"/>
              <a:gd name="T12" fmla="*/ 0 w 448"/>
              <a:gd name="T13" fmla="*/ 0 h 372"/>
              <a:gd name="T14" fmla="*/ 2147483646 w 448"/>
              <a:gd name="T15" fmla="*/ 0 h 372"/>
              <a:gd name="T16" fmla="*/ 2147483646 w 448"/>
              <a:gd name="T17" fmla="*/ 2147483646 h 372"/>
              <a:gd name="T18" fmla="*/ 2147483646 w 448"/>
              <a:gd name="T19" fmla="*/ 2147483646 h 372"/>
              <a:gd name="T20" fmla="*/ 2147483646 w 448"/>
              <a:gd name="T21" fmla="*/ 2147483646 h 372"/>
              <a:gd name="T22" fmla="*/ 2147483646 w 448"/>
              <a:gd name="T23" fmla="*/ 2147483646 h 372"/>
              <a:gd name="T24" fmla="*/ 2147483646 w 448"/>
              <a:gd name="T25" fmla="*/ 2147483646 h 372"/>
              <a:gd name="T26" fmla="*/ 2147483646 w 448"/>
              <a:gd name="T27" fmla="*/ 2147483646 h 372"/>
              <a:gd name="T28" fmla="*/ 2147483646 w 448"/>
              <a:gd name="T29" fmla="*/ 2147483646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pPr eaLnBrk="0" hangingPunct="0">
              <a:buSzTx/>
            </a:pPr>
            <a:endParaRPr lang="hr-HR">
              <a:solidFill>
                <a:srgbClr val="002345"/>
              </a:solidFill>
            </a:endParaRPr>
          </a:p>
        </p:txBody>
      </p:sp>
      <p:sp>
        <p:nvSpPr>
          <p:cNvPr id="74" name="Line 1086"/>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75" name="Line 1087"/>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76" name="Rectangle 1088">
            <a:extLst>
              <a:ext uri="{FF2B5EF4-FFF2-40B4-BE49-F238E27FC236}">
                <a16:creationId xmlns:a16="http://schemas.microsoft.com/office/drawing/2014/main" id="{E268DD9E-71A9-4714-94A7-8AC5A5C51032}"/>
              </a:ext>
            </a:extLst>
          </p:cNvPr>
          <p:cNvSpPr>
            <a:spLocks noChangeArrowheads="1"/>
          </p:cNvSpPr>
          <p:nvPr/>
        </p:nvSpPr>
        <p:spPr bwMode="auto">
          <a:xfrm>
            <a:off x="484188" y="617538"/>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77" name="Rectangle 1089">
            <a:extLst>
              <a:ext uri="{FF2B5EF4-FFF2-40B4-BE49-F238E27FC236}">
                <a16:creationId xmlns:a16="http://schemas.microsoft.com/office/drawing/2014/main" id="{4976D49A-29BC-4779-B9A9-83DB528D145B}"/>
              </a:ext>
            </a:extLst>
          </p:cNvPr>
          <p:cNvSpPr>
            <a:spLocks noChangeArrowheads="1"/>
          </p:cNvSpPr>
          <p:nvPr/>
        </p:nvSpPr>
        <p:spPr bwMode="auto">
          <a:xfrm>
            <a:off x="484188" y="61753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78" name="Freeform 1098"/>
          <p:cNvSpPr>
            <a:spLocks/>
          </p:cNvSpPr>
          <p:nvPr/>
        </p:nvSpPr>
        <p:spPr bwMode="auto">
          <a:xfrm>
            <a:off x="487363" y="617538"/>
            <a:ext cx="3175" cy="1587"/>
          </a:xfrm>
          <a:custGeom>
            <a:avLst/>
            <a:gdLst>
              <a:gd name="T0" fmla="*/ 0 w 2"/>
              <a:gd name="T1" fmla="*/ 0 h 1587"/>
              <a:gd name="T2" fmla="*/ 2147483646 w 2"/>
              <a:gd name="T3" fmla="*/ 0 h 1587"/>
              <a:gd name="T4" fmla="*/ 2147483646 w 2"/>
              <a:gd name="T5" fmla="*/ 0 h 1587"/>
              <a:gd name="T6" fmla="*/ 2147483646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2147483646 w 2"/>
              <a:gd name="T35" fmla="*/ 0 h 1587"/>
              <a:gd name="T36" fmla="*/ 2147483646 w 2"/>
              <a:gd name="T37" fmla="*/ 0 h 1587"/>
              <a:gd name="T38" fmla="*/ 2147483646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79" name="Freeform 1115"/>
          <p:cNvSpPr>
            <a:spLocks/>
          </p:cNvSpPr>
          <p:nvPr/>
        </p:nvSpPr>
        <p:spPr bwMode="auto">
          <a:xfrm>
            <a:off x="458788" y="473075"/>
            <a:ext cx="3175" cy="3175"/>
          </a:xfrm>
          <a:custGeom>
            <a:avLst/>
            <a:gdLst>
              <a:gd name="T0" fmla="*/ 0 w 2"/>
              <a:gd name="T1" fmla="*/ 2147483646 h 2"/>
              <a:gd name="T2" fmla="*/ 0 w 2"/>
              <a:gd name="T3" fmla="*/ 2147483646 h 2"/>
              <a:gd name="T4" fmla="*/ 0 w 2"/>
              <a:gd name="T5" fmla="*/ 2147483646 h 2"/>
              <a:gd name="T6" fmla="*/ 0 w 2"/>
              <a:gd name="T7" fmla="*/ 2147483646 h 2"/>
              <a:gd name="T8" fmla="*/ 0 w 2"/>
              <a:gd name="T9" fmla="*/ 2147483646 h 2"/>
              <a:gd name="T10" fmla="*/ 0 w 2"/>
              <a:gd name="T11" fmla="*/ 2147483646 h 2"/>
              <a:gd name="T12" fmla="*/ 2147483646 w 2"/>
              <a:gd name="T13" fmla="*/ 2147483646 h 2"/>
              <a:gd name="T14" fmla="*/ 2147483646 w 2"/>
              <a:gd name="T15" fmla="*/ 2147483646 h 2"/>
              <a:gd name="T16" fmla="*/ 2147483646 w 2"/>
              <a:gd name="T17" fmla="*/ 0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2147483646 w 2"/>
              <a:gd name="T29" fmla="*/ 2147483646 h 2"/>
              <a:gd name="T30" fmla="*/ 2147483646 w 2"/>
              <a:gd name="T31" fmla="*/ 2147483646 h 2"/>
              <a:gd name="T32" fmla="*/ 2147483646 w 2"/>
              <a:gd name="T33" fmla="*/ 2147483646 h 2"/>
              <a:gd name="T34" fmla="*/ 2147483646 w 2"/>
              <a:gd name="T35" fmla="*/ 2147483646 h 2"/>
              <a:gd name="T36" fmla="*/ 2147483646 w 2"/>
              <a:gd name="T37" fmla="*/ 2147483646 h 2"/>
              <a:gd name="T38" fmla="*/ 2147483646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2147483646 w 2"/>
              <a:gd name="T55" fmla="*/ 2147483646 h 2"/>
              <a:gd name="T56" fmla="*/ 0 w 2"/>
              <a:gd name="T57" fmla="*/ 2147483646 h 2"/>
              <a:gd name="T58" fmla="*/ 2147483646 w 2"/>
              <a:gd name="T59" fmla="*/ 2147483646 h 2"/>
              <a:gd name="T60" fmla="*/ 2147483646 w 2"/>
              <a:gd name="T61" fmla="*/ 2147483646 h 2"/>
              <a:gd name="T62" fmla="*/ 2147483646 w 2"/>
              <a:gd name="T63" fmla="*/ 2147483646 h 2"/>
              <a:gd name="T64" fmla="*/ 0 w 2"/>
              <a:gd name="T65" fmla="*/ 2147483646 h 2"/>
              <a:gd name="T66" fmla="*/ 0 w 2"/>
              <a:gd name="T67" fmla="*/ 2147483646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0" name="Freeform 1120"/>
          <p:cNvSpPr>
            <a:spLocks/>
          </p:cNvSpPr>
          <p:nvPr/>
        </p:nvSpPr>
        <p:spPr bwMode="auto">
          <a:xfrm>
            <a:off x="458788" y="463550"/>
            <a:ext cx="3175" cy="3175"/>
          </a:xfrm>
          <a:custGeom>
            <a:avLst/>
            <a:gdLst>
              <a:gd name="T0" fmla="*/ 0 w 2"/>
              <a:gd name="T1" fmla="*/ 0 h 2"/>
              <a:gd name="T2" fmla="*/ 0 w 2"/>
              <a:gd name="T3" fmla="*/ 2147483646 h 2"/>
              <a:gd name="T4" fmla="*/ 0 w 2"/>
              <a:gd name="T5" fmla="*/ 2147483646 h 2"/>
              <a:gd name="T6" fmla="*/ 0 w 2"/>
              <a:gd name="T7" fmla="*/ 2147483646 h 2"/>
              <a:gd name="T8" fmla="*/ 2147483646 w 2"/>
              <a:gd name="T9" fmla="*/ 2147483646 h 2"/>
              <a:gd name="T10" fmla="*/ 2147483646 w 2"/>
              <a:gd name="T11" fmla="*/ 0 h 2"/>
              <a:gd name="T12" fmla="*/ 2147483646 w 2"/>
              <a:gd name="T13" fmla="*/ 0 h 2"/>
              <a:gd name="T14" fmla="*/ 2147483646 w 2"/>
              <a:gd name="T15" fmla="*/ 0 h 2"/>
              <a:gd name="T16" fmla="*/ 0 w 2"/>
              <a:gd name="T17" fmla="*/ 0 h 2"/>
              <a:gd name="T18" fmla="*/ 0 w 2"/>
              <a:gd name="T19" fmla="*/ 2147483646 h 2"/>
              <a:gd name="T20" fmla="*/ 0 w 2"/>
              <a:gd name="T21" fmla="*/ 2147483646 h 2"/>
              <a:gd name="T22" fmla="*/ 2147483646 w 2"/>
              <a:gd name="T23" fmla="*/ 0 h 2"/>
              <a:gd name="T24" fmla="*/ 2147483646 w 2"/>
              <a:gd name="T25" fmla="*/ 0 h 2"/>
              <a:gd name="T26" fmla="*/ 2147483646 w 2"/>
              <a:gd name="T27" fmla="*/ 0 h 2"/>
              <a:gd name="T28" fmla="*/ 2147483646 w 2"/>
              <a:gd name="T29" fmla="*/ 2147483646 h 2"/>
              <a:gd name="T30" fmla="*/ 0 w 2"/>
              <a:gd name="T31" fmla="*/ 2147483646 h 2"/>
              <a:gd name="T32" fmla="*/ 0 w 2"/>
              <a:gd name="T33" fmla="*/ 2147483646 h 2"/>
              <a:gd name="T34" fmla="*/ 0 w 2"/>
              <a:gd name="T35" fmla="*/ 2147483646 h 2"/>
              <a:gd name="T36" fmla="*/ 0 w 2"/>
              <a:gd name="T37" fmla="*/ 2147483646 h 2"/>
              <a:gd name="T38" fmla="*/ 0 w 2"/>
              <a:gd name="T39" fmla="*/ 2147483646 h 2"/>
              <a:gd name="T40" fmla="*/ 0 w 2"/>
              <a:gd name="T41" fmla="*/ 2147483646 h 2"/>
              <a:gd name="T42" fmla="*/ 0 w 2"/>
              <a:gd name="T43" fmla="*/ 2147483646 h 2"/>
              <a:gd name="T44" fmla="*/ 0 w 2"/>
              <a:gd name="T45" fmla="*/ 2147483646 h 2"/>
              <a:gd name="T46" fmla="*/ 2147483646 w 2"/>
              <a:gd name="T47" fmla="*/ 2147483646 h 2"/>
              <a:gd name="T48" fmla="*/ 0 w 2"/>
              <a:gd name="T49" fmla="*/ 2147483646 h 2"/>
              <a:gd name="T50" fmla="*/ 0 w 2"/>
              <a:gd name="T51" fmla="*/ 2147483646 h 2"/>
              <a:gd name="T52" fmla="*/ 2147483646 w 2"/>
              <a:gd name="T53" fmla="*/ 2147483646 h 2"/>
              <a:gd name="T54" fmla="*/ 2147483646 w 2"/>
              <a:gd name="T55" fmla="*/ 2147483646 h 2"/>
              <a:gd name="T56" fmla="*/ 2147483646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1" name="Freeform 1134"/>
          <p:cNvSpPr>
            <a:spLocks/>
          </p:cNvSpPr>
          <p:nvPr/>
        </p:nvSpPr>
        <p:spPr bwMode="auto">
          <a:xfrm>
            <a:off x="703263" y="514350"/>
            <a:ext cx="3175" cy="6350"/>
          </a:xfrm>
          <a:custGeom>
            <a:avLst/>
            <a:gdLst>
              <a:gd name="T0" fmla="*/ 2147483646 w 2"/>
              <a:gd name="T1" fmla="*/ 2147483646 h 4"/>
              <a:gd name="T2" fmla="*/ 2147483646 w 2"/>
              <a:gd name="T3" fmla="*/ 2147483646 h 4"/>
              <a:gd name="T4" fmla="*/ 2147483646 w 2"/>
              <a:gd name="T5" fmla="*/ 2147483646 h 4"/>
              <a:gd name="T6" fmla="*/ 2147483646 w 2"/>
              <a:gd name="T7" fmla="*/ 2147483646 h 4"/>
              <a:gd name="T8" fmla="*/ 2147483646 w 2"/>
              <a:gd name="T9" fmla="*/ 0 h 4"/>
              <a:gd name="T10" fmla="*/ 2147483646 w 2"/>
              <a:gd name="T11" fmla="*/ 0 h 4"/>
              <a:gd name="T12" fmla="*/ 2147483646 w 2"/>
              <a:gd name="T13" fmla="*/ 0 h 4"/>
              <a:gd name="T14" fmla="*/ 0 w 2"/>
              <a:gd name="T15" fmla="*/ 2147483646 h 4"/>
              <a:gd name="T16" fmla="*/ 2147483646 w 2"/>
              <a:gd name="T17" fmla="*/ 2147483646 h 4"/>
              <a:gd name="T18" fmla="*/ 2147483646 w 2"/>
              <a:gd name="T19" fmla="*/ 2147483646 h 4"/>
              <a:gd name="T20" fmla="*/ 2147483646 w 2"/>
              <a:gd name="T21" fmla="*/ 2147483646 h 4"/>
              <a:gd name="T22" fmla="*/ 2147483646 w 2"/>
              <a:gd name="T23" fmla="*/ 0 h 4"/>
              <a:gd name="T24" fmla="*/ 2147483646 w 2"/>
              <a:gd name="T25" fmla="*/ 2147483646 h 4"/>
              <a:gd name="T26" fmla="*/ 2147483646 w 2"/>
              <a:gd name="T27" fmla="*/ 2147483646 h 4"/>
              <a:gd name="T28" fmla="*/ 2147483646 w 2"/>
              <a:gd name="T29" fmla="*/ 2147483646 h 4"/>
              <a:gd name="T30" fmla="*/ 2147483646 w 2"/>
              <a:gd name="T31" fmla="*/ 2147483646 h 4"/>
              <a:gd name="T32" fmla="*/ 2147483646 w 2"/>
              <a:gd name="T33" fmla="*/ 2147483646 h 4"/>
              <a:gd name="T34" fmla="*/ 2147483646 w 2"/>
              <a:gd name="T35" fmla="*/ 2147483646 h 4"/>
              <a:gd name="T36" fmla="*/ 2147483646 w 2"/>
              <a:gd name="T37" fmla="*/ 2147483646 h 4"/>
              <a:gd name="T38" fmla="*/ 2147483646 w 2"/>
              <a:gd name="T39" fmla="*/ 2147483646 h 4"/>
              <a:gd name="T40" fmla="*/ 2147483646 w 2"/>
              <a:gd name="T41" fmla="*/ 2147483646 h 4"/>
              <a:gd name="T42" fmla="*/ 2147483646 w 2"/>
              <a:gd name="T43" fmla="*/ 2147483646 h 4"/>
              <a:gd name="T44" fmla="*/ 2147483646 w 2"/>
              <a:gd name="T45" fmla="*/ 2147483646 h 4"/>
              <a:gd name="T46" fmla="*/ 2147483646 w 2"/>
              <a:gd name="T47" fmla="*/ 2147483646 h 4"/>
              <a:gd name="T48" fmla="*/ 2147483646 w 2"/>
              <a:gd name="T49" fmla="*/ 2147483646 h 4"/>
              <a:gd name="T50" fmla="*/ 2147483646 w 2"/>
              <a:gd name="T51" fmla="*/ 2147483646 h 4"/>
              <a:gd name="T52" fmla="*/ 0 w 2"/>
              <a:gd name="T53" fmla="*/ 2147483646 h 4"/>
              <a:gd name="T54" fmla="*/ 2147483646 w 2"/>
              <a:gd name="T55" fmla="*/ 2147483646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2" name="Freeform 1141"/>
          <p:cNvSpPr>
            <a:spLocks/>
          </p:cNvSpPr>
          <p:nvPr/>
        </p:nvSpPr>
        <p:spPr bwMode="auto">
          <a:xfrm>
            <a:off x="706438" y="479425"/>
            <a:ext cx="1587" cy="6350"/>
          </a:xfrm>
          <a:custGeom>
            <a:avLst/>
            <a:gdLst>
              <a:gd name="T0" fmla="*/ 0 w 1587"/>
              <a:gd name="T1" fmla="*/ 2147483646 h 4"/>
              <a:gd name="T2" fmla="*/ 0 w 1587"/>
              <a:gd name="T3" fmla="*/ 2147483646 h 4"/>
              <a:gd name="T4" fmla="*/ 0 w 1587"/>
              <a:gd name="T5" fmla="*/ 0 h 4"/>
              <a:gd name="T6" fmla="*/ 0 w 1587"/>
              <a:gd name="T7" fmla="*/ 0 h 4"/>
              <a:gd name="T8" fmla="*/ 0 w 1587"/>
              <a:gd name="T9" fmla="*/ 2147483646 h 4"/>
              <a:gd name="T10" fmla="*/ 0 w 1587"/>
              <a:gd name="T11" fmla="*/ 2147483646 h 4"/>
              <a:gd name="T12" fmla="*/ 0 w 1587"/>
              <a:gd name="T13" fmla="*/ 2147483646 h 4"/>
              <a:gd name="T14" fmla="*/ 0 w 1587"/>
              <a:gd name="T15" fmla="*/ 2147483646 h 4"/>
              <a:gd name="T16" fmla="*/ 0 w 1587"/>
              <a:gd name="T17" fmla="*/ 2147483646 h 4"/>
              <a:gd name="T18" fmla="*/ 0 w 1587"/>
              <a:gd name="T19" fmla="*/ 2147483646 h 4"/>
              <a:gd name="T20" fmla="*/ 0 w 1587"/>
              <a:gd name="T21" fmla="*/ 2147483646 h 4"/>
              <a:gd name="T22" fmla="*/ 0 w 1587"/>
              <a:gd name="T23" fmla="*/ 2147483646 h 4"/>
              <a:gd name="T24" fmla="*/ 0 w 1587"/>
              <a:gd name="T25" fmla="*/ 2147483646 h 4"/>
              <a:gd name="T26" fmla="*/ 0 w 1587"/>
              <a:gd name="T27" fmla="*/ 2147483646 h 4"/>
              <a:gd name="T28" fmla="*/ 0 w 1587"/>
              <a:gd name="T29" fmla="*/ 2147483646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3" name="Freeform 1148"/>
          <p:cNvSpPr>
            <a:spLocks/>
          </p:cNvSpPr>
          <p:nvPr/>
        </p:nvSpPr>
        <p:spPr bwMode="auto">
          <a:xfrm>
            <a:off x="693738" y="460375"/>
            <a:ext cx="3175" cy="3175"/>
          </a:xfrm>
          <a:custGeom>
            <a:avLst/>
            <a:gdLst>
              <a:gd name="T0" fmla="*/ 2147483646 w 2"/>
              <a:gd name="T1" fmla="*/ 2147483646 h 2"/>
              <a:gd name="T2" fmla="*/ 2147483646 w 2"/>
              <a:gd name="T3" fmla="*/ 0 h 2"/>
              <a:gd name="T4" fmla="*/ 2147483646 w 2"/>
              <a:gd name="T5" fmla="*/ 0 h 2"/>
              <a:gd name="T6" fmla="*/ 2147483646 w 2"/>
              <a:gd name="T7" fmla="*/ 0 h 2"/>
              <a:gd name="T8" fmla="*/ 2147483646 w 2"/>
              <a:gd name="T9" fmla="*/ 0 h 2"/>
              <a:gd name="T10" fmla="*/ 0 w 2"/>
              <a:gd name="T11" fmla="*/ 0 h 2"/>
              <a:gd name="T12" fmla="*/ 0 w 2"/>
              <a:gd name="T13" fmla="*/ 0 h 2"/>
              <a:gd name="T14" fmla="*/ 0 w 2"/>
              <a:gd name="T15" fmla="*/ 2147483646 h 2"/>
              <a:gd name="T16" fmla="*/ 0 w 2"/>
              <a:gd name="T17" fmla="*/ 2147483646 h 2"/>
              <a:gd name="T18" fmla="*/ 0 w 2"/>
              <a:gd name="T19" fmla="*/ 2147483646 h 2"/>
              <a:gd name="T20" fmla="*/ 2147483646 w 2"/>
              <a:gd name="T21" fmla="*/ 2147483646 h 2"/>
              <a:gd name="T22" fmla="*/ 2147483646 w 2"/>
              <a:gd name="T23" fmla="*/ 2147483646 h 2"/>
              <a:gd name="T24" fmla="*/ 2147483646 w 2"/>
              <a:gd name="T25" fmla="*/ 0 h 2"/>
              <a:gd name="T26" fmla="*/ 2147483646 w 2"/>
              <a:gd name="T27" fmla="*/ 0 h 2"/>
              <a:gd name="T28" fmla="*/ 2147483646 w 2"/>
              <a:gd name="T29" fmla="*/ 0 h 2"/>
              <a:gd name="T30" fmla="*/ 0 w 2"/>
              <a:gd name="T31" fmla="*/ 2147483646 h 2"/>
              <a:gd name="T32" fmla="*/ 2147483646 w 2"/>
              <a:gd name="T33" fmla="*/ 2147483646 h 2"/>
              <a:gd name="T34" fmla="*/ 2147483646 w 2"/>
              <a:gd name="T35" fmla="*/ 0 h 2"/>
              <a:gd name="T36" fmla="*/ 0 w 2"/>
              <a:gd name="T37" fmla="*/ 2147483646 h 2"/>
              <a:gd name="T38" fmla="*/ 2147483646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0 w 2"/>
              <a:gd name="T55" fmla="*/ 2147483646 h 2"/>
              <a:gd name="T56" fmla="*/ 0 w 2"/>
              <a:gd name="T57" fmla="*/ 2147483646 h 2"/>
              <a:gd name="T58" fmla="*/ 2147483646 w 2"/>
              <a:gd name="T59" fmla="*/ 2147483646 h 2"/>
              <a:gd name="T60" fmla="*/ 2147483646 w 2"/>
              <a:gd name="T61" fmla="*/ 2147483646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4" name="Freeform 1150"/>
          <p:cNvSpPr>
            <a:spLocks/>
          </p:cNvSpPr>
          <p:nvPr/>
        </p:nvSpPr>
        <p:spPr bwMode="auto">
          <a:xfrm>
            <a:off x="684213" y="447675"/>
            <a:ext cx="1587" cy="3175"/>
          </a:xfrm>
          <a:custGeom>
            <a:avLst/>
            <a:gdLst>
              <a:gd name="T0" fmla="*/ 0 w 1587"/>
              <a:gd name="T1" fmla="*/ 2147483646 h 2"/>
              <a:gd name="T2" fmla="*/ 0 w 1587"/>
              <a:gd name="T3" fmla="*/ 0 h 2"/>
              <a:gd name="T4" fmla="*/ 0 w 1587"/>
              <a:gd name="T5" fmla="*/ 2147483646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5" name="Freeform 1152"/>
          <p:cNvSpPr>
            <a:spLocks/>
          </p:cNvSpPr>
          <p:nvPr/>
        </p:nvSpPr>
        <p:spPr bwMode="auto">
          <a:xfrm>
            <a:off x="684213" y="447675"/>
            <a:ext cx="3175" cy="3175"/>
          </a:xfrm>
          <a:custGeom>
            <a:avLst/>
            <a:gdLst>
              <a:gd name="T0" fmla="*/ 2147483646 w 2"/>
              <a:gd name="T1" fmla="*/ 0 h 2"/>
              <a:gd name="T2" fmla="*/ 0 w 2"/>
              <a:gd name="T3" fmla="*/ 0 h 2"/>
              <a:gd name="T4" fmla="*/ 0 w 2"/>
              <a:gd name="T5" fmla="*/ 0 h 2"/>
              <a:gd name="T6" fmla="*/ 0 w 2"/>
              <a:gd name="T7" fmla="*/ 0 h 2"/>
              <a:gd name="T8" fmla="*/ 0 w 2"/>
              <a:gd name="T9" fmla="*/ 2147483646 h 2"/>
              <a:gd name="T10" fmla="*/ 2147483646 w 2"/>
              <a:gd name="T11" fmla="*/ 2147483646 h 2"/>
              <a:gd name="T12" fmla="*/ 2147483646 w 2"/>
              <a:gd name="T13" fmla="*/ 0 h 2"/>
              <a:gd name="T14" fmla="*/ 0 w 2"/>
              <a:gd name="T15" fmla="*/ 0 h 2"/>
              <a:gd name="T16" fmla="*/ 0 w 2"/>
              <a:gd name="T17" fmla="*/ 0 h 2"/>
              <a:gd name="T18" fmla="*/ 0 w 2"/>
              <a:gd name="T19" fmla="*/ 0 h 2"/>
              <a:gd name="T20" fmla="*/ 0 w 2"/>
              <a:gd name="T21" fmla="*/ 2147483646 h 2"/>
              <a:gd name="T22" fmla="*/ 2147483646 w 2"/>
              <a:gd name="T23" fmla="*/ 2147483646 h 2"/>
              <a:gd name="T24" fmla="*/ 2147483646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6" name="Freeform 1154"/>
          <p:cNvSpPr>
            <a:spLocks/>
          </p:cNvSpPr>
          <p:nvPr/>
        </p:nvSpPr>
        <p:spPr bwMode="auto">
          <a:xfrm>
            <a:off x="665163" y="434975"/>
            <a:ext cx="3175" cy="1588"/>
          </a:xfrm>
          <a:custGeom>
            <a:avLst/>
            <a:gdLst>
              <a:gd name="T0" fmla="*/ 2147483646 w 2"/>
              <a:gd name="T1" fmla="*/ 0 h 1588"/>
              <a:gd name="T2" fmla="*/ 0 w 2"/>
              <a:gd name="T3" fmla="*/ 0 h 1588"/>
              <a:gd name="T4" fmla="*/ 2147483646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7" name="Freeform 1156"/>
          <p:cNvSpPr>
            <a:spLocks/>
          </p:cNvSpPr>
          <p:nvPr/>
        </p:nvSpPr>
        <p:spPr bwMode="auto">
          <a:xfrm>
            <a:off x="665163" y="431800"/>
            <a:ext cx="3175" cy="3175"/>
          </a:xfrm>
          <a:custGeom>
            <a:avLst/>
            <a:gdLst>
              <a:gd name="T0" fmla="*/ 2147483646 w 2"/>
              <a:gd name="T1" fmla="*/ 2147483646 h 2"/>
              <a:gd name="T2" fmla="*/ 0 w 2"/>
              <a:gd name="T3" fmla="*/ 0 h 2"/>
              <a:gd name="T4" fmla="*/ 0 w 2"/>
              <a:gd name="T5" fmla="*/ 0 h 2"/>
              <a:gd name="T6" fmla="*/ 0 w 2"/>
              <a:gd name="T7" fmla="*/ 2147483646 h 2"/>
              <a:gd name="T8" fmla="*/ 2147483646 w 2"/>
              <a:gd name="T9" fmla="*/ 2147483646 h 2"/>
              <a:gd name="T10" fmla="*/ 2147483646 w 2"/>
              <a:gd name="T11" fmla="*/ 2147483646 h 2"/>
              <a:gd name="T12" fmla="*/ 2147483646 w 2"/>
              <a:gd name="T13" fmla="*/ 2147483646 h 2"/>
              <a:gd name="T14" fmla="*/ 0 w 2"/>
              <a:gd name="T15" fmla="*/ 0 h 2"/>
              <a:gd name="T16" fmla="*/ 0 w 2"/>
              <a:gd name="T17" fmla="*/ 0 h 2"/>
              <a:gd name="T18" fmla="*/ 0 w 2"/>
              <a:gd name="T19" fmla="*/ 2147483646 h 2"/>
              <a:gd name="T20" fmla="*/ 2147483646 w 2"/>
              <a:gd name="T21" fmla="*/ 2147483646 h 2"/>
              <a:gd name="T22" fmla="*/ 2147483646 w 2"/>
              <a:gd name="T23" fmla="*/ 2147483646 h 2"/>
              <a:gd name="T24" fmla="*/ 2147483646 w 2"/>
              <a:gd name="T25" fmla="*/ 2147483646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8" name="Freeform 1163"/>
          <p:cNvSpPr>
            <a:spLocks/>
          </p:cNvSpPr>
          <p:nvPr/>
        </p:nvSpPr>
        <p:spPr bwMode="auto">
          <a:xfrm>
            <a:off x="611188" y="415925"/>
            <a:ext cx="6350" cy="3175"/>
          </a:xfrm>
          <a:custGeom>
            <a:avLst/>
            <a:gdLst>
              <a:gd name="T0" fmla="*/ 2147483646 w 4"/>
              <a:gd name="T1" fmla="*/ 2147483646 h 2"/>
              <a:gd name="T2" fmla="*/ 2147483646 w 4"/>
              <a:gd name="T3" fmla="*/ 2147483646 h 2"/>
              <a:gd name="T4" fmla="*/ 2147483646 w 4"/>
              <a:gd name="T5" fmla="*/ 2147483646 h 2"/>
              <a:gd name="T6" fmla="*/ 2147483646 w 4"/>
              <a:gd name="T7" fmla="*/ 0 h 2"/>
              <a:gd name="T8" fmla="*/ 2147483646 w 4"/>
              <a:gd name="T9" fmla="*/ 0 h 2"/>
              <a:gd name="T10" fmla="*/ 2147483646 w 4"/>
              <a:gd name="T11" fmla="*/ 0 h 2"/>
              <a:gd name="T12" fmla="*/ 2147483646 w 4"/>
              <a:gd name="T13" fmla="*/ 0 h 2"/>
              <a:gd name="T14" fmla="*/ 0 w 4"/>
              <a:gd name="T15" fmla="*/ 2147483646 h 2"/>
              <a:gd name="T16" fmla="*/ 2147483646 w 4"/>
              <a:gd name="T17" fmla="*/ 2147483646 h 2"/>
              <a:gd name="T18" fmla="*/ 2147483646 w 4"/>
              <a:gd name="T19" fmla="*/ 0 h 2"/>
              <a:gd name="T20" fmla="*/ 2147483646 w 4"/>
              <a:gd name="T21" fmla="*/ 2147483646 h 2"/>
              <a:gd name="T22" fmla="*/ 2147483646 w 4"/>
              <a:gd name="T23" fmla="*/ 0 h 2"/>
              <a:gd name="T24" fmla="*/ 2147483646 w 4"/>
              <a:gd name="T25" fmla="*/ 0 h 2"/>
              <a:gd name="T26" fmla="*/ 2147483646 w 4"/>
              <a:gd name="T27" fmla="*/ 0 h 2"/>
              <a:gd name="T28" fmla="*/ 2147483646 w 4"/>
              <a:gd name="T29" fmla="*/ 0 h 2"/>
              <a:gd name="T30" fmla="*/ 0 w 4"/>
              <a:gd name="T31" fmla="*/ 0 h 2"/>
              <a:gd name="T32" fmla="*/ 2147483646 w 4"/>
              <a:gd name="T33" fmla="*/ 2147483646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9" name="Freeform 1172"/>
          <p:cNvSpPr>
            <a:spLocks/>
          </p:cNvSpPr>
          <p:nvPr/>
        </p:nvSpPr>
        <p:spPr bwMode="auto">
          <a:xfrm>
            <a:off x="582613" y="476250"/>
            <a:ext cx="3175" cy="3175"/>
          </a:xfrm>
          <a:custGeom>
            <a:avLst/>
            <a:gdLst>
              <a:gd name="T0" fmla="*/ 0 w 2"/>
              <a:gd name="T1" fmla="*/ 2147483646 h 2"/>
              <a:gd name="T2" fmla="*/ 0 w 2"/>
              <a:gd name="T3" fmla="*/ 2147483646 h 2"/>
              <a:gd name="T4" fmla="*/ 2147483646 w 2"/>
              <a:gd name="T5" fmla="*/ 2147483646 h 2"/>
              <a:gd name="T6" fmla="*/ 0 w 2"/>
              <a:gd name="T7" fmla="*/ 0 h 2"/>
              <a:gd name="T8" fmla="*/ 0 w 2"/>
              <a:gd name="T9" fmla="*/ 0 h 2"/>
              <a:gd name="T10" fmla="*/ 0 w 2"/>
              <a:gd name="T11" fmla="*/ 0 h 2"/>
              <a:gd name="T12" fmla="*/ 0 w 2"/>
              <a:gd name="T13" fmla="*/ 2147483646 h 2"/>
              <a:gd name="T14" fmla="*/ 0 w 2"/>
              <a:gd name="T15" fmla="*/ 2147483646 h 2"/>
              <a:gd name="T16" fmla="*/ 0 w 2"/>
              <a:gd name="T17" fmla="*/ 2147483646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0 w 2"/>
              <a:gd name="T29" fmla="*/ 2147483646 h 2"/>
              <a:gd name="T30" fmla="*/ 0 w 2"/>
              <a:gd name="T31" fmla="*/ 2147483646 h 2"/>
              <a:gd name="T32" fmla="*/ 0 w 2"/>
              <a:gd name="T33" fmla="*/ 2147483646 h 2"/>
              <a:gd name="T34" fmla="*/ 0 w 2"/>
              <a:gd name="T35" fmla="*/ 2147483646 h 2"/>
              <a:gd name="T36" fmla="*/ 0 w 2"/>
              <a:gd name="T37" fmla="*/ 2147483646 h 2"/>
              <a:gd name="T38" fmla="*/ 0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0 w 2"/>
              <a:gd name="T55" fmla="*/ 2147483646 h 2"/>
              <a:gd name="T56" fmla="*/ 0 w 2"/>
              <a:gd name="T57" fmla="*/ 2147483646 h 2"/>
              <a:gd name="T58" fmla="*/ 0 w 2"/>
              <a:gd name="T59" fmla="*/ 2147483646 h 2"/>
              <a:gd name="T60" fmla="*/ 0 w 2"/>
              <a:gd name="T61" fmla="*/ 2147483646 h 2"/>
              <a:gd name="T62" fmla="*/ 0 w 2"/>
              <a:gd name="T63" fmla="*/ 2147483646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0" name="Freeform 1177"/>
          <p:cNvSpPr>
            <a:spLocks/>
          </p:cNvSpPr>
          <p:nvPr/>
        </p:nvSpPr>
        <p:spPr bwMode="auto">
          <a:xfrm>
            <a:off x="557213" y="534988"/>
            <a:ext cx="3175" cy="3175"/>
          </a:xfrm>
          <a:custGeom>
            <a:avLst/>
            <a:gdLst>
              <a:gd name="T0" fmla="*/ 0 w 2"/>
              <a:gd name="T1" fmla="*/ 2147483646 h 2"/>
              <a:gd name="T2" fmla="*/ 2147483646 w 2"/>
              <a:gd name="T3" fmla="*/ 2147483646 h 2"/>
              <a:gd name="T4" fmla="*/ 2147483646 w 2"/>
              <a:gd name="T5" fmla="*/ 2147483646 h 2"/>
              <a:gd name="T6" fmla="*/ 2147483646 w 2"/>
              <a:gd name="T7" fmla="*/ 0 h 2"/>
              <a:gd name="T8" fmla="*/ 2147483646 w 2"/>
              <a:gd name="T9" fmla="*/ 0 h 2"/>
              <a:gd name="T10" fmla="*/ 2147483646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2147483646 h 2"/>
              <a:gd name="T40" fmla="*/ 0 w 2"/>
              <a:gd name="T41" fmla="*/ 2147483646 h 2"/>
              <a:gd name="T42" fmla="*/ 2147483646 w 2"/>
              <a:gd name="T43" fmla="*/ 2147483646 h 2"/>
              <a:gd name="T44" fmla="*/ 2147483646 w 2"/>
              <a:gd name="T45" fmla="*/ 0 h 2"/>
              <a:gd name="T46" fmla="*/ 2147483646 w 2"/>
              <a:gd name="T47" fmla="*/ 0 h 2"/>
              <a:gd name="T48" fmla="*/ 2147483646 w 2"/>
              <a:gd name="T49" fmla="*/ 0 h 2"/>
              <a:gd name="T50" fmla="*/ 2147483646 w 2"/>
              <a:gd name="T51" fmla="*/ 0 h 2"/>
              <a:gd name="T52" fmla="*/ 2147483646 w 2"/>
              <a:gd name="T53" fmla="*/ 0 h 2"/>
              <a:gd name="T54" fmla="*/ 2147483646 w 2"/>
              <a:gd name="T55" fmla="*/ 0 h 2"/>
              <a:gd name="T56" fmla="*/ 2147483646 w 2"/>
              <a:gd name="T57" fmla="*/ 0 h 2"/>
              <a:gd name="T58" fmla="*/ 2147483646 w 2"/>
              <a:gd name="T59" fmla="*/ 0 h 2"/>
              <a:gd name="T60" fmla="*/ 2147483646 w 2"/>
              <a:gd name="T61" fmla="*/ 0 h 2"/>
              <a:gd name="T62" fmla="*/ 2147483646 w 2"/>
              <a:gd name="T63" fmla="*/ 0 h 2"/>
              <a:gd name="T64" fmla="*/ 2147483646 w 2"/>
              <a:gd name="T65" fmla="*/ 0 h 2"/>
              <a:gd name="T66" fmla="*/ 2147483646 w 2"/>
              <a:gd name="T67" fmla="*/ 2147483646 h 2"/>
              <a:gd name="T68" fmla="*/ 2147483646 w 2"/>
              <a:gd name="T69" fmla="*/ 0 h 2"/>
              <a:gd name="T70" fmla="*/ 2147483646 w 2"/>
              <a:gd name="T71" fmla="*/ 0 h 2"/>
              <a:gd name="T72" fmla="*/ 0 w 2"/>
              <a:gd name="T73" fmla="*/ 0 h 2"/>
              <a:gd name="T74" fmla="*/ 0 w 2"/>
              <a:gd name="T75" fmla="*/ 0 h 2"/>
              <a:gd name="T76" fmla="*/ 0 w 2"/>
              <a:gd name="T77" fmla="*/ 2147483646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1" name="Freeform 1180"/>
          <p:cNvSpPr>
            <a:spLocks/>
          </p:cNvSpPr>
          <p:nvPr/>
        </p:nvSpPr>
        <p:spPr bwMode="auto">
          <a:xfrm>
            <a:off x="560388" y="530225"/>
            <a:ext cx="3175" cy="4763"/>
          </a:xfrm>
          <a:custGeom>
            <a:avLst/>
            <a:gdLst>
              <a:gd name="T0" fmla="*/ 0 w 2"/>
              <a:gd name="T1" fmla="*/ 2147483646 h 3"/>
              <a:gd name="T2" fmla="*/ 0 w 2"/>
              <a:gd name="T3" fmla="*/ 2147483646 h 3"/>
              <a:gd name="T4" fmla="*/ 2147483646 w 2"/>
              <a:gd name="T5" fmla="*/ 2147483646 h 3"/>
              <a:gd name="T6" fmla="*/ 2147483646 w 2"/>
              <a:gd name="T7" fmla="*/ 2147483646 h 3"/>
              <a:gd name="T8" fmla="*/ 0 w 2"/>
              <a:gd name="T9" fmla="*/ 0 h 3"/>
              <a:gd name="T10" fmla="*/ 0 w 2"/>
              <a:gd name="T11" fmla="*/ 0 h 3"/>
              <a:gd name="T12" fmla="*/ 0 w 2"/>
              <a:gd name="T13" fmla="*/ 0 h 3"/>
              <a:gd name="T14" fmla="*/ 0 w 2"/>
              <a:gd name="T15" fmla="*/ 2147483646 h 3"/>
              <a:gd name="T16" fmla="*/ 0 w 2"/>
              <a:gd name="T17" fmla="*/ 2147483646 h 3"/>
              <a:gd name="T18" fmla="*/ 0 w 2"/>
              <a:gd name="T19" fmla="*/ 2147483646 h 3"/>
              <a:gd name="T20" fmla="*/ 0 w 2"/>
              <a:gd name="T21" fmla="*/ 2147483646 h 3"/>
              <a:gd name="T22" fmla="*/ 0 w 2"/>
              <a:gd name="T23" fmla="*/ 0 h 3"/>
              <a:gd name="T24" fmla="*/ 0 w 2"/>
              <a:gd name="T25" fmla="*/ 2147483646 h 3"/>
              <a:gd name="T26" fmla="*/ 0 w 2"/>
              <a:gd name="T27" fmla="*/ 2147483646 h 3"/>
              <a:gd name="T28" fmla="*/ 0 w 2"/>
              <a:gd name="T29" fmla="*/ 2147483646 h 3"/>
              <a:gd name="T30" fmla="*/ 0 w 2"/>
              <a:gd name="T31" fmla="*/ 2147483646 h 3"/>
              <a:gd name="T32" fmla="*/ 0 w 2"/>
              <a:gd name="T33" fmla="*/ 2147483646 h 3"/>
              <a:gd name="T34" fmla="*/ 0 w 2"/>
              <a:gd name="T35" fmla="*/ 2147483646 h 3"/>
              <a:gd name="T36" fmla="*/ 0 w 2"/>
              <a:gd name="T37" fmla="*/ 2147483646 h 3"/>
              <a:gd name="T38" fmla="*/ 0 w 2"/>
              <a:gd name="T39" fmla="*/ 2147483646 h 3"/>
              <a:gd name="T40" fmla="*/ 0 w 2"/>
              <a:gd name="T41" fmla="*/ 2147483646 h 3"/>
              <a:gd name="T42" fmla="*/ 0 w 2"/>
              <a:gd name="T43" fmla="*/ 2147483646 h 3"/>
              <a:gd name="T44" fmla="*/ 0 w 2"/>
              <a:gd name="T45" fmla="*/ 2147483646 h 3"/>
              <a:gd name="T46" fmla="*/ 0 w 2"/>
              <a:gd name="T47" fmla="*/ 2147483646 h 3"/>
              <a:gd name="T48" fmla="*/ 0 w 2"/>
              <a:gd name="T49" fmla="*/ 2147483646 h 3"/>
              <a:gd name="T50" fmla="*/ 0 w 2"/>
              <a:gd name="T51" fmla="*/ 2147483646 h 3"/>
              <a:gd name="T52" fmla="*/ 0 w 2"/>
              <a:gd name="T53" fmla="*/ 2147483646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2" name="Line 1187"/>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3" name="Line 1188"/>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4" name="Freeform 1208"/>
          <p:cNvSpPr>
            <a:spLocks/>
          </p:cNvSpPr>
          <p:nvPr/>
        </p:nvSpPr>
        <p:spPr bwMode="auto">
          <a:xfrm>
            <a:off x="595313" y="557213"/>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5" name="Freeform 1210"/>
          <p:cNvSpPr>
            <a:spLocks/>
          </p:cNvSpPr>
          <p:nvPr/>
        </p:nvSpPr>
        <p:spPr bwMode="auto">
          <a:xfrm>
            <a:off x="595313" y="557213"/>
            <a:ext cx="3175" cy="3175"/>
          </a:xfrm>
          <a:custGeom>
            <a:avLst/>
            <a:gdLst>
              <a:gd name="T0" fmla="*/ 0 w 2"/>
              <a:gd name="T1" fmla="*/ 2147483646 h 2"/>
              <a:gd name="T2" fmla="*/ 0 w 2"/>
              <a:gd name="T3" fmla="*/ 2147483646 h 2"/>
              <a:gd name="T4" fmla="*/ 2147483646 w 2"/>
              <a:gd name="T5" fmla="*/ 2147483646 h 2"/>
              <a:gd name="T6" fmla="*/ 2147483646 w 2"/>
              <a:gd name="T7" fmla="*/ 0 h 2"/>
              <a:gd name="T8" fmla="*/ 2147483646 w 2"/>
              <a:gd name="T9" fmla="*/ 0 h 2"/>
              <a:gd name="T10" fmla="*/ 0 w 2"/>
              <a:gd name="T11" fmla="*/ 0 h 2"/>
              <a:gd name="T12" fmla="*/ 0 w 2"/>
              <a:gd name="T13" fmla="*/ 0 h 2"/>
              <a:gd name="T14" fmla="*/ 0 w 2"/>
              <a:gd name="T15" fmla="*/ 0 h 2"/>
              <a:gd name="T16" fmla="*/ 0 w 2"/>
              <a:gd name="T17" fmla="*/ 2147483646 h 2"/>
              <a:gd name="T18" fmla="*/ 0 w 2"/>
              <a:gd name="T19" fmla="*/ 2147483646 h 2"/>
              <a:gd name="T20" fmla="*/ 2147483646 w 2"/>
              <a:gd name="T21" fmla="*/ 2147483646 h 2"/>
              <a:gd name="T22" fmla="*/ 2147483646 w 2"/>
              <a:gd name="T23" fmla="*/ 0 h 2"/>
              <a:gd name="T24" fmla="*/ 2147483646 w 2"/>
              <a:gd name="T25" fmla="*/ 0 h 2"/>
              <a:gd name="T26" fmla="*/ 0 w 2"/>
              <a:gd name="T27" fmla="*/ 0 h 2"/>
              <a:gd name="T28" fmla="*/ 0 w 2"/>
              <a:gd name="T29" fmla="*/ 0 h 2"/>
              <a:gd name="T30" fmla="*/ 0 w 2"/>
              <a:gd name="T31" fmla="*/ 0 h 2"/>
              <a:gd name="T32" fmla="*/ 0 w 2"/>
              <a:gd name="T33" fmla="*/ 2147483646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6" name="Freeform 1214"/>
          <p:cNvSpPr>
            <a:spLocks/>
          </p:cNvSpPr>
          <p:nvPr/>
        </p:nvSpPr>
        <p:spPr bwMode="auto">
          <a:xfrm>
            <a:off x="595313" y="557213"/>
            <a:ext cx="3175" cy="3175"/>
          </a:xfrm>
          <a:custGeom>
            <a:avLst/>
            <a:gdLst>
              <a:gd name="T0" fmla="*/ 0 w 2"/>
              <a:gd name="T1" fmla="*/ 2147483646 h 2"/>
              <a:gd name="T2" fmla="*/ 2147483646 w 2"/>
              <a:gd name="T3" fmla="*/ 2147483646 h 2"/>
              <a:gd name="T4" fmla="*/ 0 w 2"/>
              <a:gd name="T5" fmla="*/ 0 h 2"/>
              <a:gd name="T6" fmla="*/ 0 w 2"/>
              <a:gd name="T7" fmla="*/ 2147483646 h 2"/>
              <a:gd name="T8" fmla="*/ 0 w 2"/>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7" name="Rectangle 1215">
            <a:extLst>
              <a:ext uri="{FF2B5EF4-FFF2-40B4-BE49-F238E27FC236}">
                <a16:creationId xmlns:a16="http://schemas.microsoft.com/office/drawing/2014/main" id="{FEE66926-7D70-4A8A-8165-1088AF2588E1}"/>
              </a:ext>
            </a:extLst>
          </p:cNvPr>
          <p:cNvSpPr>
            <a:spLocks noChangeArrowheads="1"/>
          </p:cNvSpPr>
          <p:nvPr/>
        </p:nvSpPr>
        <p:spPr bwMode="auto">
          <a:xfrm>
            <a:off x="595313" y="627063"/>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98" name="Freeform 1217"/>
          <p:cNvSpPr>
            <a:spLocks/>
          </p:cNvSpPr>
          <p:nvPr/>
        </p:nvSpPr>
        <p:spPr bwMode="auto">
          <a:xfrm>
            <a:off x="595313" y="6270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9" name="Freeform 1219"/>
          <p:cNvSpPr>
            <a:spLocks/>
          </p:cNvSpPr>
          <p:nvPr/>
        </p:nvSpPr>
        <p:spPr bwMode="auto">
          <a:xfrm>
            <a:off x="731838" y="541338"/>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0" name="Freeform 1221"/>
          <p:cNvSpPr>
            <a:spLocks/>
          </p:cNvSpPr>
          <p:nvPr/>
        </p:nvSpPr>
        <p:spPr bwMode="auto">
          <a:xfrm>
            <a:off x="731838" y="541338"/>
            <a:ext cx="3175" cy="3175"/>
          </a:xfrm>
          <a:custGeom>
            <a:avLst/>
            <a:gdLst>
              <a:gd name="T0" fmla="*/ 2147483646 w 2"/>
              <a:gd name="T1" fmla="*/ 0 h 2"/>
              <a:gd name="T2" fmla="*/ 2147483646 w 2"/>
              <a:gd name="T3" fmla="*/ 0 h 2"/>
              <a:gd name="T4" fmla="*/ 2147483646 w 2"/>
              <a:gd name="T5" fmla="*/ 0 h 2"/>
              <a:gd name="T6" fmla="*/ 0 w 2"/>
              <a:gd name="T7" fmla="*/ 0 h 2"/>
              <a:gd name="T8" fmla="*/ 0 w 2"/>
              <a:gd name="T9" fmla="*/ 0 h 2"/>
              <a:gd name="T10" fmla="*/ 0 w 2"/>
              <a:gd name="T11" fmla="*/ 2147483646 h 2"/>
              <a:gd name="T12" fmla="*/ 2147483646 w 2"/>
              <a:gd name="T13" fmla="*/ 0 h 2"/>
              <a:gd name="T14" fmla="*/ 2147483646 w 2"/>
              <a:gd name="T15" fmla="*/ 0 h 2"/>
              <a:gd name="T16" fmla="*/ 2147483646 w 2"/>
              <a:gd name="T17" fmla="*/ 0 h 2"/>
              <a:gd name="T18" fmla="*/ 0 w 2"/>
              <a:gd name="T19" fmla="*/ 0 h 2"/>
              <a:gd name="T20" fmla="*/ 0 w 2"/>
              <a:gd name="T21" fmla="*/ 0 h 2"/>
              <a:gd name="T22" fmla="*/ 0 w 2"/>
              <a:gd name="T23" fmla="*/ 2147483646 h 2"/>
              <a:gd name="T24" fmla="*/ 2147483646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1" name="Freeform 1234"/>
          <p:cNvSpPr>
            <a:spLocks/>
          </p:cNvSpPr>
          <p:nvPr/>
        </p:nvSpPr>
        <p:spPr bwMode="auto">
          <a:xfrm>
            <a:off x="722313" y="550863"/>
            <a:ext cx="3175" cy="1587"/>
          </a:xfrm>
          <a:custGeom>
            <a:avLst/>
            <a:gdLst>
              <a:gd name="T0" fmla="*/ 0 w 2"/>
              <a:gd name="T1" fmla="*/ 0 h 1587"/>
              <a:gd name="T2" fmla="*/ 0 w 2"/>
              <a:gd name="T3" fmla="*/ 0 h 1587"/>
              <a:gd name="T4" fmla="*/ 2147483646 w 2"/>
              <a:gd name="T5" fmla="*/ 0 h 1587"/>
              <a:gd name="T6" fmla="*/ 2147483646 w 2"/>
              <a:gd name="T7" fmla="*/ 0 h 1587"/>
              <a:gd name="T8" fmla="*/ 2147483646 w 2"/>
              <a:gd name="T9" fmla="*/ 0 h 1587"/>
              <a:gd name="T10" fmla="*/ 2147483646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2147483646 w 2"/>
              <a:gd name="T25" fmla="*/ 0 h 1587"/>
              <a:gd name="T26" fmla="*/ 2147483646 w 2"/>
              <a:gd name="T27" fmla="*/ 0 h 1587"/>
              <a:gd name="T28" fmla="*/ 2147483646 w 2"/>
              <a:gd name="T29" fmla="*/ 0 h 1587"/>
              <a:gd name="T30" fmla="*/ 0 w 2"/>
              <a:gd name="T31" fmla="*/ 0 h 1587"/>
              <a:gd name="T32" fmla="*/ 0 w 2"/>
              <a:gd name="T33" fmla="*/ 0 h 1587"/>
              <a:gd name="T34" fmla="*/ 2147483646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2" name="Line 1237"/>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3" name="Line 1238"/>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4" name="Freeform 1240"/>
          <p:cNvSpPr>
            <a:spLocks/>
          </p:cNvSpPr>
          <p:nvPr/>
        </p:nvSpPr>
        <p:spPr bwMode="auto">
          <a:xfrm>
            <a:off x="728663" y="541338"/>
            <a:ext cx="1587" cy="3175"/>
          </a:xfrm>
          <a:custGeom>
            <a:avLst/>
            <a:gdLst>
              <a:gd name="T0" fmla="*/ 0 w 1587"/>
              <a:gd name="T1" fmla="*/ 2147483646 h 2"/>
              <a:gd name="T2" fmla="*/ 0 w 1587"/>
              <a:gd name="T3" fmla="*/ 2147483646 h 2"/>
              <a:gd name="T4" fmla="*/ 0 w 1587"/>
              <a:gd name="T5" fmla="*/ 0 h 2"/>
              <a:gd name="T6" fmla="*/ 0 w 1587"/>
              <a:gd name="T7" fmla="*/ 2147483646 h 2"/>
              <a:gd name="T8" fmla="*/ 0 w 1587"/>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5" name="Freeform 1243"/>
          <p:cNvSpPr>
            <a:spLocks/>
          </p:cNvSpPr>
          <p:nvPr/>
        </p:nvSpPr>
        <p:spPr bwMode="auto">
          <a:xfrm>
            <a:off x="728663" y="538163"/>
            <a:ext cx="3175" cy="3175"/>
          </a:xfrm>
          <a:custGeom>
            <a:avLst/>
            <a:gdLst>
              <a:gd name="T0" fmla="*/ 2147483646 w 2"/>
              <a:gd name="T1" fmla="*/ 2147483646 h 2"/>
              <a:gd name="T2" fmla="*/ 2147483646 w 2"/>
              <a:gd name="T3" fmla="*/ 2147483646 h 2"/>
              <a:gd name="T4" fmla="*/ 2147483646 w 2"/>
              <a:gd name="T5" fmla="*/ 2147483646 h 2"/>
              <a:gd name="T6" fmla="*/ 2147483646 w 2"/>
              <a:gd name="T7" fmla="*/ 2147483646 h 2"/>
              <a:gd name="T8" fmla="*/ 0 w 2"/>
              <a:gd name="T9" fmla="*/ 2147483646 h 2"/>
              <a:gd name="T10" fmla="*/ 0 w 2"/>
              <a:gd name="T11" fmla="*/ 2147483646 h 2"/>
              <a:gd name="T12" fmla="*/ 2147483646 w 2"/>
              <a:gd name="T13" fmla="*/ 2147483646 h 2"/>
              <a:gd name="T14" fmla="*/ 0 w 2"/>
              <a:gd name="T15" fmla="*/ 2147483646 h 2"/>
              <a:gd name="T16" fmla="*/ 0 w 2"/>
              <a:gd name="T17" fmla="*/ 2147483646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0 w 2"/>
              <a:gd name="T29" fmla="*/ 2147483646 h 2"/>
              <a:gd name="T30" fmla="*/ 0 w 2"/>
              <a:gd name="T31" fmla="*/ 2147483646 h 2"/>
              <a:gd name="T32" fmla="*/ 0 w 2"/>
              <a:gd name="T33" fmla="*/ 2147483646 h 2"/>
              <a:gd name="T34" fmla="*/ 0 w 2"/>
              <a:gd name="T35" fmla="*/ 2147483646 h 2"/>
              <a:gd name="T36" fmla="*/ 0 w 2"/>
              <a:gd name="T37" fmla="*/ 2147483646 h 2"/>
              <a:gd name="T38" fmla="*/ 2147483646 w 2"/>
              <a:gd name="T39" fmla="*/ 2147483646 h 2"/>
              <a:gd name="T40" fmla="*/ 2147483646 w 2"/>
              <a:gd name="T41" fmla="*/ 2147483646 h 2"/>
              <a:gd name="T42" fmla="*/ 2147483646 w 2"/>
              <a:gd name="T43" fmla="*/ 2147483646 h 2"/>
              <a:gd name="T44" fmla="*/ 2147483646 w 2"/>
              <a:gd name="T45" fmla="*/ 2147483646 h 2"/>
              <a:gd name="T46" fmla="*/ 2147483646 w 2"/>
              <a:gd name="T47" fmla="*/ 2147483646 h 2"/>
              <a:gd name="T48" fmla="*/ 0 w 2"/>
              <a:gd name="T49" fmla="*/ 0 h 2"/>
              <a:gd name="T50" fmla="*/ 0 w 2"/>
              <a:gd name="T51" fmla="*/ 2147483646 h 2"/>
              <a:gd name="T52" fmla="*/ 0 w 2"/>
              <a:gd name="T53" fmla="*/ 2147483646 h 2"/>
              <a:gd name="T54" fmla="*/ 0 w 2"/>
              <a:gd name="T55" fmla="*/ 2147483646 h 2"/>
              <a:gd name="T56" fmla="*/ 2147483646 w 2"/>
              <a:gd name="T57" fmla="*/ 2147483646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6" name="Freeform 1246"/>
          <p:cNvSpPr>
            <a:spLocks/>
          </p:cNvSpPr>
          <p:nvPr/>
        </p:nvSpPr>
        <p:spPr bwMode="auto">
          <a:xfrm>
            <a:off x="725488" y="547688"/>
            <a:ext cx="3175" cy="3175"/>
          </a:xfrm>
          <a:custGeom>
            <a:avLst/>
            <a:gdLst>
              <a:gd name="T0" fmla="*/ 0 w 2"/>
              <a:gd name="T1" fmla="*/ 2147483646 h 2"/>
              <a:gd name="T2" fmla="*/ 0 w 2"/>
              <a:gd name="T3" fmla="*/ 2147483646 h 2"/>
              <a:gd name="T4" fmla="*/ 2147483646 w 2"/>
              <a:gd name="T5" fmla="*/ 0 h 2"/>
              <a:gd name="T6" fmla="*/ 2147483646 w 2"/>
              <a:gd name="T7" fmla="*/ 0 h 2"/>
              <a:gd name="T8" fmla="*/ 0 w 2"/>
              <a:gd name="T9" fmla="*/ 0 h 2"/>
              <a:gd name="T10" fmla="*/ 0 w 2"/>
              <a:gd name="T11" fmla="*/ 0 h 2"/>
              <a:gd name="T12" fmla="*/ 0 w 2"/>
              <a:gd name="T13" fmla="*/ 2147483646 h 2"/>
              <a:gd name="T14" fmla="*/ 0 w 2"/>
              <a:gd name="T15" fmla="*/ 2147483646 h 2"/>
              <a:gd name="T16" fmla="*/ 2147483646 w 2"/>
              <a:gd name="T17" fmla="*/ 0 h 2"/>
              <a:gd name="T18" fmla="*/ 2147483646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2147483646 h 2"/>
              <a:gd name="T48" fmla="*/ 0 w 2"/>
              <a:gd name="T49" fmla="*/ 2147483646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7" name="Freeform 1250"/>
          <p:cNvSpPr>
            <a:spLocks/>
          </p:cNvSpPr>
          <p:nvPr/>
        </p:nvSpPr>
        <p:spPr bwMode="auto">
          <a:xfrm>
            <a:off x="731838" y="530225"/>
            <a:ext cx="3175" cy="1588"/>
          </a:xfrm>
          <a:custGeom>
            <a:avLst/>
            <a:gdLst>
              <a:gd name="T0" fmla="*/ 2147483646 w 2"/>
              <a:gd name="T1" fmla="*/ 0 h 1588"/>
              <a:gd name="T2" fmla="*/ 0 w 2"/>
              <a:gd name="T3" fmla="*/ 0 h 1588"/>
              <a:gd name="T4" fmla="*/ 2147483646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8" name="Freeform 1252"/>
          <p:cNvSpPr>
            <a:spLocks/>
          </p:cNvSpPr>
          <p:nvPr/>
        </p:nvSpPr>
        <p:spPr bwMode="auto">
          <a:xfrm>
            <a:off x="731838" y="527050"/>
            <a:ext cx="3175" cy="7938"/>
          </a:xfrm>
          <a:custGeom>
            <a:avLst/>
            <a:gdLst>
              <a:gd name="T0" fmla="*/ 2147483646 w 2"/>
              <a:gd name="T1" fmla="*/ 2147483646 h 5"/>
              <a:gd name="T2" fmla="*/ 2147483646 w 2"/>
              <a:gd name="T3" fmla="*/ 2147483646 h 5"/>
              <a:gd name="T4" fmla="*/ 0 w 2"/>
              <a:gd name="T5" fmla="*/ 0 h 5"/>
              <a:gd name="T6" fmla="*/ 0 w 2"/>
              <a:gd name="T7" fmla="*/ 2147483646 h 5"/>
              <a:gd name="T8" fmla="*/ 0 w 2"/>
              <a:gd name="T9" fmla="*/ 2147483646 h 5"/>
              <a:gd name="T10" fmla="*/ 2147483646 w 2"/>
              <a:gd name="T11" fmla="*/ 2147483646 h 5"/>
              <a:gd name="T12" fmla="*/ 2147483646 w 2"/>
              <a:gd name="T13" fmla="*/ 2147483646 h 5"/>
              <a:gd name="T14" fmla="*/ 2147483646 w 2"/>
              <a:gd name="T15" fmla="*/ 2147483646 h 5"/>
              <a:gd name="T16" fmla="*/ 0 w 2"/>
              <a:gd name="T17" fmla="*/ 0 h 5"/>
              <a:gd name="T18" fmla="*/ 0 w 2"/>
              <a:gd name="T19" fmla="*/ 2147483646 h 5"/>
              <a:gd name="T20" fmla="*/ 0 w 2"/>
              <a:gd name="T21" fmla="*/ 2147483646 h 5"/>
              <a:gd name="T22" fmla="*/ 2147483646 w 2"/>
              <a:gd name="T23" fmla="*/ 2147483646 h 5"/>
              <a:gd name="T24" fmla="*/ 2147483646 w 2"/>
              <a:gd name="T25" fmla="*/ 2147483646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9" name="Freeform 1255"/>
          <p:cNvSpPr>
            <a:spLocks/>
          </p:cNvSpPr>
          <p:nvPr/>
        </p:nvSpPr>
        <p:spPr bwMode="auto">
          <a:xfrm>
            <a:off x="712788" y="550863"/>
            <a:ext cx="3175" cy="1587"/>
          </a:xfrm>
          <a:custGeom>
            <a:avLst/>
            <a:gdLst>
              <a:gd name="T0" fmla="*/ 0 w 2"/>
              <a:gd name="T1" fmla="*/ 0 h 1587"/>
              <a:gd name="T2" fmla="*/ 2147483646 w 2"/>
              <a:gd name="T3" fmla="*/ 0 h 1587"/>
              <a:gd name="T4" fmla="*/ 2147483646 w 2"/>
              <a:gd name="T5" fmla="*/ 0 h 1587"/>
              <a:gd name="T6" fmla="*/ 2147483646 w 2"/>
              <a:gd name="T7" fmla="*/ 0 h 1587"/>
              <a:gd name="T8" fmla="*/ 2147483646 w 2"/>
              <a:gd name="T9" fmla="*/ 0 h 1587"/>
              <a:gd name="T10" fmla="*/ 0 w 2"/>
              <a:gd name="T11" fmla="*/ 0 h 1587"/>
              <a:gd name="T12" fmla="*/ 0 w 2"/>
              <a:gd name="T13" fmla="*/ 0 h 1587"/>
              <a:gd name="T14" fmla="*/ 0 w 2"/>
              <a:gd name="T15" fmla="*/ 0 h 1587"/>
              <a:gd name="T16" fmla="*/ 0 w 2"/>
              <a:gd name="T17" fmla="*/ 0 h 1587"/>
              <a:gd name="T18" fmla="*/ 2147483646 w 2"/>
              <a:gd name="T19" fmla="*/ 0 h 1587"/>
              <a:gd name="T20" fmla="*/ 2147483646 w 2"/>
              <a:gd name="T21" fmla="*/ 0 h 1587"/>
              <a:gd name="T22" fmla="*/ 2147483646 w 2"/>
              <a:gd name="T23" fmla="*/ 0 h 1587"/>
              <a:gd name="T24" fmla="*/ 2147483646 w 2"/>
              <a:gd name="T25" fmla="*/ 0 h 1587"/>
              <a:gd name="T26" fmla="*/ 2147483646 w 2"/>
              <a:gd name="T27" fmla="*/ 0 h 1587"/>
              <a:gd name="T28" fmla="*/ 2147483646 w 2"/>
              <a:gd name="T29" fmla="*/ 0 h 1587"/>
              <a:gd name="T30" fmla="*/ 2147483646 w 2"/>
              <a:gd name="T31" fmla="*/ 0 h 1587"/>
              <a:gd name="T32" fmla="*/ 2147483646 w 2"/>
              <a:gd name="T33" fmla="*/ 0 h 1587"/>
              <a:gd name="T34" fmla="*/ 2147483646 w 2"/>
              <a:gd name="T35" fmla="*/ 0 h 1587"/>
              <a:gd name="T36" fmla="*/ 2147483646 w 2"/>
              <a:gd name="T37" fmla="*/ 0 h 1587"/>
              <a:gd name="T38" fmla="*/ 2147483646 w 2"/>
              <a:gd name="T39" fmla="*/ 0 h 1587"/>
              <a:gd name="T40" fmla="*/ 2147483646 w 2"/>
              <a:gd name="T41" fmla="*/ 0 h 1587"/>
              <a:gd name="T42" fmla="*/ 2147483646 w 2"/>
              <a:gd name="T43" fmla="*/ 0 h 1587"/>
              <a:gd name="T44" fmla="*/ 2147483646 w 2"/>
              <a:gd name="T45" fmla="*/ 0 h 1587"/>
              <a:gd name="T46" fmla="*/ 2147483646 w 2"/>
              <a:gd name="T47" fmla="*/ 0 h 1587"/>
              <a:gd name="T48" fmla="*/ 2147483646 w 2"/>
              <a:gd name="T49" fmla="*/ 0 h 1587"/>
              <a:gd name="T50" fmla="*/ 2147483646 w 2"/>
              <a:gd name="T51" fmla="*/ 0 h 1587"/>
              <a:gd name="T52" fmla="*/ 2147483646 w 2"/>
              <a:gd name="T53" fmla="*/ 0 h 1587"/>
              <a:gd name="T54" fmla="*/ 2147483646 w 2"/>
              <a:gd name="T55" fmla="*/ 0 h 1587"/>
              <a:gd name="T56" fmla="*/ 2147483646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10" name="Rectangle 1256">
            <a:extLst>
              <a:ext uri="{FF2B5EF4-FFF2-40B4-BE49-F238E27FC236}">
                <a16:creationId xmlns:a16="http://schemas.microsoft.com/office/drawing/2014/main" id="{98C61479-9026-4A04-82E6-2DD9344CBD15}"/>
              </a:ext>
            </a:extLst>
          </p:cNvPr>
          <p:cNvSpPr>
            <a:spLocks noChangeArrowheads="1"/>
          </p:cNvSpPr>
          <p:nvPr/>
        </p:nvSpPr>
        <p:spPr bwMode="auto">
          <a:xfrm>
            <a:off x="722313" y="550863"/>
            <a:ext cx="1587"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11" name="Freeform 1258"/>
          <p:cNvSpPr>
            <a:spLocks/>
          </p:cNvSpPr>
          <p:nvPr/>
        </p:nvSpPr>
        <p:spPr bwMode="auto">
          <a:xfrm>
            <a:off x="722313" y="5508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12" name="Freeform 1266"/>
          <p:cNvSpPr>
            <a:spLocks/>
          </p:cNvSpPr>
          <p:nvPr/>
        </p:nvSpPr>
        <p:spPr bwMode="auto">
          <a:xfrm>
            <a:off x="728663" y="534988"/>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13" name="Freeform 1269"/>
          <p:cNvSpPr>
            <a:spLocks/>
          </p:cNvSpPr>
          <p:nvPr/>
        </p:nvSpPr>
        <p:spPr bwMode="auto">
          <a:xfrm>
            <a:off x="728663" y="530225"/>
            <a:ext cx="3175" cy="4763"/>
          </a:xfrm>
          <a:custGeom>
            <a:avLst/>
            <a:gdLst>
              <a:gd name="T0" fmla="*/ 0 w 2"/>
              <a:gd name="T1" fmla="*/ 2147483646 h 3"/>
              <a:gd name="T2" fmla="*/ 2147483646 w 2"/>
              <a:gd name="T3" fmla="*/ 0 h 3"/>
              <a:gd name="T4" fmla="*/ 2147483646 w 2"/>
              <a:gd name="T5" fmla="*/ 0 h 3"/>
              <a:gd name="T6" fmla="*/ 2147483646 w 2"/>
              <a:gd name="T7" fmla="*/ 0 h 3"/>
              <a:gd name="T8" fmla="*/ 2147483646 w 2"/>
              <a:gd name="T9" fmla="*/ 0 h 3"/>
              <a:gd name="T10" fmla="*/ 0 w 2"/>
              <a:gd name="T11" fmla="*/ 0 h 3"/>
              <a:gd name="T12" fmla="*/ 0 w 2"/>
              <a:gd name="T13" fmla="*/ 0 h 3"/>
              <a:gd name="T14" fmla="*/ 0 w 2"/>
              <a:gd name="T15" fmla="*/ 2147483646 h 3"/>
              <a:gd name="T16" fmla="*/ 0 w 2"/>
              <a:gd name="T17" fmla="*/ 2147483646 h 3"/>
              <a:gd name="T18" fmla="*/ 2147483646 w 2"/>
              <a:gd name="T19" fmla="*/ 0 h 3"/>
              <a:gd name="T20" fmla="*/ 2147483646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2147483646 h 3"/>
              <a:gd name="T40" fmla="*/ 0 w 2"/>
              <a:gd name="T41" fmla="*/ 2147483646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14" name="Line 1270"/>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15" name="Line 1271"/>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16" name="Rectangle 1272">
            <a:extLst>
              <a:ext uri="{FF2B5EF4-FFF2-40B4-BE49-F238E27FC236}">
                <a16:creationId xmlns:a16="http://schemas.microsoft.com/office/drawing/2014/main" id="{BAD71745-81AB-401C-8975-31812C106988}"/>
              </a:ext>
            </a:extLst>
          </p:cNvPr>
          <p:cNvSpPr>
            <a:spLocks noChangeArrowheads="1"/>
          </p:cNvSpPr>
          <p:nvPr/>
        </p:nvSpPr>
        <p:spPr bwMode="auto">
          <a:xfrm>
            <a:off x="728663" y="530225"/>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17" name="Rectangle 1273">
            <a:extLst>
              <a:ext uri="{FF2B5EF4-FFF2-40B4-BE49-F238E27FC236}">
                <a16:creationId xmlns:a16="http://schemas.microsoft.com/office/drawing/2014/main" id="{AD540E3C-5CCB-4C3A-BF70-83E6B72E62BC}"/>
              </a:ext>
            </a:extLst>
          </p:cNvPr>
          <p:cNvSpPr>
            <a:spLocks noChangeArrowheads="1"/>
          </p:cNvSpPr>
          <p:nvPr/>
        </p:nvSpPr>
        <p:spPr bwMode="auto">
          <a:xfrm>
            <a:off x="728663" y="530225"/>
            <a:ext cx="1587"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18" name="Line 1274"/>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19" name="Line 1275"/>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20" name="Freeform 1277"/>
          <p:cNvSpPr>
            <a:spLocks/>
          </p:cNvSpPr>
          <p:nvPr/>
        </p:nvSpPr>
        <p:spPr bwMode="auto">
          <a:xfrm>
            <a:off x="728663" y="523875"/>
            <a:ext cx="1587" cy="3175"/>
          </a:xfrm>
          <a:custGeom>
            <a:avLst/>
            <a:gdLst>
              <a:gd name="T0" fmla="*/ 0 w 1587"/>
              <a:gd name="T1" fmla="*/ 2147483646 h 2"/>
              <a:gd name="T2" fmla="*/ 0 w 1587"/>
              <a:gd name="T3" fmla="*/ 2147483646 h 2"/>
              <a:gd name="T4" fmla="*/ 0 w 1587"/>
              <a:gd name="T5" fmla="*/ 0 h 2"/>
              <a:gd name="T6" fmla="*/ 0 w 1587"/>
              <a:gd name="T7" fmla="*/ 2147483646 h 2"/>
              <a:gd name="T8" fmla="*/ 0 w 1587"/>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21" name="Freeform 1287"/>
          <p:cNvSpPr>
            <a:spLocks/>
          </p:cNvSpPr>
          <p:nvPr/>
        </p:nvSpPr>
        <p:spPr bwMode="auto">
          <a:xfrm>
            <a:off x="719138" y="514350"/>
            <a:ext cx="3175" cy="3175"/>
          </a:xfrm>
          <a:custGeom>
            <a:avLst/>
            <a:gdLst>
              <a:gd name="T0" fmla="*/ 0 w 2"/>
              <a:gd name="T1" fmla="*/ 0 h 2"/>
              <a:gd name="T2" fmla="*/ 0 w 2"/>
              <a:gd name="T3" fmla="*/ 2147483646 h 2"/>
              <a:gd name="T4" fmla="*/ 2147483646 w 2"/>
              <a:gd name="T5" fmla="*/ 2147483646 h 2"/>
              <a:gd name="T6" fmla="*/ 2147483646 w 2"/>
              <a:gd name="T7" fmla="*/ 2147483646 h 2"/>
              <a:gd name="T8" fmla="*/ 2147483646 w 2"/>
              <a:gd name="T9" fmla="*/ 2147483646 h 2"/>
              <a:gd name="T10" fmla="*/ 2147483646 w 2"/>
              <a:gd name="T11" fmla="*/ 0 h 2"/>
              <a:gd name="T12" fmla="*/ 0 w 2"/>
              <a:gd name="T13" fmla="*/ 0 h 2"/>
              <a:gd name="T14" fmla="*/ 0 w 2"/>
              <a:gd name="T15" fmla="*/ 0 h 2"/>
              <a:gd name="T16" fmla="*/ 0 w 2"/>
              <a:gd name="T17" fmla="*/ 2147483646 h 2"/>
              <a:gd name="T18" fmla="*/ 0 w 2"/>
              <a:gd name="T19" fmla="*/ 2147483646 h 2"/>
              <a:gd name="T20" fmla="*/ 0 w 2"/>
              <a:gd name="T21" fmla="*/ 2147483646 h 2"/>
              <a:gd name="T22" fmla="*/ 0 w 2"/>
              <a:gd name="T23" fmla="*/ 2147483646 h 2"/>
              <a:gd name="T24" fmla="*/ 2147483646 w 2"/>
              <a:gd name="T25" fmla="*/ 2147483646 h 2"/>
              <a:gd name="T26" fmla="*/ 2147483646 w 2"/>
              <a:gd name="T27" fmla="*/ 2147483646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22" name="Freeform 1290"/>
          <p:cNvSpPr>
            <a:spLocks/>
          </p:cNvSpPr>
          <p:nvPr/>
        </p:nvSpPr>
        <p:spPr bwMode="auto">
          <a:xfrm>
            <a:off x="719138" y="517525"/>
            <a:ext cx="3175" cy="3175"/>
          </a:xfrm>
          <a:custGeom>
            <a:avLst/>
            <a:gdLst>
              <a:gd name="T0" fmla="*/ 0 w 2"/>
              <a:gd name="T1" fmla="*/ 2147483646 h 2"/>
              <a:gd name="T2" fmla="*/ 0 w 2"/>
              <a:gd name="T3" fmla="*/ 2147483646 h 2"/>
              <a:gd name="T4" fmla="*/ 2147483646 w 2"/>
              <a:gd name="T5" fmla="*/ 2147483646 h 2"/>
              <a:gd name="T6" fmla="*/ 2147483646 w 2"/>
              <a:gd name="T7" fmla="*/ 2147483646 h 2"/>
              <a:gd name="T8" fmla="*/ 2147483646 w 2"/>
              <a:gd name="T9" fmla="*/ 2147483646 h 2"/>
              <a:gd name="T10" fmla="*/ 2147483646 w 2"/>
              <a:gd name="T11" fmla="*/ 0 h 2"/>
              <a:gd name="T12" fmla="*/ 0 w 2"/>
              <a:gd name="T13" fmla="*/ 0 h 2"/>
              <a:gd name="T14" fmla="*/ 0 w 2"/>
              <a:gd name="T15" fmla="*/ 0 h 2"/>
              <a:gd name="T16" fmla="*/ 0 w 2"/>
              <a:gd name="T17" fmla="*/ 0 h 2"/>
              <a:gd name="T18" fmla="*/ 0 w 2"/>
              <a:gd name="T19" fmla="*/ 0 h 2"/>
              <a:gd name="T20" fmla="*/ 2147483646 w 2"/>
              <a:gd name="T21" fmla="*/ 0 h 2"/>
              <a:gd name="T22" fmla="*/ 0 w 2"/>
              <a:gd name="T23" fmla="*/ 0 h 2"/>
              <a:gd name="T24" fmla="*/ 0 w 2"/>
              <a:gd name="T25" fmla="*/ 0 h 2"/>
              <a:gd name="T26" fmla="*/ 0 w 2"/>
              <a:gd name="T27" fmla="*/ 0 h 2"/>
              <a:gd name="T28" fmla="*/ 0 w 2"/>
              <a:gd name="T29" fmla="*/ 0 h 2"/>
              <a:gd name="T30" fmla="*/ 0 w 2"/>
              <a:gd name="T31" fmla="*/ 2147483646 h 2"/>
              <a:gd name="T32" fmla="*/ 0 w 2"/>
              <a:gd name="T33" fmla="*/ 2147483646 h 2"/>
              <a:gd name="T34" fmla="*/ 0 w 2"/>
              <a:gd name="T35" fmla="*/ 2147483646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2147483646 h 2"/>
              <a:gd name="T50" fmla="*/ 2147483646 w 2"/>
              <a:gd name="T51" fmla="*/ 2147483646 h 2"/>
              <a:gd name="T52" fmla="*/ 2147483646 w 2"/>
              <a:gd name="T53" fmla="*/ 0 h 2"/>
              <a:gd name="T54" fmla="*/ 2147483646 w 2"/>
              <a:gd name="T55" fmla="*/ 0 h 2"/>
              <a:gd name="T56" fmla="*/ 0 w 2"/>
              <a:gd name="T57" fmla="*/ 0 h 2"/>
              <a:gd name="T58" fmla="*/ 0 w 2"/>
              <a:gd name="T59" fmla="*/ 0 h 2"/>
              <a:gd name="T60" fmla="*/ 0 w 2"/>
              <a:gd name="T61" fmla="*/ 2147483646 h 2"/>
              <a:gd name="T62" fmla="*/ 0 w 2"/>
              <a:gd name="T63" fmla="*/ 2147483646 h 2"/>
              <a:gd name="T64" fmla="*/ 2147483646 w 2"/>
              <a:gd name="T65" fmla="*/ 2147483646 h 2"/>
              <a:gd name="T66" fmla="*/ 2147483646 w 2"/>
              <a:gd name="T67" fmla="*/ 2147483646 h 2"/>
              <a:gd name="T68" fmla="*/ 0 w 2"/>
              <a:gd name="T69" fmla="*/ 2147483646 h 2"/>
              <a:gd name="T70" fmla="*/ 0 w 2"/>
              <a:gd name="T71" fmla="*/ 2147483646 h 2"/>
              <a:gd name="T72" fmla="*/ 0 w 2"/>
              <a:gd name="T73" fmla="*/ 2147483646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23" name="Rectangle 1335">
            <a:extLst>
              <a:ext uri="{FF2B5EF4-FFF2-40B4-BE49-F238E27FC236}">
                <a16:creationId xmlns:a16="http://schemas.microsoft.com/office/drawing/2014/main" id="{63DF48C2-C9C8-420B-80F0-56DF947DE05F}"/>
              </a:ext>
            </a:extLst>
          </p:cNvPr>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24" name="Rectangle 1336">
            <a:extLst>
              <a:ext uri="{FF2B5EF4-FFF2-40B4-BE49-F238E27FC236}">
                <a16:creationId xmlns:a16="http://schemas.microsoft.com/office/drawing/2014/main" id="{38A6DD2C-B738-4819-B847-CBD49CCD23A4}"/>
              </a:ext>
            </a:extLst>
          </p:cNvPr>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25" name="Rectangle 1337">
            <a:extLst>
              <a:ext uri="{FF2B5EF4-FFF2-40B4-BE49-F238E27FC236}">
                <a16:creationId xmlns:a16="http://schemas.microsoft.com/office/drawing/2014/main" id="{E4B346FF-F3E9-4528-9F4E-C4B344DA8583}"/>
              </a:ext>
            </a:extLst>
          </p:cNvPr>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26" name="Rectangle 1340">
            <a:extLst>
              <a:ext uri="{FF2B5EF4-FFF2-40B4-BE49-F238E27FC236}">
                <a16:creationId xmlns:a16="http://schemas.microsoft.com/office/drawing/2014/main" id="{D3210D86-093A-4C95-B557-D61A9F14ED65}"/>
              </a:ext>
            </a:extLst>
          </p:cNvPr>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27" name="Rectangle 1341">
            <a:extLst>
              <a:ext uri="{FF2B5EF4-FFF2-40B4-BE49-F238E27FC236}">
                <a16:creationId xmlns:a16="http://schemas.microsoft.com/office/drawing/2014/main" id="{FEA1F04F-6E9E-46DE-A888-1697AE6B175B}"/>
              </a:ext>
            </a:extLst>
          </p:cNvPr>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28" name="Rectangle 1342">
            <a:extLst>
              <a:ext uri="{FF2B5EF4-FFF2-40B4-BE49-F238E27FC236}">
                <a16:creationId xmlns:a16="http://schemas.microsoft.com/office/drawing/2014/main" id="{5732DA83-C07D-4D76-8613-5ADA7122059B}"/>
              </a:ext>
            </a:extLst>
          </p:cNvPr>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29" name="Rectangle 1343">
            <a:extLst>
              <a:ext uri="{FF2B5EF4-FFF2-40B4-BE49-F238E27FC236}">
                <a16:creationId xmlns:a16="http://schemas.microsoft.com/office/drawing/2014/main" id="{E0B0C7AB-AD15-4DD5-98BA-523D817A4C94}"/>
              </a:ext>
            </a:extLst>
          </p:cNvPr>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30" name="Rectangle 1344">
            <a:extLst>
              <a:ext uri="{FF2B5EF4-FFF2-40B4-BE49-F238E27FC236}">
                <a16:creationId xmlns:a16="http://schemas.microsoft.com/office/drawing/2014/main" id="{592F1D3C-A0FB-4F40-B7F4-4F7363D31328}"/>
              </a:ext>
            </a:extLst>
          </p:cNvPr>
          <p:cNvSpPr>
            <a:spLocks noChangeArrowheads="1"/>
          </p:cNvSpPr>
          <p:nvPr/>
        </p:nvSpPr>
        <p:spPr bwMode="auto">
          <a:xfrm>
            <a:off x="465138" y="485775"/>
            <a:ext cx="1587"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70" name="ClipArt Placeholder 9"/>
          <p:cNvSpPr>
            <a:spLocks noGrp="1"/>
          </p:cNvSpPr>
          <p:nvPr>
            <p:ph type="clipArt" sz="quarter" idx="49"/>
          </p:nvPr>
        </p:nvSpPr>
        <p:spPr>
          <a:xfrm>
            <a:off x="341834"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a:t>Click icon to add clip art</a:t>
            </a:r>
            <a:endParaRPr lang="en-US" noProof="0" dirty="0"/>
          </a:p>
        </p:txBody>
      </p:sp>
      <p:sp>
        <p:nvSpPr>
          <p:cNvPr id="177" name="ClipArt Placeholder 9"/>
          <p:cNvSpPr>
            <a:spLocks noGrp="1"/>
          </p:cNvSpPr>
          <p:nvPr>
            <p:ph type="clipArt" sz="quarter" idx="56"/>
          </p:nvPr>
        </p:nvSpPr>
        <p:spPr>
          <a:xfrm>
            <a:off x="2093047"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a:t>Click icon to add clip art</a:t>
            </a:r>
            <a:endParaRPr lang="en-US" noProof="0" dirty="0"/>
          </a:p>
        </p:txBody>
      </p:sp>
      <p:sp>
        <p:nvSpPr>
          <p:cNvPr id="184" name="ClipArt Placeholder 9"/>
          <p:cNvSpPr>
            <a:spLocks noGrp="1"/>
          </p:cNvSpPr>
          <p:nvPr>
            <p:ph type="clipArt" sz="quarter" idx="63"/>
          </p:nvPr>
        </p:nvSpPr>
        <p:spPr>
          <a:xfrm>
            <a:off x="3844259"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a:t>Click icon to add clip art</a:t>
            </a:r>
            <a:endParaRPr lang="en-US" noProof="0" dirty="0"/>
          </a:p>
        </p:txBody>
      </p:sp>
      <p:sp>
        <p:nvSpPr>
          <p:cNvPr id="191" name="ClipArt Placeholder 9"/>
          <p:cNvSpPr>
            <a:spLocks noGrp="1"/>
          </p:cNvSpPr>
          <p:nvPr>
            <p:ph type="clipArt" sz="quarter" idx="70"/>
          </p:nvPr>
        </p:nvSpPr>
        <p:spPr>
          <a:xfrm>
            <a:off x="5595471"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a:t>Click icon to add clip art</a:t>
            </a:r>
            <a:endParaRPr lang="en-US" noProof="0" dirty="0"/>
          </a:p>
        </p:txBody>
      </p:sp>
      <p:sp>
        <p:nvSpPr>
          <p:cNvPr id="198" name="ClipArt Placeholder 9"/>
          <p:cNvSpPr>
            <a:spLocks noGrp="1"/>
          </p:cNvSpPr>
          <p:nvPr>
            <p:ph type="clipArt" sz="quarter" idx="77"/>
          </p:nvPr>
        </p:nvSpPr>
        <p:spPr>
          <a:xfrm>
            <a:off x="7346684"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a:t>Click icon to add clip art</a:t>
            </a:r>
            <a:endParaRPr lang="en-US" noProof="0" dirty="0"/>
          </a:p>
        </p:txBody>
      </p:sp>
      <p:sp>
        <p:nvSpPr>
          <p:cNvPr id="324" name="Title 323"/>
          <p:cNvSpPr>
            <a:spLocks noGrp="1"/>
          </p:cNvSpPr>
          <p:nvPr>
            <p:ph type="title"/>
          </p:nvPr>
        </p:nvSpPr>
        <p:spPr>
          <a:xfrm>
            <a:off x="343401" y="301625"/>
            <a:ext cx="8439652" cy="668193"/>
          </a:xfrm>
        </p:spPr>
        <p:txBody>
          <a:bodyPr/>
          <a:lstStyle>
            <a:lvl1pPr>
              <a:defRPr b="0" i="0">
                <a:solidFill>
                  <a:schemeClr val="bg2"/>
                </a:solidFill>
                <a:latin typeface="+mn-lt"/>
                <a:cs typeface="Andes ExtraLight"/>
              </a:defRPr>
            </a:lvl1pPr>
          </a:lstStyle>
          <a:p>
            <a:r>
              <a:rPr lang="en-US"/>
              <a:t>Click to edit Master title style</a:t>
            </a:r>
            <a:endParaRPr lang="en-US" dirty="0"/>
          </a:p>
        </p:txBody>
      </p:sp>
      <p:sp>
        <p:nvSpPr>
          <p:cNvPr id="171" name="Text Placeholder 2"/>
          <p:cNvSpPr>
            <a:spLocks noGrp="1"/>
          </p:cNvSpPr>
          <p:nvPr>
            <p:ph type="body" sz="quarter" idx="50"/>
          </p:nvPr>
        </p:nvSpPr>
        <p:spPr>
          <a:xfrm>
            <a:off x="603491"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a:t>Click to edit Master text styles</a:t>
            </a:r>
          </a:p>
        </p:txBody>
      </p:sp>
      <p:sp>
        <p:nvSpPr>
          <p:cNvPr id="172" name="Picture Placeholder 4"/>
          <p:cNvSpPr>
            <a:spLocks noGrp="1"/>
          </p:cNvSpPr>
          <p:nvPr>
            <p:ph type="pic" sz="quarter" idx="51"/>
          </p:nvPr>
        </p:nvSpPr>
        <p:spPr>
          <a:xfrm>
            <a:off x="476491" y="4049120"/>
            <a:ext cx="1187450" cy="492125"/>
          </a:xfrm>
        </p:spPr>
        <p:txBody>
          <a:bodyPr/>
          <a:lstStyle>
            <a:lvl1pPr algn="ctr">
              <a:defRPr sz="1100">
                <a:solidFill>
                  <a:schemeClr val="tx2">
                    <a:lumMod val="65000"/>
                    <a:lumOff val="35000"/>
                  </a:schemeClr>
                </a:solidFill>
              </a:defRPr>
            </a:lvl1pPr>
          </a:lstStyle>
          <a:p>
            <a:pPr lvl="0"/>
            <a:r>
              <a:rPr lang="en-US" noProof="0"/>
              <a:t>Drag picture to placeholder or click icon to add</a:t>
            </a:r>
            <a:endParaRPr lang="en-US" noProof="0" dirty="0"/>
          </a:p>
        </p:txBody>
      </p:sp>
      <p:sp>
        <p:nvSpPr>
          <p:cNvPr id="173" name="Text Placeholder 2"/>
          <p:cNvSpPr>
            <a:spLocks noGrp="1"/>
          </p:cNvSpPr>
          <p:nvPr>
            <p:ph type="body" sz="quarter" idx="52"/>
          </p:nvPr>
        </p:nvSpPr>
        <p:spPr>
          <a:xfrm>
            <a:off x="465099"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174" name="Text Placeholder 2"/>
          <p:cNvSpPr>
            <a:spLocks noGrp="1"/>
          </p:cNvSpPr>
          <p:nvPr>
            <p:ph type="body" sz="quarter" idx="53"/>
          </p:nvPr>
        </p:nvSpPr>
        <p:spPr>
          <a:xfrm>
            <a:off x="465099"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175" name="Text Placeholder 2"/>
          <p:cNvSpPr>
            <a:spLocks noGrp="1"/>
          </p:cNvSpPr>
          <p:nvPr>
            <p:ph type="body" sz="quarter" idx="54"/>
          </p:nvPr>
        </p:nvSpPr>
        <p:spPr>
          <a:xfrm>
            <a:off x="465099"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76" name="Text Placeholder 2"/>
          <p:cNvSpPr>
            <a:spLocks noGrp="1"/>
          </p:cNvSpPr>
          <p:nvPr>
            <p:ph type="body" sz="quarter" idx="55"/>
          </p:nvPr>
        </p:nvSpPr>
        <p:spPr>
          <a:xfrm>
            <a:off x="465099"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78" name="Text Placeholder 2"/>
          <p:cNvSpPr>
            <a:spLocks noGrp="1"/>
          </p:cNvSpPr>
          <p:nvPr>
            <p:ph type="body" sz="quarter" idx="57"/>
          </p:nvPr>
        </p:nvSpPr>
        <p:spPr>
          <a:xfrm>
            <a:off x="2321508"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a:t>Click to edit Master text styles</a:t>
            </a:r>
          </a:p>
        </p:txBody>
      </p:sp>
      <p:sp>
        <p:nvSpPr>
          <p:cNvPr id="179" name="Picture Placeholder 4"/>
          <p:cNvSpPr>
            <a:spLocks noGrp="1"/>
          </p:cNvSpPr>
          <p:nvPr>
            <p:ph type="pic" sz="quarter" idx="58"/>
          </p:nvPr>
        </p:nvSpPr>
        <p:spPr>
          <a:xfrm>
            <a:off x="2194508" y="4049120"/>
            <a:ext cx="1187450" cy="492125"/>
          </a:xfrm>
        </p:spPr>
        <p:txBody>
          <a:bodyPr/>
          <a:lstStyle>
            <a:lvl1pPr algn="ctr">
              <a:defRPr sz="1100">
                <a:solidFill>
                  <a:schemeClr val="tx2">
                    <a:lumMod val="65000"/>
                    <a:lumOff val="35000"/>
                  </a:schemeClr>
                </a:solidFill>
              </a:defRPr>
            </a:lvl1pPr>
          </a:lstStyle>
          <a:p>
            <a:pPr lvl="0"/>
            <a:r>
              <a:rPr lang="en-US" noProof="0"/>
              <a:t>Drag picture to placeholder or click icon to add</a:t>
            </a:r>
            <a:endParaRPr lang="en-US" noProof="0" dirty="0"/>
          </a:p>
        </p:txBody>
      </p:sp>
      <p:sp>
        <p:nvSpPr>
          <p:cNvPr id="180" name="Text Placeholder 2"/>
          <p:cNvSpPr>
            <a:spLocks noGrp="1"/>
          </p:cNvSpPr>
          <p:nvPr>
            <p:ph type="body" sz="quarter" idx="59"/>
          </p:nvPr>
        </p:nvSpPr>
        <p:spPr>
          <a:xfrm>
            <a:off x="2183116"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181" name="Text Placeholder 2"/>
          <p:cNvSpPr>
            <a:spLocks noGrp="1"/>
          </p:cNvSpPr>
          <p:nvPr>
            <p:ph type="body" sz="quarter" idx="60"/>
          </p:nvPr>
        </p:nvSpPr>
        <p:spPr>
          <a:xfrm>
            <a:off x="2183116"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182" name="Text Placeholder 2"/>
          <p:cNvSpPr>
            <a:spLocks noGrp="1"/>
          </p:cNvSpPr>
          <p:nvPr>
            <p:ph type="body" sz="quarter" idx="61"/>
          </p:nvPr>
        </p:nvSpPr>
        <p:spPr>
          <a:xfrm>
            <a:off x="2183116"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83" name="Text Placeholder 2"/>
          <p:cNvSpPr>
            <a:spLocks noGrp="1"/>
          </p:cNvSpPr>
          <p:nvPr>
            <p:ph type="body" sz="quarter" idx="62"/>
          </p:nvPr>
        </p:nvSpPr>
        <p:spPr>
          <a:xfrm>
            <a:off x="2183116"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85" name="Text Placeholder 2"/>
          <p:cNvSpPr>
            <a:spLocks noGrp="1"/>
          </p:cNvSpPr>
          <p:nvPr>
            <p:ph type="body" sz="quarter" idx="64"/>
          </p:nvPr>
        </p:nvSpPr>
        <p:spPr>
          <a:xfrm>
            <a:off x="4101439"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a:t>Click to edit Master text styles</a:t>
            </a:r>
          </a:p>
        </p:txBody>
      </p:sp>
      <p:sp>
        <p:nvSpPr>
          <p:cNvPr id="186" name="Picture Placeholder 4"/>
          <p:cNvSpPr>
            <a:spLocks noGrp="1"/>
          </p:cNvSpPr>
          <p:nvPr>
            <p:ph type="pic" sz="quarter" idx="65"/>
          </p:nvPr>
        </p:nvSpPr>
        <p:spPr>
          <a:xfrm>
            <a:off x="3974439" y="4049120"/>
            <a:ext cx="1187450" cy="492125"/>
          </a:xfrm>
        </p:spPr>
        <p:txBody>
          <a:bodyPr/>
          <a:lstStyle>
            <a:lvl1pPr algn="ctr">
              <a:defRPr sz="1100">
                <a:solidFill>
                  <a:schemeClr val="tx2">
                    <a:lumMod val="65000"/>
                    <a:lumOff val="35000"/>
                  </a:schemeClr>
                </a:solidFill>
              </a:defRPr>
            </a:lvl1pPr>
          </a:lstStyle>
          <a:p>
            <a:pPr lvl="0"/>
            <a:r>
              <a:rPr lang="en-US" noProof="0"/>
              <a:t>Drag picture to placeholder or click icon to add</a:t>
            </a:r>
            <a:endParaRPr lang="en-US" noProof="0" dirty="0"/>
          </a:p>
        </p:txBody>
      </p:sp>
      <p:sp>
        <p:nvSpPr>
          <p:cNvPr id="187" name="Text Placeholder 2"/>
          <p:cNvSpPr>
            <a:spLocks noGrp="1"/>
          </p:cNvSpPr>
          <p:nvPr>
            <p:ph type="body" sz="quarter" idx="66"/>
          </p:nvPr>
        </p:nvSpPr>
        <p:spPr>
          <a:xfrm>
            <a:off x="3963047"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188" name="Text Placeholder 2"/>
          <p:cNvSpPr>
            <a:spLocks noGrp="1"/>
          </p:cNvSpPr>
          <p:nvPr>
            <p:ph type="body" sz="quarter" idx="67"/>
          </p:nvPr>
        </p:nvSpPr>
        <p:spPr>
          <a:xfrm>
            <a:off x="3963047"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189" name="Text Placeholder 2"/>
          <p:cNvSpPr>
            <a:spLocks noGrp="1"/>
          </p:cNvSpPr>
          <p:nvPr>
            <p:ph type="body" sz="quarter" idx="68"/>
          </p:nvPr>
        </p:nvSpPr>
        <p:spPr>
          <a:xfrm>
            <a:off x="3963047"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90" name="Text Placeholder 2"/>
          <p:cNvSpPr>
            <a:spLocks noGrp="1"/>
          </p:cNvSpPr>
          <p:nvPr>
            <p:ph type="body" sz="quarter" idx="69"/>
          </p:nvPr>
        </p:nvSpPr>
        <p:spPr>
          <a:xfrm>
            <a:off x="3963047"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92" name="Text Placeholder 2"/>
          <p:cNvSpPr>
            <a:spLocks noGrp="1"/>
          </p:cNvSpPr>
          <p:nvPr>
            <p:ph type="body" sz="quarter" idx="71"/>
          </p:nvPr>
        </p:nvSpPr>
        <p:spPr>
          <a:xfrm>
            <a:off x="5863108"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a:t>Click to edit Master text styles</a:t>
            </a:r>
          </a:p>
        </p:txBody>
      </p:sp>
      <p:sp>
        <p:nvSpPr>
          <p:cNvPr id="193" name="Picture Placeholder 4"/>
          <p:cNvSpPr>
            <a:spLocks noGrp="1"/>
          </p:cNvSpPr>
          <p:nvPr>
            <p:ph type="pic" sz="quarter" idx="72"/>
          </p:nvPr>
        </p:nvSpPr>
        <p:spPr>
          <a:xfrm>
            <a:off x="5736108" y="4049120"/>
            <a:ext cx="1187450" cy="492125"/>
          </a:xfrm>
        </p:spPr>
        <p:txBody>
          <a:bodyPr/>
          <a:lstStyle>
            <a:lvl1pPr algn="ctr">
              <a:defRPr sz="1100">
                <a:solidFill>
                  <a:schemeClr val="tx2">
                    <a:lumMod val="65000"/>
                    <a:lumOff val="35000"/>
                  </a:schemeClr>
                </a:solidFill>
              </a:defRPr>
            </a:lvl1pPr>
          </a:lstStyle>
          <a:p>
            <a:pPr lvl="0"/>
            <a:r>
              <a:rPr lang="en-US" noProof="0"/>
              <a:t>Drag picture to placeholder or click icon to add</a:t>
            </a:r>
            <a:endParaRPr lang="en-US" noProof="0" dirty="0"/>
          </a:p>
        </p:txBody>
      </p:sp>
      <p:sp>
        <p:nvSpPr>
          <p:cNvPr id="194" name="Text Placeholder 2"/>
          <p:cNvSpPr>
            <a:spLocks noGrp="1"/>
          </p:cNvSpPr>
          <p:nvPr>
            <p:ph type="body" sz="quarter" idx="73"/>
          </p:nvPr>
        </p:nvSpPr>
        <p:spPr>
          <a:xfrm>
            <a:off x="5724716"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195" name="Text Placeholder 2"/>
          <p:cNvSpPr>
            <a:spLocks noGrp="1"/>
          </p:cNvSpPr>
          <p:nvPr>
            <p:ph type="body" sz="quarter" idx="74"/>
          </p:nvPr>
        </p:nvSpPr>
        <p:spPr>
          <a:xfrm>
            <a:off x="5724716"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196" name="Text Placeholder 2"/>
          <p:cNvSpPr>
            <a:spLocks noGrp="1"/>
          </p:cNvSpPr>
          <p:nvPr>
            <p:ph type="body" sz="quarter" idx="75"/>
          </p:nvPr>
        </p:nvSpPr>
        <p:spPr>
          <a:xfrm>
            <a:off x="5724716"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97" name="Text Placeholder 2"/>
          <p:cNvSpPr>
            <a:spLocks noGrp="1"/>
          </p:cNvSpPr>
          <p:nvPr>
            <p:ph type="body" sz="quarter" idx="76"/>
          </p:nvPr>
        </p:nvSpPr>
        <p:spPr>
          <a:xfrm>
            <a:off x="5724716"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99" name="Text Placeholder 2"/>
          <p:cNvSpPr>
            <a:spLocks noGrp="1"/>
          </p:cNvSpPr>
          <p:nvPr>
            <p:ph type="body" sz="quarter" idx="78"/>
          </p:nvPr>
        </p:nvSpPr>
        <p:spPr>
          <a:xfrm>
            <a:off x="7636461"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a:t>Click to edit Master text styles</a:t>
            </a:r>
          </a:p>
        </p:txBody>
      </p:sp>
      <p:sp>
        <p:nvSpPr>
          <p:cNvPr id="200" name="Picture Placeholder 4"/>
          <p:cNvSpPr>
            <a:spLocks noGrp="1"/>
          </p:cNvSpPr>
          <p:nvPr>
            <p:ph type="pic" sz="quarter" idx="79"/>
          </p:nvPr>
        </p:nvSpPr>
        <p:spPr>
          <a:xfrm>
            <a:off x="7509461" y="4049120"/>
            <a:ext cx="1187450" cy="492125"/>
          </a:xfrm>
        </p:spPr>
        <p:txBody>
          <a:bodyPr/>
          <a:lstStyle>
            <a:lvl1pPr algn="ctr">
              <a:defRPr sz="1100">
                <a:solidFill>
                  <a:schemeClr val="tx2">
                    <a:lumMod val="65000"/>
                    <a:lumOff val="35000"/>
                  </a:schemeClr>
                </a:solidFill>
              </a:defRPr>
            </a:lvl1pPr>
          </a:lstStyle>
          <a:p>
            <a:pPr lvl="0"/>
            <a:r>
              <a:rPr lang="en-US" noProof="0"/>
              <a:t>Drag picture to placeholder or click icon to add</a:t>
            </a:r>
            <a:endParaRPr lang="en-US" noProof="0" dirty="0"/>
          </a:p>
        </p:txBody>
      </p:sp>
      <p:sp>
        <p:nvSpPr>
          <p:cNvPr id="201" name="Text Placeholder 2"/>
          <p:cNvSpPr>
            <a:spLocks noGrp="1"/>
          </p:cNvSpPr>
          <p:nvPr>
            <p:ph type="body" sz="quarter" idx="80"/>
          </p:nvPr>
        </p:nvSpPr>
        <p:spPr>
          <a:xfrm>
            <a:off x="7498069"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202" name="Text Placeholder 2"/>
          <p:cNvSpPr>
            <a:spLocks noGrp="1"/>
          </p:cNvSpPr>
          <p:nvPr>
            <p:ph type="body" sz="quarter" idx="81"/>
          </p:nvPr>
        </p:nvSpPr>
        <p:spPr>
          <a:xfrm>
            <a:off x="7498069"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203" name="Text Placeholder 2"/>
          <p:cNvSpPr>
            <a:spLocks noGrp="1"/>
          </p:cNvSpPr>
          <p:nvPr>
            <p:ph type="body" sz="quarter" idx="82"/>
          </p:nvPr>
        </p:nvSpPr>
        <p:spPr>
          <a:xfrm>
            <a:off x="7498069"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04" name="Text Placeholder 2"/>
          <p:cNvSpPr>
            <a:spLocks noGrp="1"/>
          </p:cNvSpPr>
          <p:nvPr>
            <p:ph type="body" sz="quarter" idx="83"/>
          </p:nvPr>
        </p:nvSpPr>
        <p:spPr>
          <a:xfrm>
            <a:off x="7498069"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05" name="ClipArt Placeholder 9"/>
          <p:cNvSpPr>
            <a:spLocks noGrp="1"/>
          </p:cNvSpPr>
          <p:nvPr>
            <p:ph type="clipArt" sz="quarter" idx="84"/>
          </p:nvPr>
        </p:nvSpPr>
        <p:spPr>
          <a:xfrm>
            <a:off x="349091" y="1370027"/>
            <a:ext cx="1456764" cy="2023969"/>
          </a:xfrm>
          <a:prstGeom prst="roundRect">
            <a:avLst/>
          </a:prstGeom>
          <a:ln w="19050" cmpd="sng">
            <a:solidFill>
              <a:schemeClr val="bg2"/>
            </a:solidFill>
          </a:ln>
        </p:spPr>
        <p:txBody>
          <a:bodyPr/>
          <a:lstStyle/>
          <a:p>
            <a:pPr lvl="0"/>
            <a:r>
              <a:rPr lang="en-US" noProof="0"/>
              <a:t>Click icon to add clip art</a:t>
            </a:r>
            <a:endParaRPr lang="en-US" noProof="0" dirty="0"/>
          </a:p>
        </p:txBody>
      </p:sp>
      <p:sp>
        <p:nvSpPr>
          <p:cNvPr id="206" name="ClipArt Placeholder 9"/>
          <p:cNvSpPr>
            <a:spLocks noGrp="1"/>
          </p:cNvSpPr>
          <p:nvPr>
            <p:ph type="clipArt" sz="quarter" idx="85"/>
          </p:nvPr>
        </p:nvSpPr>
        <p:spPr>
          <a:xfrm>
            <a:off x="2100304" y="1370027"/>
            <a:ext cx="1456764" cy="2023969"/>
          </a:xfrm>
          <a:prstGeom prst="roundRect">
            <a:avLst/>
          </a:prstGeom>
          <a:ln w="19050" cmpd="sng">
            <a:solidFill>
              <a:schemeClr val="bg2"/>
            </a:solidFill>
          </a:ln>
        </p:spPr>
        <p:txBody>
          <a:bodyPr/>
          <a:lstStyle/>
          <a:p>
            <a:pPr lvl="0"/>
            <a:r>
              <a:rPr lang="en-US" noProof="0"/>
              <a:t>Click icon to add clip art</a:t>
            </a:r>
            <a:endParaRPr lang="en-US" noProof="0" dirty="0"/>
          </a:p>
        </p:txBody>
      </p:sp>
      <p:sp>
        <p:nvSpPr>
          <p:cNvPr id="207" name="ClipArt Placeholder 9"/>
          <p:cNvSpPr>
            <a:spLocks noGrp="1"/>
          </p:cNvSpPr>
          <p:nvPr>
            <p:ph type="clipArt" sz="quarter" idx="86"/>
          </p:nvPr>
        </p:nvSpPr>
        <p:spPr>
          <a:xfrm>
            <a:off x="3851516" y="1370027"/>
            <a:ext cx="1456764" cy="2023969"/>
          </a:xfrm>
          <a:prstGeom prst="roundRect">
            <a:avLst/>
          </a:prstGeom>
          <a:ln w="19050" cmpd="sng">
            <a:solidFill>
              <a:schemeClr val="bg2"/>
            </a:solidFill>
          </a:ln>
        </p:spPr>
        <p:txBody>
          <a:bodyPr/>
          <a:lstStyle/>
          <a:p>
            <a:pPr lvl="0"/>
            <a:r>
              <a:rPr lang="en-US" noProof="0"/>
              <a:t>Click icon to add clip art</a:t>
            </a:r>
            <a:endParaRPr lang="en-US" noProof="0" dirty="0"/>
          </a:p>
        </p:txBody>
      </p:sp>
      <p:sp>
        <p:nvSpPr>
          <p:cNvPr id="208" name="ClipArt Placeholder 9"/>
          <p:cNvSpPr>
            <a:spLocks noGrp="1"/>
          </p:cNvSpPr>
          <p:nvPr>
            <p:ph type="clipArt" sz="quarter" idx="87"/>
          </p:nvPr>
        </p:nvSpPr>
        <p:spPr>
          <a:xfrm>
            <a:off x="5602728" y="1370027"/>
            <a:ext cx="1456764" cy="2023969"/>
          </a:xfrm>
          <a:prstGeom prst="roundRect">
            <a:avLst/>
          </a:prstGeom>
          <a:ln w="19050" cmpd="sng">
            <a:solidFill>
              <a:schemeClr val="bg2"/>
            </a:solidFill>
          </a:ln>
        </p:spPr>
        <p:txBody>
          <a:bodyPr/>
          <a:lstStyle/>
          <a:p>
            <a:pPr lvl="0"/>
            <a:r>
              <a:rPr lang="en-US" noProof="0"/>
              <a:t>Click icon to add clip art</a:t>
            </a:r>
            <a:endParaRPr lang="en-US" noProof="0" dirty="0"/>
          </a:p>
        </p:txBody>
      </p:sp>
      <p:sp>
        <p:nvSpPr>
          <p:cNvPr id="209" name="ClipArt Placeholder 9"/>
          <p:cNvSpPr>
            <a:spLocks noGrp="1"/>
          </p:cNvSpPr>
          <p:nvPr>
            <p:ph type="clipArt" sz="quarter" idx="88"/>
          </p:nvPr>
        </p:nvSpPr>
        <p:spPr>
          <a:xfrm>
            <a:off x="7353941" y="1370027"/>
            <a:ext cx="1456764" cy="2023969"/>
          </a:xfrm>
          <a:prstGeom prst="roundRect">
            <a:avLst/>
          </a:prstGeom>
          <a:ln w="19050" cmpd="sng">
            <a:solidFill>
              <a:schemeClr val="bg2"/>
            </a:solidFill>
          </a:ln>
        </p:spPr>
        <p:txBody>
          <a:bodyPr/>
          <a:lstStyle/>
          <a:p>
            <a:pPr lvl="0"/>
            <a:r>
              <a:rPr lang="en-US" noProof="0"/>
              <a:t>Click icon to add clip art</a:t>
            </a:r>
            <a:endParaRPr lang="en-US" noProof="0" dirty="0"/>
          </a:p>
        </p:txBody>
      </p:sp>
      <p:sp>
        <p:nvSpPr>
          <p:cNvPr id="210" name="Text Placeholder 2"/>
          <p:cNvSpPr>
            <a:spLocks noGrp="1"/>
          </p:cNvSpPr>
          <p:nvPr>
            <p:ph type="body" sz="quarter" idx="89"/>
          </p:nvPr>
        </p:nvSpPr>
        <p:spPr>
          <a:xfrm>
            <a:off x="610748" y="1423804"/>
            <a:ext cx="933450" cy="224584"/>
          </a:xfrm>
        </p:spPr>
        <p:txBody>
          <a:bodyPr>
            <a:normAutofit/>
          </a:bodyPr>
          <a:lstStyle>
            <a:lvl1pPr algn="ctr">
              <a:lnSpc>
                <a:spcPct val="100000"/>
              </a:lnSpc>
              <a:spcBef>
                <a:spcPts val="0"/>
              </a:spcBef>
              <a:defRPr sz="1200" b="1"/>
            </a:lvl1pPr>
          </a:lstStyle>
          <a:p>
            <a:pPr lvl="0"/>
            <a:r>
              <a:rPr lang="en-US"/>
              <a:t>Click to edit Master text styles</a:t>
            </a:r>
          </a:p>
        </p:txBody>
      </p:sp>
      <p:sp>
        <p:nvSpPr>
          <p:cNvPr id="211" name="Picture Placeholder 4"/>
          <p:cNvSpPr>
            <a:spLocks noGrp="1"/>
          </p:cNvSpPr>
          <p:nvPr>
            <p:ph type="pic" sz="quarter" idx="90"/>
          </p:nvPr>
        </p:nvSpPr>
        <p:spPr>
          <a:xfrm>
            <a:off x="483748" y="1697806"/>
            <a:ext cx="1187450" cy="492125"/>
          </a:xfrm>
        </p:spPr>
        <p:txBody>
          <a:bodyPr/>
          <a:lstStyle>
            <a:lvl1pPr algn="ctr">
              <a:defRPr sz="1100"/>
            </a:lvl1pPr>
          </a:lstStyle>
          <a:p>
            <a:pPr lvl="0"/>
            <a:r>
              <a:rPr lang="en-US" noProof="0"/>
              <a:t>Drag picture to placeholder or click icon to add</a:t>
            </a:r>
            <a:endParaRPr lang="en-US" noProof="0" dirty="0"/>
          </a:p>
        </p:txBody>
      </p:sp>
      <p:sp>
        <p:nvSpPr>
          <p:cNvPr id="212" name="Text Placeholder 2"/>
          <p:cNvSpPr>
            <a:spLocks noGrp="1"/>
          </p:cNvSpPr>
          <p:nvPr>
            <p:ph type="body" sz="quarter" idx="91"/>
          </p:nvPr>
        </p:nvSpPr>
        <p:spPr>
          <a:xfrm>
            <a:off x="472356"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213" name="Text Placeholder 2"/>
          <p:cNvSpPr>
            <a:spLocks noGrp="1"/>
          </p:cNvSpPr>
          <p:nvPr>
            <p:ph type="body" sz="quarter" idx="92"/>
          </p:nvPr>
        </p:nvSpPr>
        <p:spPr>
          <a:xfrm>
            <a:off x="472356"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214" name="Text Placeholder 2"/>
          <p:cNvSpPr>
            <a:spLocks noGrp="1"/>
          </p:cNvSpPr>
          <p:nvPr>
            <p:ph type="body" sz="quarter" idx="93"/>
          </p:nvPr>
        </p:nvSpPr>
        <p:spPr>
          <a:xfrm>
            <a:off x="472356"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15" name="Text Placeholder 2"/>
          <p:cNvSpPr>
            <a:spLocks noGrp="1"/>
          </p:cNvSpPr>
          <p:nvPr>
            <p:ph type="body" sz="quarter" idx="94"/>
          </p:nvPr>
        </p:nvSpPr>
        <p:spPr>
          <a:xfrm>
            <a:off x="472356"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16" name="Text Placeholder 2"/>
          <p:cNvSpPr>
            <a:spLocks noGrp="1"/>
          </p:cNvSpPr>
          <p:nvPr>
            <p:ph type="body" sz="quarter" idx="95"/>
          </p:nvPr>
        </p:nvSpPr>
        <p:spPr>
          <a:xfrm>
            <a:off x="2328765" y="1423804"/>
            <a:ext cx="933450" cy="224584"/>
          </a:xfrm>
        </p:spPr>
        <p:txBody>
          <a:bodyPr>
            <a:normAutofit/>
          </a:bodyPr>
          <a:lstStyle>
            <a:lvl1pPr algn="ctr">
              <a:lnSpc>
                <a:spcPct val="100000"/>
              </a:lnSpc>
              <a:spcBef>
                <a:spcPts val="0"/>
              </a:spcBef>
              <a:defRPr sz="1200" b="1"/>
            </a:lvl1pPr>
          </a:lstStyle>
          <a:p>
            <a:pPr lvl="0"/>
            <a:r>
              <a:rPr lang="en-US"/>
              <a:t>Click to edit Master text styles</a:t>
            </a:r>
          </a:p>
        </p:txBody>
      </p:sp>
      <p:sp>
        <p:nvSpPr>
          <p:cNvPr id="217" name="Picture Placeholder 4"/>
          <p:cNvSpPr>
            <a:spLocks noGrp="1"/>
          </p:cNvSpPr>
          <p:nvPr>
            <p:ph type="pic" sz="quarter" idx="96"/>
          </p:nvPr>
        </p:nvSpPr>
        <p:spPr>
          <a:xfrm>
            <a:off x="2201765" y="1697806"/>
            <a:ext cx="1187450" cy="492125"/>
          </a:xfrm>
        </p:spPr>
        <p:txBody>
          <a:bodyPr/>
          <a:lstStyle>
            <a:lvl1pPr algn="ctr">
              <a:defRPr sz="1100"/>
            </a:lvl1pPr>
          </a:lstStyle>
          <a:p>
            <a:pPr lvl="0"/>
            <a:r>
              <a:rPr lang="en-US" noProof="0"/>
              <a:t>Drag picture to placeholder or click icon to add</a:t>
            </a:r>
            <a:endParaRPr lang="en-US" noProof="0" dirty="0"/>
          </a:p>
        </p:txBody>
      </p:sp>
      <p:sp>
        <p:nvSpPr>
          <p:cNvPr id="218" name="Text Placeholder 2"/>
          <p:cNvSpPr>
            <a:spLocks noGrp="1"/>
          </p:cNvSpPr>
          <p:nvPr>
            <p:ph type="body" sz="quarter" idx="97"/>
          </p:nvPr>
        </p:nvSpPr>
        <p:spPr>
          <a:xfrm>
            <a:off x="2190373"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219" name="Text Placeholder 2"/>
          <p:cNvSpPr>
            <a:spLocks noGrp="1"/>
          </p:cNvSpPr>
          <p:nvPr>
            <p:ph type="body" sz="quarter" idx="98"/>
          </p:nvPr>
        </p:nvSpPr>
        <p:spPr>
          <a:xfrm>
            <a:off x="2190373"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220" name="Text Placeholder 2"/>
          <p:cNvSpPr>
            <a:spLocks noGrp="1"/>
          </p:cNvSpPr>
          <p:nvPr>
            <p:ph type="body" sz="quarter" idx="99"/>
          </p:nvPr>
        </p:nvSpPr>
        <p:spPr>
          <a:xfrm>
            <a:off x="2190373"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21" name="Text Placeholder 2"/>
          <p:cNvSpPr>
            <a:spLocks noGrp="1"/>
          </p:cNvSpPr>
          <p:nvPr>
            <p:ph type="body" sz="quarter" idx="100"/>
          </p:nvPr>
        </p:nvSpPr>
        <p:spPr>
          <a:xfrm>
            <a:off x="2190373"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22" name="Text Placeholder 2"/>
          <p:cNvSpPr>
            <a:spLocks noGrp="1"/>
          </p:cNvSpPr>
          <p:nvPr>
            <p:ph type="body" sz="quarter" idx="101"/>
          </p:nvPr>
        </p:nvSpPr>
        <p:spPr>
          <a:xfrm>
            <a:off x="4108696" y="1423804"/>
            <a:ext cx="933450" cy="224584"/>
          </a:xfrm>
        </p:spPr>
        <p:txBody>
          <a:bodyPr>
            <a:normAutofit/>
          </a:bodyPr>
          <a:lstStyle>
            <a:lvl1pPr algn="ctr">
              <a:lnSpc>
                <a:spcPct val="100000"/>
              </a:lnSpc>
              <a:spcBef>
                <a:spcPts val="0"/>
              </a:spcBef>
              <a:defRPr sz="1200" b="1"/>
            </a:lvl1pPr>
          </a:lstStyle>
          <a:p>
            <a:pPr lvl="0"/>
            <a:r>
              <a:rPr lang="en-US"/>
              <a:t>Click to edit Master text styles</a:t>
            </a:r>
          </a:p>
        </p:txBody>
      </p:sp>
      <p:sp>
        <p:nvSpPr>
          <p:cNvPr id="223" name="Picture Placeholder 4"/>
          <p:cNvSpPr>
            <a:spLocks noGrp="1"/>
          </p:cNvSpPr>
          <p:nvPr>
            <p:ph type="pic" sz="quarter" idx="102"/>
          </p:nvPr>
        </p:nvSpPr>
        <p:spPr>
          <a:xfrm>
            <a:off x="3981696" y="1697806"/>
            <a:ext cx="1187450" cy="492125"/>
          </a:xfrm>
        </p:spPr>
        <p:txBody>
          <a:bodyPr/>
          <a:lstStyle>
            <a:lvl1pPr algn="ctr">
              <a:defRPr sz="1100"/>
            </a:lvl1pPr>
          </a:lstStyle>
          <a:p>
            <a:pPr lvl="0"/>
            <a:r>
              <a:rPr lang="en-US" noProof="0"/>
              <a:t>Drag picture to placeholder or click icon to add</a:t>
            </a:r>
            <a:endParaRPr lang="en-US" noProof="0" dirty="0"/>
          </a:p>
        </p:txBody>
      </p:sp>
      <p:sp>
        <p:nvSpPr>
          <p:cNvPr id="224" name="Text Placeholder 2"/>
          <p:cNvSpPr>
            <a:spLocks noGrp="1"/>
          </p:cNvSpPr>
          <p:nvPr>
            <p:ph type="body" sz="quarter" idx="103"/>
          </p:nvPr>
        </p:nvSpPr>
        <p:spPr>
          <a:xfrm>
            <a:off x="3970304"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225" name="Text Placeholder 2"/>
          <p:cNvSpPr>
            <a:spLocks noGrp="1"/>
          </p:cNvSpPr>
          <p:nvPr>
            <p:ph type="body" sz="quarter" idx="104"/>
          </p:nvPr>
        </p:nvSpPr>
        <p:spPr>
          <a:xfrm>
            <a:off x="3970304"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226" name="Text Placeholder 2"/>
          <p:cNvSpPr>
            <a:spLocks noGrp="1"/>
          </p:cNvSpPr>
          <p:nvPr>
            <p:ph type="body" sz="quarter" idx="105"/>
          </p:nvPr>
        </p:nvSpPr>
        <p:spPr>
          <a:xfrm>
            <a:off x="3970304"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27" name="Text Placeholder 2"/>
          <p:cNvSpPr>
            <a:spLocks noGrp="1"/>
          </p:cNvSpPr>
          <p:nvPr>
            <p:ph type="body" sz="quarter" idx="106"/>
          </p:nvPr>
        </p:nvSpPr>
        <p:spPr>
          <a:xfrm>
            <a:off x="3970304"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28" name="Text Placeholder 2"/>
          <p:cNvSpPr>
            <a:spLocks noGrp="1"/>
          </p:cNvSpPr>
          <p:nvPr>
            <p:ph type="body" sz="quarter" idx="107"/>
          </p:nvPr>
        </p:nvSpPr>
        <p:spPr>
          <a:xfrm>
            <a:off x="5870365" y="1423804"/>
            <a:ext cx="933450" cy="224584"/>
          </a:xfrm>
        </p:spPr>
        <p:txBody>
          <a:bodyPr>
            <a:normAutofit/>
          </a:bodyPr>
          <a:lstStyle>
            <a:lvl1pPr algn="ctr">
              <a:lnSpc>
                <a:spcPct val="100000"/>
              </a:lnSpc>
              <a:spcBef>
                <a:spcPts val="0"/>
              </a:spcBef>
              <a:defRPr sz="1200" b="1"/>
            </a:lvl1pPr>
          </a:lstStyle>
          <a:p>
            <a:pPr lvl="0"/>
            <a:r>
              <a:rPr lang="en-US"/>
              <a:t>Click to edit Master text styles</a:t>
            </a:r>
          </a:p>
        </p:txBody>
      </p:sp>
      <p:sp>
        <p:nvSpPr>
          <p:cNvPr id="229" name="Picture Placeholder 4"/>
          <p:cNvSpPr>
            <a:spLocks noGrp="1"/>
          </p:cNvSpPr>
          <p:nvPr>
            <p:ph type="pic" sz="quarter" idx="108"/>
          </p:nvPr>
        </p:nvSpPr>
        <p:spPr>
          <a:xfrm>
            <a:off x="5743365" y="1697806"/>
            <a:ext cx="1187450" cy="492125"/>
          </a:xfrm>
        </p:spPr>
        <p:txBody>
          <a:bodyPr/>
          <a:lstStyle>
            <a:lvl1pPr algn="ctr">
              <a:defRPr sz="1100"/>
            </a:lvl1pPr>
          </a:lstStyle>
          <a:p>
            <a:pPr lvl="0"/>
            <a:r>
              <a:rPr lang="en-US" noProof="0"/>
              <a:t>Drag picture to placeholder or click icon to add</a:t>
            </a:r>
            <a:endParaRPr lang="en-US" noProof="0" dirty="0"/>
          </a:p>
        </p:txBody>
      </p:sp>
      <p:sp>
        <p:nvSpPr>
          <p:cNvPr id="230" name="Text Placeholder 2"/>
          <p:cNvSpPr>
            <a:spLocks noGrp="1"/>
          </p:cNvSpPr>
          <p:nvPr>
            <p:ph type="body" sz="quarter" idx="109"/>
          </p:nvPr>
        </p:nvSpPr>
        <p:spPr>
          <a:xfrm>
            <a:off x="5731973"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231" name="Text Placeholder 2"/>
          <p:cNvSpPr>
            <a:spLocks noGrp="1"/>
          </p:cNvSpPr>
          <p:nvPr>
            <p:ph type="body" sz="quarter" idx="110"/>
          </p:nvPr>
        </p:nvSpPr>
        <p:spPr>
          <a:xfrm>
            <a:off x="5731973"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232" name="Text Placeholder 2"/>
          <p:cNvSpPr>
            <a:spLocks noGrp="1"/>
          </p:cNvSpPr>
          <p:nvPr>
            <p:ph type="body" sz="quarter" idx="111"/>
          </p:nvPr>
        </p:nvSpPr>
        <p:spPr>
          <a:xfrm>
            <a:off x="5731973"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33" name="Text Placeholder 2"/>
          <p:cNvSpPr>
            <a:spLocks noGrp="1"/>
          </p:cNvSpPr>
          <p:nvPr>
            <p:ph type="body" sz="quarter" idx="112"/>
          </p:nvPr>
        </p:nvSpPr>
        <p:spPr>
          <a:xfrm>
            <a:off x="5731973"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34" name="Text Placeholder 2"/>
          <p:cNvSpPr>
            <a:spLocks noGrp="1"/>
          </p:cNvSpPr>
          <p:nvPr>
            <p:ph type="body" sz="quarter" idx="113"/>
          </p:nvPr>
        </p:nvSpPr>
        <p:spPr>
          <a:xfrm>
            <a:off x="7643718" y="1423804"/>
            <a:ext cx="933450" cy="224584"/>
          </a:xfrm>
        </p:spPr>
        <p:txBody>
          <a:bodyPr>
            <a:normAutofit/>
          </a:bodyPr>
          <a:lstStyle>
            <a:lvl1pPr algn="ctr">
              <a:lnSpc>
                <a:spcPct val="100000"/>
              </a:lnSpc>
              <a:spcBef>
                <a:spcPts val="0"/>
              </a:spcBef>
              <a:defRPr sz="1200" b="1"/>
            </a:lvl1pPr>
          </a:lstStyle>
          <a:p>
            <a:pPr lvl="0"/>
            <a:r>
              <a:rPr lang="en-US"/>
              <a:t>Click to edit Master text styles</a:t>
            </a:r>
          </a:p>
        </p:txBody>
      </p:sp>
      <p:sp>
        <p:nvSpPr>
          <p:cNvPr id="235" name="Picture Placeholder 4"/>
          <p:cNvSpPr>
            <a:spLocks noGrp="1"/>
          </p:cNvSpPr>
          <p:nvPr>
            <p:ph type="pic" sz="quarter" idx="114"/>
          </p:nvPr>
        </p:nvSpPr>
        <p:spPr>
          <a:xfrm>
            <a:off x="7516718" y="1697806"/>
            <a:ext cx="1187450" cy="492125"/>
          </a:xfrm>
        </p:spPr>
        <p:txBody>
          <a:bodyPr/>
          <a:lstStyle>
            <a:lvl1pPr algn="ctr">
              <a:defRPr sz="1100"/>
            </a:lvl1pPr>
          </a:lstStyle>
          <a:p>
            <a:pPr lvl="0"/>
            <a:r>
              <a:rPr lang="en-US" noProof="0"/>
              <a:t>Drag picture to placeholder or click icon to add</a:t>
            </a:r>
            <a:endParaRPr lang="en-US" noProof="0" dirty="0"/>
          </a:p>
        </p:txBody>
      </p:sp>
      <p:sp>
        <p:nvSpPr>
          <p:cNvPr id="236" name="Text Placeholder 2"/>
          <p:cNvSpPr>
            <a:spLocks noGrp="1"/>
          </p:cNvSpPr>
          <p:nvPr>
            <p:ph type="body" sz="quarter" idx="115"/>
          </p:nvPr>
        </p:nvSpPr>
        <p:spPr>
          <a:xfrm>
            <a:off x="7505326"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237" name="Text Placeholder 2"/>
          <p:cNvSpPr>
            <a:spLocks noGrp="1"/>
          </p:cNvSpPr>
          <p:nvPr>
            <p:ph type="body" sz="quarter" idx="116"/>
          </p:nvPr>
        </p:nvSpPr>
        <p:spPr>
          <a:xfrm>
            <a:off x="7505326"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238" name="Text Placeholder 2"/>
          <p:cNvSpPr>
            <a:spLocks noGrp="1"/>
          </p:cNvSpPr>
          <p:nvPr>
            <p:ph type="body" sz="quarter" idx="117"/>
          </p:nvPr>
        </p:nvSpPr>
        <p:spPr>
          <a:xfrm>
            <a:off x="7505326"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39" name="Text Placeholder 2"/>
          <p:cNvSpPr>
            <a:spLocks noGrp="1"/>
          </p:cNvSpPr>
          <p:nvPr>
            <p:ph type="body" sz="quarter" idx="118"/>
          </p:nvPr>
        </p:nvSpPr>
        <p:spPr>
          <a:xfrm>
            <a:off x="7505326"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31" name="Footer Placeholder 1">
            <a:extLst>
              <a:ext uri="{FF2B5EF4-FFF2-40B4-BE49-F238E27FC236}">
                <a16:creationId xmlns:a16="http://schemas.microsoft.com/office/drawing/2014/main" id="{C1BE7452-993E-49D6-9FD4-07734D0EA65E}"/>
              </a:ext>
            </a:extLst>
          </p:cNvPr>
          <p:cNvSpPr>
            <a:spLocks noGrp="1"/>
          </p:cNvSpPr>
          <p:nvPr>
            <p:ph type="ftr" sz="quarter" idx="119"/>
          </p:nvPr>
        </p:nvSpPr>
        <p:spPr/>
        <p:txBody>
          <a:bodyPr/>
          <a:lstStyle>
            <a:lvl1pPr>
              <a:defRPr/>
            </a:lvl1pPr>
          </a:lstStyle>
          <a:p>
            <a:pPr>
              <a:defRPr/>
            </a:pPr>
            <a:r>
              <a:rPr lang="en-US">
                <a:solidFill>
                  <a:srgbClr val="000000">
                    <a:lumMod val="65000"/>
                    <a:lumOff val="35000"/>
                  </a:srgbClr>
                </a:solidFill>
              </a:rPr>
              <a:t>Presentation Title</a:t>
            </a:r>
          </a:p>
        </p:txBody>
      </p:sp>
      <p:sp>
        <p:nvSpPr>
          <p:cNvPr id="132" name="Slide Number Placeholder 2">
            <a:extLst>
              <a:ext uri="{FF2B5EF4-FFF2-40B4-BE49-F238E27FC236}">
                <a16:creationId xmlns:a16="http://schemas.microsoft.com/office/drawing/2014/main" id="{CBF9F3FE-4260-47EA-A92B-7B0F2E85EB66}"/>
              </a:ext>
            </a:extLst>
          </p:cNvPr>
          <p:cNvSpPr>
            <a:spLocks noGrp="1"/>
          </p:cNvSpPr>
          <p:nvPr>
            <p:ph type="sldNum" sz="quarter" idx="120"/>
          </p:nvPr>
        </p:nvSpPr>
        <p:spPr/>
        <p:txBody>
          <a:bodyPr/>
          <a:lstStyle>
            <a:lvl1pPr>
              <a:defRPr/>
            </a:lvl1pPr>
          </a:lstStyle>
          <a:p>
            <a:fld id="{49575BF5-CB28-423A-9EF7-080E28EDB871}" type="slidenum">
              <a:rPr lang="en-US" altLang="en-US"/>
              <a:pPr/>
              <a:t>‹#›</a:t>
            </a:fld>
            <a:endParaRPr lang="en-US" altLang="en-US"/>
          </a:p>
        </p:txBody>
      </p:sp>
    </p:spTree>
    <p:extLst>
      <p:ext uri="{BB962C8B-B14F-4D97-AF65-F5344CB8AC3E}">
        <p14:creationId xmlns:p14="http://schemas.microsoft.com/office/powerpoint/2010/main" val="1259702360"/>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preserve="1" userDrawn="1">
  <p:cSld name="Photo Slide">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0"/>
            <a:ext cx="9144000" cy="6136106"/>
          </a:xfrm>
        </p:spPr>
        <p:txBody>
          <a:bodyPr/>
          <a:lstStyle>
            <a:lvl1pPr algn="ctr">
              <a:defRPr/>
            </a:lvl1pPr>
          </a:lstStyle>
          <a:p>
            <a:pPr lvl="0"/>
            <a:r>
              <a:rPr lang="en-US" noProof="0"/>
              <a:t>Drag picture to placeholder or click icon to add</a:t>
            </a:r>
            <a:endParaRPr lang="en-US" noProof="0" dirty="0"/>
          </a:p>
        </p:txBody>
      </p:sp>
      <p:sp>
        <p:nvSpPr>
          <p:cNvPr id="3" name="Title 2"/>
          <p:cNvSpPr>
            <a:spLocks noGrp="1"/>
          </p:cNvSpPr>
          <p:nvPr>
            <p:ph type="title"/>
          </p:nvPr>
        </p:nvSpPr>
        <p:spPr>
          <a:xfrm>
            <a:off x="4946316" y="4064001"/>
            <a:ext cx="3978929" cy="1751263"/>
          </a:xfrm>
        </p:spPr>
        <p:txBody>
          <a:bodyPr/>
          <a:lstStyle>
            <a:lvl1pPr>
              <a:defRPr sz="3000" b="0" i="0">
                <a:solidFill>
                  <a:schemeClr val="tx1"/>
                </a:solidFill>
                <a:effectLst/>
                <a:latin typeface="Arial"/>
                <a:cs typeface="Arial"/>
              </a:defRPr>
            </a:lvl1pPr>
          </a:lstStyle>
          <a:p>
            <a:r>
              <a:rPr lang="en-US"/>
              <a:t>Click to edit Master title style</a:t>
            </a:r>
            <a:endParaRPr lang="en-US" dirty="0"/>
          </a:p>
        </p:txBody>
      </p:sp>
      <p:sp>
        <p:nvSpPr>
          <p:cNvPr id="5" name="Slide Number Placeholder 3">
            <a:extLst>
              <a:ext uri="{FF2B5EF4-FFF2-40B4-BE49-F238E27FC236}">
                <a16:creationId xmlns:a16="http://schemas.microsoft.com/office/drawing/2014/main" id="{BD848FB2-8AA3-4B8C-8342-17F8B6870656}"/>
              </a:ext>
            </a:extLst>
          </p:cNvPr>
          <p:cNvSpPr>
            <a:spLocks noGrp="1"/>
          </p:cNvSpPr>
          <p:nvPr>
            <p:ph type="sldNum" sz="quarter" idx="11"/>
          </p:nvPr>
        </p:nvSpPr>
        <p:spPr/>
        <p:txBody>
          <a:bodyPr/>
          <a:lstStyle>
            <a:lvl1pPr>
              <a:defRPr/>
            </a:lvl1pPr>
          </a:lstStyle>
          <a:p>
            <a:fld id="{E86BF71D-F475-463C-ABE9-344ED7FB8780}" type="slidenum">
              <a:rPr lang="en-US" altLang="en-US"/>
              <a:pPr/>
              <a:t>‹#›</a:t>
            </a:fld>
            <a:endParaRPr lang="en-US" altLang="en-US"/>
          </a:p>
        </p:txBody>
      </p:sp>
      <p:sp>
        <p:nvSpPr>
          <p:cNvPr id="6" name="Footer Placeholder 4">
            <a:extLst>
              <a:ext uri="{FF2B5EF4-FFF2-40B4-BE49-F238E27FC236}">
                <a16:creationId xmlns:a16="http://schemas.microsoft.com/office/drawing/2014/main" id="{16E576D0-37C1-47CE-91D9-82B1BA2BF196}"/>
              </a:ext>
            </a:extLst>
          </p:cNvPr>
          <p:cNvSpPr>
            <a:spLocks noGrp="1"/>
          </p:cNvSpPr>
          <p:nvPr>
            <p:ph type="ftr" sz="quarter" idx="12"/>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162394718"/>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preserve="1" userDrawn="1">
  <p:cSld name="Full Bleed Photo">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D46B142-6A11-4F75-AE7B-C27946283DFB}"/>
              </a:ext>
            </a:extLst>
          </p:cNvPr>
          <p:cNvSpPr>
            <a:spLocks noChangeArrowheads="1"/>
          </p:cNvSpPr>
          <p:nvPr/>
        </p:nvSpPr>
        <p:spPr bwMode="auto">
          <a:xfrm>
            <a:off x="3846513" y="5302250"/>
            <a:ext cx="5297487" cy="1555750"/>
          </a:xfrm>
          <a:prstGeom prst="rect">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4" name="Picture Placeholder 3"/>
          <p:cNvSpPr>
            <a:spLocks noGrp="1"/>
          </p:cNvSpPr>
          <p:nvPr>
            <p:ph type="pic" sz="quarter" idx="10"/>
          </p:nvPr>
        </p:nvSpPr>
        <p:spPr>
          <a:xfrm>
            <a:off x="0" y="0"/>
            <a:ext cx="9144000" cy="6858000"/>
          </a:xfrm>
        </p:spPr>
        <p:txBody>
          <a:bodyPr/>
          <a:lstStyle>
            <a:lvl1pPr algn="ctr">
              <a:defRPr baseline="0"/>
            </a:lvl1pPr>
          </a:lstStyle>
          <a:p>
            <a:pPr lvl="0"/>
            <a:r>
              <a:rPr lang="en-US" noProof="0"/>
              <a:t>Drag picture to placeholder or click icon to add</a:t>
            </a:r>
            <a:endParaRPr lang="en-US" noProof="0" dirty="0"/>
          </a:p>
        </p:txBody>
      </p:sp>
      <p:sp>
        <p:nvSpPr>
          <p:cNvPr id="3" name="Title 2"/>
          <p:cNvSpPr>
            <a:spLocks noGrp="1"/>
          </p:cNvSpPr>
          <p:nvPr>
            <p:ph type="title"/>
          </p:nvPr>
        </p:nvSpPr>
        <p:spPr>
          <a:xfrm>
            <a:off x="4946316" y="3075216"/>
            <a:ext cx="3978929" cy="1950356"/>
          </a:xfrm>
        </p:spPr>
        <p:txBody>
          <a:bodyPr/>
          <a:lstStyle>
            <a:lvl1pPr>
              <a:defRPr sz="3000" b="0" i="0" baseline="0">
                <a:solidFill>
                  <a:schemeClr val="tx1"/>
                </a:solidFill>
                <a:effectLst/>
                <a:latin typeface="Arial"/>
                <a:cs typeface="Arial"/>
              </a:defRPr>
            </a:lvl1pPr>
          </a:lstStyle>
          <a:p>
            <a:r>
              <a:rPr lang="en-US"/>
              <a:t>Click to edit Master title style</a:t>
            </a:r>
            <a:endParaRPr lang="en-US" dirty="0"/>
          </a:p>
        </p:txBody>
      </p:sp>
    </p:spTree>
    <p:extLst>
      <p:ext uri="{BB962C8B-B14F-4D97-AF65-F5344CB8AC3E}">
        <p14:creationId xmlns:p14="http://schemas.microsoft.com/office/powerpoint/2010/main" val="3540111515"/>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preserve="1" userDrawn="1">
  <p:cSld name="One Chart Slide">
    <p:spTree>
      <p:nvGrpSpPr>
        <p:cNvPr id="1" name=""/>
        <p:cNvGrpSpPr/>
        <p:nvPr/>
      </p:nvGrpSpPr>
      <p:grpSpPr>
        <a:xfrm>
          <a:off x="0" y="0"/>
          <a:ext cx="0" cy="0"/>
          <a:chOff x="0" y="0"/>
          <a:chExt cx="0" cy="0"/>
        </a:xfrm>
      </p:grpSpPr>
      <p:sp>
        <p:nvSpPr>
          <p:cNvPr id="5" name="Chart Placeholder 4"/>
          <p:cNvSpPr>
            <a:spLocks noGrp="1"/>
          </p:cNvSpPr>
          <p:nvPr>
            <p:ph type="chart" sz="quarter" idx="18"/>
          </p:nvPr>
        </p:nvSpPr>
        <p:spPr>
          <a:xfrm>
            <a:off x="349250" y="1132417"/>
            <a:ext cx="8445500" cy="5069416"/>
          </a:xfrm>
        </p:spPr>
        <p:txBody>
          <a:bodyPr/>
          <a:lstStyle/>
          <a:p>
            <a:pPr lvl="0"/>
            <a:endParaRPr lang="en-US" noProof="0" dirty="0"/>
          </a:p>
        </p:txBody>
      </p:sp>
      <p:sp>
        <p:nvSpPr>
          <p:cNvPr id="2" name="Title 1"/>
          <p:cNvSpPr>
            <a:spLocks noGrp="1"/>
          </p:cNvSpPr>
          <p:nvPr>
            <p:ph type="title"/>
          </p:nvPr>
        </p:nvSpPr>
        <p:spPr>
          <a:xfrm>
            <a:off x="356934" y="307475"/>
            <a:ext cx="8410104" cy="708526"/>
          </a:xfrm>
        </p:spPr>
        <p:txBody>
          <a:bodyPr/>
          <a:lstStyle>
            <a:lvl1pPr>
              <a:defRPr sz="2200" b="0" i="0" cap="none" baseline="0">
                <a:solidFill>
                  <a:srgbClr val="021F43"/>
                </a:solidFill>
                <a:latin typeface="+mj-lt"/>
                <a:cs typeface="Andes ExtraLight"/>
              </a:defRPr>
            </a:lvl1pPr>
          </a:lstStyle>
          <a:p>
            <a:r>
              <a:rPr lang="en-US"/>
              <a:t>Click to edit Master title style</a:t>
            </a:r>
            <a:endParaRPr lang="en-US" dirty="0"/>
          </a:p>
        </p:txBody>
      </p:sp>
      <p:sp>
        <p:nvSpPr>
          <p:cNvPr id="4" name="Slide Number Placeholder 3">
            <a:extLst>
              <a:ext uri="{FF2B5EF4-FFF2-40B4-BE49-F238E27FC236}">
                <a16:creationId xmlns:a16="http://schemas.microsoft.com/office/drawing/2014/main" id="{BD848FB2-8AA3-4B8C-8342-17F8B6870656}"/>
              </a:ext>
            </a:extLst>
          </p:cNvPr>
          <p:cNvSpPr>
            <a:spLocks noGrp="1"/>
          </p:cNvSpPr>
          <p:nvPr>
            <p:ph type="sldNum" sz="quarter" idx="19"/>
          </p:nvPr>
        </p:nvSpPr>
        <p:spPr/>
        <p:txBody>
          <a:bodyPr/>
          <a:lstStyle>
            <a:lvl1pPr>
              <a:defRPr/>
            </a:lvl1pPr>
          </a:lstStyle>
          <a:p>
            <a:fld id="{135BCD0C-20E9-42B4-AFD3-9E5A424DCF82}" type="slidenum">
              <a:rPr lang="en-US" altLang="en-US"/>
              <a:pPr/>
              <a:t>‹#›</a:t>
            </a:fld>
            <a:endParaRPr lang="en-US" altLang="en-US"/>
          </a:p>
        </p:txBody>
      </p:sp>
      <p:sp>
        <p:nvSpPr>
          <p:cNvPr id="6" name="Footer Placeholder 4">
            <a:extLst>
              <a:ext uri="{FF2B5EF4-FFF2-40B4-BE49-F238E27FC236}">
                <a16:creationId xmlns:a16="http://schemas.microsoft.com/office/drawing/2014/main" id="{16E576D0-37C1-47CE-91D9-82B1BA2BF196}"/>
              </a:ext>
            </a:extLst>
          </p:cNvPr>
          <p:cNvSpPr>
            <a:spLocks noGrp="1"/>
          </p:cNvSpPr>
          <p:nvPr>
            <p:ph type="ftr" sz="quarter" idx="20"/>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282428690"/>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preserve="1" userDrawn="1">
  <p:cSld name="Two Chat Slide">
    <p:spTree>
      <p:nvGrpSpPr>
        <p:cNvPr id="1" name=""/>
        <p:cNvGrpSpPr/>
        <p:nvPr/>
      </p:nvGrpSpPr>
      <p:grpSpPr>
        <a:xfrm>
          <a:off x="0" y="0"/>
          <a:ext cx="0" cy="0"/>
          <a:chOff x="0" y="0"/>
          <a:chExt cx="0" cy="0"/>
        </a:xfrm>
      </p:grpSpPr>
      <p:sp>
        <p:nvSpPr>
          <p:cNvPr id="5" name="Chart Placeholder 4"/>
          <p:cNvSpPr>
            <a:spLocks noGrp="1"/>
          </p:cNvSpPr>
          <p:nvPr>
            <p:ph type="chart" sz="quarter" idx="18"/>
          </p:nvPr>
        </p:nvSpPr>
        <p:spPr>
          <a:xfrm>
            <a:off x="349250" y="1147233"/>
            <a:ext cx="4159249" cy="5048250"/>
          </a:xfrm>
        </p:spPr>
        <p:txBody>
          <a:bodyPr/>
          <a:lstStyle/>
          <a:p>
            <a:pPr lvl="0"/>
            <a:endParaRPr lang="en-US" noProof="0"/>
          </a:p>
        </p:txBody>
      </p:sp>
      <p:sp>
        <p:nvSpPr>
          <p:cNvPr id="2" name="Title 1"/>
          <p:cNvSpPr>
            <a:spLocks noGrp="1"/>
          </p:cNvSpPr>
          <p:nvPr>
            <p:ph type="title"/>
          </p:nvPr>
        </p:nvSpPr>
        <p:spPr>
          <a:xfrm>
            <a:off x="356934" y="307475"/>
            <a:ext cx="8410104" cy="708526"/>
          </a:xfrm>
        </p:spPr>
        <p:txBody>
          <a:bodyPr/>
          <a:lstStyle>
            <a:lvl1pPr>
              <a:defRPr sz="2200" b="0" i="0" cap="none" baseline="0">
                <a:solidFill>
                  <a:srgbClr val="021F43"/>
                </a:solidFill>
                <a:latin typeface="+mj-lt"/>
                <a:cs typeface="Andes ExtraLight"/>
              </a:defRPr>
            </a:lvl1pPr>
          </a:lstStyle>
          <a:p>
            <a:r>
              <a:rPr lang="en-US"/>
              <a:t>Click to edit Master title style</a:t>
            </a:r>
            <a:endParaRPr lang="en-US" dirty="0"/>
          </a:p>
        </p:txBody>
      </p:sp>
      <p:sp>
        <p:nvSpPr>
          <p:cNvPr id="13" name="Chart Placeholder 4"/>
          <p:cNvSpPr>
            <a:spLocks noGrp="1"/>
          </p:cNvSpPr>
          <p:nvPr>
            <p:ph type="chart" sz="quarter" idx="19"/>
          </p:nvPr>
        </p:nvSpPr>
        <p:spPr>
          <a:xfrm>
            <a:off x="4607983" y="1147233"/>
            <a:ext cx="4159249" cy="5048250"/>
          </a:xfrm>
        </p:spPr>
        <p:txBody>
          <a:bodyPr/>
          <a:lstStyle/>
          <a:p>
            <a:pPr lvl="0"/>
            <a:endParaRPr lang="en-US" noProof="0"/>
          </a:p>
        </p:txBody>
      </p:sp>
      <p:sp>
        <p:nvSpPr>
          <p:cNvPr id="6" name="Slide Number Placeholder 3">
            <a:extLst>
              <a:ext uri="{FF2B5EF4-FFF2-40B4-BE49-F238E27FC236}">
                <a16:creationId xmlns:a16="http://schemas.microsoft.com/office/drawing/2014/main" id="{BD848FB2-8AA3-4B8C-8342-17F8B6870656}"/>
              </a:ext>
            </a:extLst>
          </p:cNvPr>
          <p:cNvSpPr>
            <a:spLocks noGrp="1"/>
          </p:cNvSpPr>
          <p:nvPr>
            <p:ph type="sldNum" sz="quarter" idx="20"/>
          </p:nvPr>
        </p:nvSpPr>
        <p:spPr/>
        <p:txBody>
          <a:bodyPr/>
          <a:lstStyle>
            <a:lvl1pPr>
              <a:defRPr/>
            </a:lvl1pPr>
          </a:lstStyle>
          <a:p>
            <a:fld id="{53B1F2C7-42E8-4BB8-9863-BBF9F98DA6DF}" type="slidenum">
              <a:rPr lang="en-US" altLang="en-US"/>
              <a:pPr/>
              <a:t>‹#›</a:t>
            </a:fld>
            <a:endParaRPr lang="en-US" altLang="en-US"/>
          </a:p>
        </p:txBody>
      </p:sp>
      <p:sp>
        <p:nvSpPr>
          <p:cNvPr id="7" name="Footer Placeholder 4">
            <a:extLst>
              <a:ext uri="{FF2B5EF4-FFF2-40B4-BE49-F238E27FC236}">
                <a16:creationId xmlns:a16="http://schemas.microsoft.com/office/drawing/2014/main" id="{16E576D0-37C1-47CE-91D9-82B1BA2BF196}"/>
              </a:ext>
            </a:extLst>
          </p:cNvPr>
          <p:cNvSpPr>
            <a:spLocks noGrp="1"/>
          </p:cNvSpPr>
          <p:nvPr>
            <p:ph type="ftr" sz="quarter" idx="21"/>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3662061452"/>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preserve="1" userDrawn="1">
  <p:cSld name="Three Chart Slide">
    <p:spTree>
      <p:nvGrpSpPr>
        <p:cNvPr id="1" name=""/>
        <p:cNvGrpSpPr/>
        <p:nvPr/>
      </p:nvGrpSpPr>
      <p:grpSpPr>
        <a:xfrm>
          <a:off x="0" y="0"/>
          <a:ext cx="0" cy="0"/>
          <a:chOff x="0" y="0"/>
          <a:chExt cx="0" cy="0"/>
        </a:xfrm>
      </p:grpSpPr>
      <p:sp>
        <p:nvSpPr>
          <p:cNvPr id="5" name="Chart Placeholder 4"/>
          <p:cNvSpPr>
            <a:spLocks noGrp="1"/>
          </p:cNvSpPr>
          <p:nvPr>
            <p:ph type="chart" sz="quarter" idx="18"/>
          </p:nvPr>
        </p:nvSpPr>
        <p:spPr>
          <a:xfrm>
            <a:off x="349250" y="1147233"/>
            <a:ext cx="4159249" cy="5048250"/>
          </a:xfrm>
        </p:spPr>
        <p:txBody>
          <a:bodyPr/>
          <a:lstStyle/>
          <a:p>
            <a:pPr lvl="0"/>
            <a:endParaRPr lang="en-US" noProof="0" dirty="0"/>
          </a:p>
        </p:txBody>
      </p:sp>
      <p:sp>
        <p:nvSpPr>
          <p:cNvPr id="2" name="Title 1"/>
          <p:cNvSpPr>
            <a:spLocks noGrp="1"/>
          </p:cNvSpPr>
          <p:nvPr>
            <p:ph type="title"/>
          </p:nvPr>
        </p:nvSpPr>
        <p:spPr>
          <a:xfrm>
            <a:off x="356934" y="307475"/>
            <a:ext cx="8410104" cy="708526"/>
          </a:xfrm>
        </p:spPr>
        <p:txBody>
          <a:bodyPr/>
          <a:lstStyle>
            <a:lvl1pPr>
              <a:defRPr sz="2200" b="0" i="0" cap="none" baseline="0">
                <a:solidFill>
                  <a:srgbClr val="021F43"/>
                </a:solidFill>
                <a:latin typeface="+mj-lt"/>
                <a:cs typeface="Andes ExtraLight"/>
              </a:defRPr>
            </a:lvl1pPr>
          </a:lstStyle>
          <a:p>
            <a:r>
              <a:rPr lang="en-US"/>
              <a:t>Click to edit Master title style</a:t>
            </a:r>
            <a:endParaRPr lang="en-US" dirty="0"/>
          </a:p>
        </p:txBody>
      </p:sp>
      <p:sp>
        <p:nvSpPr>
          <p:cNvPr id="13" name="Chart Placeholder 4"/>
          <p:cNvSpPr>
            <a:spLocks noGrp="1"/>
          </p:cNvSpPr>
          <p:nvPr>
            <p:ph type="chart" sz="quarter" idx="19"/>
          </p:nvPr>
        </p:nvSpPr>
        <p:spPr>
          <a:xfrm>
            <a:off x="4607983" y="1147233"/>
            <a:ext cx="4159249" cy="2461684"/>
          </a:xfrm>
        </p:spPr>
        <p:txBody>
          <a:bodyPr/>
          <a:lstStyle/>
          <a:p>
            <a:pPr lvl="0"/>
            <a:endParaRPr lang="en-US" noProof="0" dirty="0"/>
          </a:p>
        </p:txBody>
      </p:sp>
      <p:sp>
        <p:nvSpPr>
          <p:cNvPr id="8" name="Chart Placeholder 4"/>
          <p:cNvSpPr>
            <a:spLocks noGrp="1"/>
          </p:cNvSpPr>
          <p:nvPr>
            <p:ph type="chart" sz="quarter" idx="20"/>
          </p:nvPr>
        </p:nvSpPr>
        <p:spPr>
          <a:xfrm>
            <a:off x="4612216" y="3723217"/>
            <a:ext cx="4159249" cy="2461684"/>
          </a:xfrm>
        </p:spPr>
        <p:txBody>
          <a:bodyPr/>
          <a:lstStyle/>
          <a:p>
            <a:pPr lvl="0"/>
            <a:endParaRPr lang="en-US" noProof="0" dirty="0"/>
          </a:p>
        </p:txBody>
      </p:sp>
      <p:sp>
        <p:nvSpPr>
          <p:cNvPr id="6" name="Slide Number Placeholder 3">
            <a:extLst>
              <a:ext uri="{FF2B5EF4-FFF2-40B4-BE49-F238E27FC236}">
                <a16:creationId xmlns:a16="http://schemas.microsoft.com/office/drawing/2014/main" id="{BD848FB2-8AA3-4B8C-8342-17F8B6870656}"/>
              </a:ext>
            </a:extLst>
          </p:cNvPr>
          <p:cNvSpPr>
            <a:spLocks noGrp="1"/>
          </p:cNvSpPr>
          <p:nvPr>
            <p:ph type="sldNum" sz="quarter" idx="21"/>
          </p:nvPr>
        </p:nvSpPr>
        <p:spPr/>
        <p:txBody>
          <a:bodyPr/>
          <a:lstStyle>
            <a:lvl1pPr>
              <a:defRPr/>
            </a:lvl1pPr>
          </a:lstStyle>
          <a:p>
            <a:fld id="{6FCFC7C9-838E-4F29-96F9-888FEFEA914F}" type="slidenum">
              <a:rPr lang="en-US" altLang="en-US"/>
              <a:pPr/>
              <a:t>‹#›</a:t>
            </a:fld>
            <a:endParaRPr lang="en-US" altLang="en-US"/>
          </a:p>
        </p:txBody>
      </p:sp>
      <p:sp>
        <p:nvSpPr>
          <p:cNvPr id="7" name="Footer Placeholder 4">
            <a:extLst>
              <a:ext uri="{FF2B5EF4-FFF2-40B4-BE49-F238E27FC236}">
                <a16:creationId xmlns:a16="http://schemas.microsoft.com/office/drawing/2014/main" id="{16E576D0-37C1-47CE-91D9-82B1BA2BF196}"/>
              </a:ext>
            </a:extLst>
          </p:cNvPr>
          <p:cNvSpPr>
            <a:spLocks noGrp="1"/>
          </p:cNvSpPr>
          <p:nvPr>
            <p:ph type="ftr" sz="quarter" idx="22"/>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3674129479"/>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preserve="1" userDrawn="1">
  <p:cSld name="Four Chart Slide">
    <p:spTree>
      <p:nvGrpSpPr>
        <p:cNvPr id="1" name=""/>
        <p:cNvGrpSpPr/>
        <p:nvPr/>
      </p:nvGrpSpPr>
      <p:grpSpPr>
        <a:xfrm>
          <a:off x="0" y="0"/>
          <a:ext cx="0" cy="0"/>
          <a:chOff x="0" y="0"/>
          <a:chExt cx="0" cy="0"/>
        </a:xfrm>
      </p:grpSpPr>
      <p:sp>
        <p:nvSpPr>
          <p:cNvPr id="2" name="Title 1"/>
          <p:cNvSpPr>
            <a:spLocks noGrp="1"/>
          </p:cNvSpPr>
          <p:nvPr>
            <p:ph type="title"/>
          </p:nvPr>
        </p:nvSpPr>
        <p:spPr>
          <a:xfrm>
            <a:off x="356934" y="307475"/>
            <a:ext cx="8410104" cy="708526"/>
          </a:xfrm>
        </p:spPr>
        <p:txBody>
          <a:bodyPr/>
          <a:lstStyle>
            <a:lvl1pPr>
              <a:defRPr sz="2200" b="0" i="0" cap="none" baseline="0">
                <a:solidFill>
                  <a:srgbClr val="021F43"/>
                </a:solidFill>
                <a:latin typeface="+mj-lt"/>
                <a:cs typeface="Andes ExtraLight"/>
              </a:defRPr>
            </a:lvl1pPr>
          </a:lstStyle>
          <a:p>
            <a:r>
              <a:rPr lang="en-US"/>
              <a:t>Click to edit Master title style</a:t>
            </a:r>
            <a:endParaRPr lang="en-US" dirty="0"/>
          </a:p>
        </p:txBody>
      </p:sp>
      <p:sp>
        <p:nvSpPr>
          <p:cNvPr id="13" name="Chart Placeholder 4"/>
          <p:cNvSpPr>
            <a:spLocks noGrp="1"/>
          </p:cNvSpPr>
          <p:nvPr>
            <p:ph type="chart" sz="quarter" idx="19"/>
          </p:nvPr>
        </p:nvSpPr>
        <p:spPr>
          <a:xfrm>
            <a:off x="4607983" y="1147233"/>
            <a:ext cx="4159249" cy="2461684"/>
          </a:xfrm>
        </p:spPr>
        <p:txBody>
          <a:bodyPr/>
          <a:lstStyle/>
          <a:p>
            <a:pPr lvl="0"/>
            <a:endParaRPr lang="en-US" noProof="0" dirty="0"/>
          </a:p>
        </p:txBody>
      </p:sp>
      <p:sp>
        <p:nvSpPr>
          <p:cNvPr id="8" name="Chart Placeholder 4"/>
          <p:cNvSpPr>
            <a:spLocks noGrp="1"/>
          </p:cNvSpPr>
          <p:nvPr>
            <p:ph type="chart" sz="quarter" idx="20"/>
          </p:nvPr>
        </p:nvSpPr>
        <p:spPr>
          <a:xfrm>
            <a:off x="4612216" y="3723217"/>
            <a:ext cx="4159249" cy="2461684"/>
          </a:xfrm>
        </p:spPr>
        <p:txBody>
          <a:bodyPr/>
          <a:lstStyle/>
          <a:p>
            <a:pPr lvl="0"/>
            <a:endParaRPr lang="en-US" noProof="0" dirty="0"/>
          </a:p>
        </p:txBody>
      </p:sp>
      <p:sp>
        <p:nvSpPr>
          <p:cNvPr id="9" name="Chart Placeholder 4"/>
          <p:cNvSpPr>
            <a:spLocks noGrp="1"/>
          </p:cNvSpPr>
          <p:nvPr>
            <p:ph type="chart" sz="quarter" idx="21"/>
          </p:nvPr>
        </p:nvSpPr>
        <p:spPr>
          <a:xfrm>
            <a:off x="347133" y="1140883"/>
            <a:ext cx="4159249" cy="2461684"/>
          </a:xfrm>
        </p:spPr>
        <p:txBody>
          <a:bodyPr/>
          <a:lstStyle/>
          <a:p>
            <a:pPr lvl="0"/>
            <a:endParaRPr lang="en-US" noProof="0" dirty="0"/>
          </a:p>
        </p:txBody>
      </p:sp>
      <p:sp>
        <p:nvSpPr>
          <p:cNvPr id="14" name="Chart Placeholder 4"/>
          <p:cNvSpPr>
            <a:spLocks noGrp="1"/>
          </p:cNvSpPr>
          <p:nvPr>
            <p:ph type="chart" sz="quarter" idx="22"/>
          </p:nvPr>
        </p:nvSpPr>
        <p:spPr>
          <a:xfrm>
            <a:off x="351366" y="3716867"/>
            <a:ext cx="4159249" cy="2461684"/>
          </a:xfrm>
        </p:spPr>
        <p:txBody>
          <a:bodyPr/>
          <a:lstStyle/>
          <a:p>
            <a:pPr lvl="0"/>
            <a:endParaRPr lang="en-US" noProof="0" dirty="0"/>
          </a:p>
        </p:txBody>
      </p:sp>
      <p:sp>
        <p:nvSpPr>
          <p:cNvPr id="7" name="Slide Number Placeholder 3">
            <a:extLst>
              <a:ext uri="{FF2B5EF4-FFF2-40B4-BE49-F238E27FC236}">
                <a16:creationId xmlns:a16="http://schemas.microsoft.com/office/drawing/2014/main" id="{BD848FB2-8AA3-4B8C-8342-17F8B6870656}"/>
              </a:ext>
            </a:extLst>
          </p:cNvPr>
          <p:cNvSpPr>
            <a:spLocks noGrp="1"/>
          </p:cNvSpPr>
          <p:nvPr>
            <p:ph type="sldNum" sz="quarter" idx="23"/>
          </p:nvPr>
        </p:nvSpPr>
        <p:spPr/>
        <p:txBody>
          <a:bodyPr/>
          <a:lstStyle>
            <a:lvl1pPr>
              <a:defRPr/>
            </a:lvl1pPr>
          </a:lstStyle>
          <a:p>
            <a:fld id="{6B801F69-F35C-498C-9DA3-97A0B0A00EB9}" type="slidenum">
              <a:rPr lang="en-US" altLang="en-US"/>
              <a:pPr/>
              <a:t>‹#›</a:t>
            </a:fld>
            <a:endParaRPr lang="en-US" altLang="en-US"/>
          </a:p>
        </p:txBody>
      </p:sp>
      <p:sp>
        <p:nvSpPr>
          <p:cNvPr id="10" name="Footer Placeholder 4">
            <a:extLst>
              <a:ext uri="{FF2B5EF4-FFF2-40B4-BE49-F238E27FC236}">
                <a16:creationId xmlns:a16="http://schemas.microsoft.com/office/drawing/2014/main" id="{16E576D0-37C1-47CE-91D9-82B1BA2BF196}"/>
              </a:ext>
            </a:extLst>
          </p:cNvPr>
          <p:cNvSpPr>
            <a:spLocks noGrp="1"/>
          </p:cNvSpPr>
          <p:nvPr>
            <p:ph type="ftr" sz="quarter" idx="24"/>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3461070772"/>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4" name="Line 1086"/>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 name="Line 1087"/>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6" name="Rectangle 1088">
            <a:extLst>
              <a:ext uri="{FF2B5EF4-FFF2-40B4-BE49-F238E27FC236}">
                <a16:creationId xmlns:a16="http://schemas.microsoft.com/office/drawing/2014/main" id="{DD64495B-D366-4390-B9A8-955DF13D99C1}"/>
              </a:ext>
            </a:extLst>
          </p:cNvPr>
          <p:cNvSpPr>
            <a:spLocks noChangeArrowheads="1"/>
          </p:cNvSpPr>
          <p:nvPr/>
        </p:nvSpPr>
        <p:spPr bwMode="auto">
          <a:xfrm>
            <a:off x="484188" y="617538"/>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7" name="Rectangle 1089">
            <a:extLst>
              <a:ext uri="{FF2B5EF4-FFF2-40B4-BE49-F238E27FC236}">
                <a16:creationId xmlns:a16="http://schemas.microsoft.com/office/drawing/2014/main" id="{9B2BB134-738A-4321-B2BA-913F14CC4C38}"/>
              </a:ext>
            </a:extLst>
          </p:cNvPr>
          <p:cNvSpPr>
            <a:spLocks noChangeArrowheads="1"/>
          </p:cNvSpPr>
          <p:nvPr/>
        </p:nvSpPr>
        <p:spPr bwMode="auto">
          <a:xfrm>
            <a:off x="484188" y="61753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8" name="Freeform 1098"/>
          <p:cNvSpPr>
            <a:spLocks/>
          </p:cNvSpPr>
          <p:nvPr/>
        </p:nvSpPr>
        <p:spPr bwMode="auto">
          <a:xfrm>
            <a:off x="487363" y="617538"/>
            <a:ext cx="3175" cy="1587"/>
          </a:xfrm>
          <a:custGeom>
            <a:avLst/>
            <a:gdLst>
              <a:gd name="T0" fmla="*/ 0 w 2"/>
              <a:gd name="T1" fmla="*/ 0 h 1587"/>
              <a:gd name="T2" fmla="*/ 2147483646 w 2"/>
              <a:gd name="T3" fmla="*/ 0 h 1587"/>
              <a:gd name="T4" fmla="*/ 2147483646 w 2"/>
              <a:gd name="T5" fmla="*/ 0 h 1587"/>
              <a:gd name="T6" fmla="*/ 2147483646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2147483646 w 2"/>
              <a:gd name="T35" fmla="*/ 0 h 1587"/>
              <a:gd name="T36" fmla="*/ 2147483646 w 2"/>
              <a:gd name="T37" fmla="*/ 0 h 1587"/>
              <a:gd name="T38" fmla="*/ 2147483646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 name="Freeform 1115"/>
          <p:cNvSpPr>
            <a:spLocks/>
          </p:cNvSpPr>
          <p:nvPr/>
        </p:nvSpPr>
        <p:spPr bwMode="auto">
          <a:xfrm>
            <a:off x="458788" y="473075"/>
            <a:ext cx="3175" cy="3175"/>
          </a:xfrm>
          <a:custGeom>
            <a:avLst/>
            <a:gdLst>
              <a:gd name="T0" fmla="*/ 0 w 2"/>
              <a:gd name="T1" fmla="*/ 2147483646 h 2"/>
              <a:gd name="T2" fmla="*/ 0 w 2"/>
              <a:gd name="T3" fmla="*/ 2147483646 h 2"/>
              <a:gd name="T4" fmla="*/ 0 w 2"/>
              <a:gd name="T5" fmla="*/ 2147483646 h 2"/>
              <a:gd name="T6" fmla="*/ 0 w 2"/>
              <a:gd name="T7" fmla="*/ 2147483646 h 2"/>
              <a:gd name="T8" fmla="*/ 0 w 2"/>
              <a:gd name="T9" fmla="*/ 2147483646 h 2"/>
              <a:gd name="T10" fmla="*/ 0 w 2"/>
              <a:gd name="T11" fmla="*/ 2147483646 h 2"/>
              <a:gd name="T12" fmla="*/ 2147483646 w 2"/>
              <a:gd name="T13" fmla="*/ 2147483646 h 2"/>
              <a:gd name="T14" fmla="*/ 2147483646 w 2"/>
              <a:gd name="T15" fmla="*/ 2147483646 h 2"/>
              <a:gd name="T16" fmla="*/ 2147483646 w 2"/>
              <a:gd name="T17" fmla="*/ 0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2147483646 w 2"/>
              <a:gd name="T29" fmla="*/ 2147483646 h 2"/>
              <a:gd name="T30" fmla="*/ 2147483646 w 2"/>
              <a:gd name="T31" fmla="*/ 2147483646 h 2"/>
              <a:gd name="T32" fmla="*/ 2147483646 w 2"/>
              <a:gd name="T33" fmla="*/ 2147483646 h 2"/>
              <a:gd name="T34" fmla="*/ 2147483646 w 2"/>
              <a:gd name="T35" fmla="*/ 2147483646 h 2"/>
              <a:gd name="T36" fmla="*/ 2147483646 w 2"/>
              <a:gd name="T37" fmla="*/ 2147483646 h 2"/>
              <a:gd name="T38" fmla="*/ 2147483646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2147483646 w 2"/>
              <a:gd name="T55" fmla="*/ 2147483646 h 2"/>
              <a:gd name="T56" fmla="*/ 0 w 2"/>
              <a:gd name="T57" fmla="*/ 2147483646 h 2"/>
              <a:gd name="T58" fmla="*/ 2147483646 w 2"/>
              <a:gd name="T59" fmla="*/ 2147483646 h 2"/>
              <a:gd name="T60" fmla="*/ 2147483646 w 2"/>
              <a:gd name="T61" fmla="*/ 2147483646 h 2"/>
              <a:gd name="T62" fmla="*/ 2147483646 w 2"/>
              <a:gd name="T63" fmla="*/ 2147483646 h 2"/>
              <a:gd name="T64" fmla="*/ 0 w 2"/>
              <a:gd name="T65" fmla="*/ 2147483646 h 2"/>
              <a:gd name="T66" fmla="*/ 0 w 2"/>
              <a:gd name="T67" fmla="*/ 2147483646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 name="Freeform 1120"/>
          <p:cNvSpPr>
            <a:spLocks/>
          </p:cNvSpPr>
          <p:nvPr/>
        </p:nvSpPr>
        <p:spPr bwMode="auto">
          <a:xfrm>
            <a:off x="458788" y="463550"/>
            <a:ext cx="3175" cy="3175"/>
          </a:xfrm>
          <a:custGeom>
            <a:avLst/>
            <a:gdLst>
              <a:gd name="T0" fmla="*/ 0 w 2"/>
              <a:gd name="T1" fmla="*/ 0 h 2"/>
              <a:gd name="T2" fmla="*/ 0 w 2"/>
              <a:gd name="T3" fmla="*/ 2147483646 h 2"/>
              <a:gd name="T4" fmla="*/ 0 w 2"/>
              <a:gd name="T5" fmla="*/ 2147483646 h 2"/>
              <a:gd name="T6" fmla="*/ 0 w 2"/>
              <a:gd name="T7" fmla="*/ 2147483646 h 2"/>
              <a:gd name="T8" fmla="*/ 2147483646 w 2"/>
              <a:gd name="T9" fmla="*/ 2147483646 h 2"/>
              <a:gd name="T10" fmla="*/ 2147483646 w 2"/>
              <a:gd name="T11" fmla="*/ 0 h 2"/>
              <a:gd name="T12" fmla="*/ 2147483646 w 2"/>
              <a:gd name="T13" fmla="*/ 0 h 2"/>
              <a:gd name="T14" fmla="*/ 2147483646 w 2"/>
              <a:gd name="T15" fmla="*/ 0 h 2"/>
              <a:gd name="T16" fmla="*/ 0 w 2"/>
              <a:gd name="T17" fmla="*/ 0 h 2"/>
              <a:gd name="T18" fmla="*/ 0 w 2"/>
              <a:gd name="T19" fmla="*/ 2147483646 h 2"/>
              <a:gd name="T20" fmla="*/ 0 w 2"/>
              <a:gd name="T21" fmla="*/ 2147483646 h 2"/>
              <a:gd name="T22" fmla="*/ 2147483646 w 2"/>
              <a:gd name="T23" fmla="*/ 0 h 2"/>
              <a:gd name="T24" fmla="*/ 2147483646 w 2"/>
              <a:gd name="T25" fmla="*/ 0 h 2"/>
              <a:gd name="T26" fmla="*/ 2147483646 w 2"/>
              <a:gd name="T27" fmla="*/ 0 h 2"/>
              <a:gd name="T28" fmla="*/ 2147483646 w 2"/>
              <a:gd name="T29" fmla="*/ 2147483646 h 2"/>
              <a:gd name="T30" fmla="*/ 0 w 2"/>
              <a:gd name="T31" fmla="*/ 2147483646 h 2"/>
              <a:gd name="T32" fmla="*/ 0 w 2"/>
              <a:gd name="T33" fmla="*/ 2147483646 h 2"/>
              <a:gd name="T34" fmla="*/ 0 w 2"/>
              <a:gd name="T35" fmla="*/ 2147483646 h 2"/>
              <a:gd name="T36" fmla="*/ 0 w 2"/>
              <a:gd name="T37" fmla="*/ 2147483646 h 2"/>
              <a:gd name="T38" fmla="*/ 0 w 2"/>
              <a:gd name="T39" fmla="*/ 2147483646 h 2"/>
              <a:gd name="T40" fmla="*/ 0 w 2"/>
              <a:gd name="T41" fmla="*/ 2147483646 h 2"/>
              <a:gd name="T42" fmla="*/ 0 w 2"/>
              <a:gd name="T43" fmla="*/ 2147483646 h 2"/>
              <a:gd name="T44" fmla="*/ 0 w 2"/>
              <a:gd name="T45" fmla="*/ 2147483646 h 2"/>
              <a:gd name="T46" fmla="*/ 2147483646 w 2"/>
              <a:gd name="T47" fmla="*/ 2147483646 h 2"/>
              <a:gd name="T48" fmla="*/ 0 w 2"/>
              <a:gd name="T49" fmla="*/ 2147483646 h 2"/>
              <a:gd name="T50" fmla="*/ 0 w 2"/>
              <a:gd name="T51" fmla="*/ 2147483646 h 2"/>
              <a:gd name="T52" fmla="*/ 2147483646 w 2"/>
              <a:gd name="T53" fmla="*/ 2147483646 h 2"/>
              <a:gd name="T54" fmla="*/ 2147483646 w 2"/>
              <a:gd name="T55" fmla="*/ 2147483646 h 2"/>
              <a:gd name="T56" fmla="*/ 2147483646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1" name="Freeform 1134"/>
          <p:cNvSpPr>
            <a:spLocks/>
          </p:cNvSpPr>
          <p:nvPr/>
        </p:nvSpPr>
        <p:spPr bwMode="auto">
          <a:xfrm>
            <a:off x="703263" y="514350"/>
            <a:ext cx="3175" cy="6350"/>
          </a:xfrm>
          <a:custGeom>
            <a:avLst/>
            <a:gdLst>
              <a:gd name="T0" fmla="*/ 2147483646 w 2"/>
              <a:gd name="T1" fmla="*/ 2147483646 h 4"/>
              <a:gd name="T2" fmla="*/ 2147483646 w 2"/>
              <a:gd name="T3" fmla="*/ 2147483646 h 4"/>
              <a:gd name="T4" fmla="*/ 2147483646 w 2"/>
              <a:gd name="T5" fmla="*/ 2147483646 h 4"/>
              <a:gd name="T6" fmla="*/ 2147483646 w 2"/>
              <a:gd name="T7" fmla="*/ 2147483646 h 4"/>
              <a:gd name="T8" fmla="*/ 2147483646 w 2"/>
              <a:gd name="T9" fmla="*/ 0 h 4"/>
              <a:gd name="T10" fmla="*/ 2147483646 w 2"/>
              <a:gd name="T11" fmla="*/ 0 h 4"/>
              <a:gd name="T12" fmla="*/ 2147483646 w 2"/>
              <a:gd name="T13" fmla="*/ 0 h 4"/>
              <a:gd name="T14" fmla="*/ 0 w 2"/>
              <a:gd name="T15" fmla="*/ 2147483646 h 4"/>
              <a:gd name="T16" fmla="*/ 2147483646 w 2"/>
              <a:gd name="T17" fmla="*/ 2147483646 h 4"/>
              <a:gd name="T18" fmla="*/ 2147483646 w 2"/>
              <a:gd name="T19" fmla="*/ 2147483646 h 4"/>
              <a:gd name="T20" fmla="*/ 2147483646 w 2"/>
              <a:gd name="T21" fmla="*/ 2147483646 h 4"/>
              <a:gd name="T22" fmla="*/ 2147483646 w 2"/>
              <a:gd name="T23" fmla="*/ 0 h 4"/>
              <a:gd name="T24" fmla="*/ 2147483646 w 2"/>
              <a:gd name="T25" fmla="*/ 2147483646 h 4"/>
              <a:gd name="T26" fmla="*/ 2147483646 w 2"/>
              <a:gd name="T27" fmla="*/ 2147483646 h 4"/>
              <a:gd name="T28" fmla="*/ 2147483646 w 2"/>
              <a:gd name="T29" fmla="*/ 2147483646 h 4"/>
              <a:gd name="T30" fmla="*/ 2147483646 w 2"/>
              <a:gd name="T31" fmla="*/ 2147483646 h 4"/>
              <a:gd name="T32" fmla="*/ 2147483646 w 2"/>
              <a:gd name="T33" fmla="*/ 2147483646 h 4"/>
              <a:gd name="T34" fmla="*/ 2147483646 w 2"/>
              <a:gd name="T35" fmla="*/ 2147483646 h 4"/>
              <a:gd name="T36" fmla="*/ 2147483646 w 2"/>
              <a:gd name="T37" fmla="*/ 2147483646 h 4"/>
              <a:gd name="T38" fmla="*/ 2147483646 w 2"/>
              <a:gd name="T39" fmla="*/ 2147483646 h 4"/>
              <a:gd name="T40" fmla="*/ 2147483646 w 2"/>
              <a:gd name="T41" fmla="*/ 2147483646 h 4"/>
              <a:gd name="T42" fmla="*/ 2147483646 w 2"/>
              <a:gd name="T43" fmla="*/ 2147483646 h 4"/>
              <a:gd name="T44" fmla="*/ 2147483646 w 2"/>
              <a:gd name="T45" fmla="*/ 2147483646 h 4"/>
              <a:gd name="T46" fmla="*/ 2147483646 w 2"/>
              <a:gd name="T47" fmla="*/ 2147483646 h 4"/>
              <a:gd name="T48" fmla="*/ 2147483646 w 2"/>
              <a:gd name="T49" fmla="*/ 2147483646 h 4"/>
              <a:gd name="T50" fmla="*/ 2147483646 w 2"/>
              <a:gd name="T51" fmla="*/ 2147483646 h 4"/>
              <a:gd name="T52" fmla="*/ 0 w 2"/>
              <a:gd name="T53" fmla="*/ 2147483646 h 4"/>
              <a:gd name="T54" fmla="*/ 2147483646 w 2"/>
              <a:gd name="T55" fmla="*/ 2147483646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2" name="Freeform 1141"/>
          <p:cNvSpPr>
            <a:spLocks/>
          </p:cNvSpPr>
          <p:nvPr/>
        </p:nvSpPr>
        <p:spPr bwMode="auto">
          <a:xfrm>
            <a:off x="706438" y="479425"/>
            <a:ext cx="1587" cy="6350"/>
          </a:xfrm>
          <a:custGeom>
            <a:avLst/>
            <a:gdLst>
              <a:gd name="T0" fmla="*/ 0 w 1587"/>
              <a:gd name="T1" fmla="*/ 2147483646 h 4"/>
              <a:gd name="T2" fmla="*/ 0 w 1587"/>
              <a:gd name="T3" fmla="*/ 2147483646 h 4"/>
              <a:gd name="T4" fmla="*/ 0 w 1587"/>
              <a:gd name="T5" fmla="*/ 0 h 4"/>
              <a:gd name="T6" fmla="*/ 0 w 1587"/>
              <a:gd name="T7" fmla="*/ 0 h 4"/>
              <a:gd name="T8" fmla="*/ 0 w 1587"/>
              <a:gd name="T9" fmla="*/ 2147483646 h 4"/>
              <a:gd name="T10" fmla="*/ 0 w 1587"/>
              <a:gd name="T11" fmla="*/ 2147483646 h 4"/>
              <a:gd name="T12" fmla="*/ 0 w 1587"/>
              <a:gd name="T13" fmla="*/ 2147483646 h 4"/>
              <a:gd name="T14" fmla="*/ 0 w 1587"/>
              <a:gd name="T15" fmla="*/ 2147483646 h 4"/>
              <a:gd name="T16" fmla="*/ 0 w 1587"/>
              <a:gd name="T17" fmla="*/ 2147483646 h 4"/>
              <a:gd name="T18" fmla="*/ 0 w 1587"/>
              <a:gd name="T19" fmla="*/ 2147483646 h 4"/>
              <a:gd name="T20" fmla="*/ 0 w 1587"/>
              <a:gd name="T21" fmla="*/ 2147483646 h 4"/>
              <a:gd name="T22" fmla="*/ 0 w 1587"/>
              <a:gd name="T23" fmla="*/ 2147483646 h 4"/>
              <a:gd name="T24" fmla="*/ 0 w 1587"/>
              <a:gd name="T25" fmla="*/ 2147483646 h 4"/>
              <a:gd name="T26" fmla="*/ 0 w 1587"/>
              <a:gd name="T27" fmla="*/ 2147483646 h 4"/>
              <a:gd name="T28" fmla="*/ 0 w 1587"/>
              <a:gd name="T29" fmla="*/ 2147483646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3" name="Freeform 1148"/>
          <p:cNvSpPr>
            <a:spLocks/>
          </p:cNvSpPr>
          <p:nvPr/>
        </p:nvSpPr>
        <p:spPr bwMode="auto">
          <a:xfrm>
            <a:off x="693738" y="460375"/>
            <a:ext cx="3175" cy="3175"/>
          </a:xfrm>
          <a:custGeom>
            <a:avLst/>
            <a:gdLst>
              <a:gd name="T0" fmla="*/ 2147483646 w 2"/>
              <a:gd name="T1" fmla="*/ 2147483646 h 2"/>
              <a:gd name="T2" fmla="*/ 2147483646 w 2"/>
              <a:gd name="T3" fmla="*/ 0 h 2"/>
              <a:gd name="T4" fmla="*/ 2147483646 w 2"/>
              <a:gd name="T5" fmla="*/ 0 h 2"/>
              <a:gd name="T6" fmla="*/ 2147483646 w 2"/>
              <a:gd name="T7" fmla="*/ 0 h 2"/>
              <a:gd name="T8" fmla="*/ 2147483646 w 2"/>
              <a:gd name="T9" fmla="*/ 0 h 2"/>
              <a:gd name="T10" fmla="*/ 0 w 2"/>
              <a:gd name="T11" fmla="*/ 0 h 2"/>
              <a:gd name="T12" fmla="*/ 0 w 2"/>
              <a:gd name="T13" fmla="*/ 0 h 2"/>
              <a:gd name="T14" fmla="*/ 0 w 2"/>
              <a:gd name="T15" fmla="*/ 2147483646 h 2"/>
              <a:gd name="T16" fmla="*/ 0 w 2"/>
              <a:gd name="T17" fmla="*/ 2147483646 h 2"/>
              <a:gd name="T18" fmla="*/ 0 w 2"/>
              <a:gd name="T19" fmla="*/ 2147483646 h 2"/>
              <a:gd name="T20" fmla="*/ 2147483646 w 2"/>
              <a:gd name="T21" fmla="*/ 2147483646 h 2"/>
              <a:gd name="T22" fmla="*/ 2147483646 w 2"/>
              <a:gd name="T23" fmla="*/ 2147483646 h 2"/>
              <a:gd name="T24" fmla="*/ 2147483646 w 2"/>
              <a:gd name="T25" fmla="*/ 0 h 2"/>
              <a:gd name="T26" fmla="*/ 2147483646 w 2"/>
              <a:gd name="T27" fmla="*/ 0 h 2"/>
              <a:gd name="T28" fmla="*/ 2147483646 w 2"/>
              <a:gd name="T29" fmla="*/ 0 h 2"/>
              <a:gd name="T30" fmla="*/ 0 w 2"/>
              <a:gd name="T31" fmla="*/ 2147483646 h 2"/>
              <a:gd name="T32" fmla="*/ 2147483646 w 2"/>
              <a:gd name="T33" fmla="*/ 2147483646 h 2"/>
              <a:gd name="T34" fmla="*/ 2147483646 w 2"/>
              <a:gd name="T35" fmla="*/ 0 h 2"/>
              <a:gd name="T36" fmla="*/ 0 w 2"/>
              <a:gd name="T37" fmla="*/ 2147483646 h 2"/>
              <a:gd name="T38" fmla="*/ 2147483646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0 w 2"/>
              <a:gd name="T55" fmla="*/ 2147483646 h 2"/>
              <a:gd name="T56" fmla="*/ 0 w 2"/>
              <a:gd name="T57" fmla="*/ 2147483646 h 2"/>
              <a:gd name="T58" fmla="*/ 2147483646 w 2"/>
              <a:gd name="T59" fmla="*/ 2147483646 h 2"/>
              <a:gd name="T60" fmla="*/ 2147483646 w 2"/>
              <a:gd name="T61" fmla="*/ 2147483646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4" name="Freeform 1150"/>
          <p:cNvSpPr>
            <a:spLocks/>
          </p:cNvSpPr>
          <p:nvPr/>
        </p:nvSpPr>
        <p:spPr bwMode="auto">
          <a:xfrm>
            <a:off x="684213" y="447675"/>
            <a:ext cx="1587" cy="3175"/>
          </a:xfrm>
          <a:custGeom>
            <a:avLst/>
            <a:gdLst>
              <a:gd name="T0" fmla="*/ 0 w 1587"/>
              <a:gd name="T1" fmla="*/ 2147483646 h 2"/>
              <a:gd name="T2" fmla="*/ 0 w 1587"/>
              <a:gd name="T3" fmla="*/ 0 h 2"/>
              <a:gd name="T4" fmla="*/ 0 w 1587"/>
              <a:gd name="T5" fmla="*/ 2147483646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5" name="Freeform 1152"/>
          <p:cNvSpPr>
            <a:spLocks/>
          </p:cNvSpPr>
          <p:nvPr/>
        </p:nvSpPr>
        <p:spPr bwMode="auto">
          <a:xfrm>
            <a:off x="684213" y="447675"/>
            <a:ext cx="3175" cy="3175"/>
          </a:xfrm>
          <a:custGeom>
            <a:avLst/>
            <a:gdLst>
              <a:gd name="T0" fmla="*/ 2147483646 w 2"/>
              <a:gd name="T1" fmla="*/ 0 h 2"/>
              <a:gd name="T2" fmla="*/ 0 w 2"/>
              <a:gd name="T3" fmla="*/ 0 h 2"/>
              <a:gd name="T4" fmla="*/ 0 w 2"/>
              <a:gd name="T5" fmla="*/ 0 h 2"/>
              <a:gd name="T6" fmla="*/ 0 w 2"/>
              <a:gd name="T7" fmla="*/ 0 h 2"/>
              <a:gd name="T8" fmla="*/ 0 w 2"/>
              <a:gd name="T9" fmla="*/ 2147483646 h 2"/>
              <a:gd name="T10" fmla="*/ 2147483646 w 2"/>
              <a:gd name="T11" fmla="*/ 2147483646 h 2"/>
              <a:gd name="T12" fmla="*/ 2147483646 w 2"/>
              <a:gd name="T13" fmla="*/ 0 h 2"/>
              <a:gd name="T14" fmla="*/ 0 w 2"/>
              <a:gd name="T15" fmla="*/ 0 h 2"/>
              <a:gd name="T16" fmla="*/ 0 w 2"/>
              <a:gd name="T17" fmla="*/ 0 h 2"/>
              <a:gd name="T18" fmla="*/ 0 w 2"/>
              <a:gd name="T19" fmla="*/ 0 h 2"/>
              <a:gd name="T20" fmla="*/ 0 w 2"/>
              <a:gd name="T21" fmla="*/ 2147483646 h 2"/>
              <a:gd name="T22" fmla="*/ 2147483646 w 2"/>
              <a:gd name="T23" fmla="*/ 2147483646 h 2"/>
              <a:gd name="T24" fmla="*/ 2147483646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6" name="Freeform 1154"/>
          <p:cNvSpPr>
            <a:spLocks/>
          </p:cNvSpPr>
          <p:nvPr/>
        </p:nvSpPr>
        <p:spPr bwMode="auto">
          <a:xfrm>
            <a:off x="665163" y="434975"/>
            <a:ext cx="3175" cy="1588"/>
          </a:xfrm>
          <a:custGeom>
            <a:avLst/>
            <a:gdLst>
              <a:gd name="T0" fmla="*/ 2147483646 w 2"/>
              <a:gd name="T1" fmla="*/ 0 h 1588"/>
              <a:gd name="T2" fmla="*/ 0 w 2"/>
              <a:gd name="T3" fmla="*/ 0 h 1588"/>
              <a:gd name="T4" fmla="*/ 2147483646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7" name="Freeform 1156"/>
          <p:cNvSpPr>
            <a:spLocks/>
          </p:cNvSpPr>
          <p:nvPr/>
        </p:nvSpPr>
        <p:spPr bwMode="auto">
          <a:xfrm>
            <a:off x="665163" y="431800"/>
            <a:ext cx="3175" cy="3175"/>
          </a:xfrm>
          <a:custGeom>
            <a:avLst/>
            <a:gdLst>
              <a:gd name="T0" fmla="*/ 2147483646 w 2"/>
              <a:gd name="T1" fmla="*/ 2147483646 h 2"/>
              <a:gd name="T2" fmla="*/ 0 w 2"/>
              <a:gd name="T3" fmla="*/ 0 h 2"/>
              <a:gd name="T4" fmla="*/ 0 w 2"/>
              <a:gd name="T5" fmla="*/ 0 h 2"/>
              <a:gd name="T6" fmla="*/ 0 w 2"/>
              <a:gd name="T7" fmla="*/ 2147483646 h 2"/>
              <a:gd name="T8" fmla="*/ 2147483646 w 2"/>
              <a:gd name="T9" fmla="*/ 2147483646 h 2"/>
              <a:gd name="T10" fmla="*/ 2147483646 w 2"/>
              <a:gd name="T11" fmla="*/ 2147483646 h 2"/>
              <a:gd name="T12" fmla="*/ 2147483646 w 2"/>
              <a:gd name="T13" fmla="*/ 2147483646 h 2"/>
              <a:gd name="T14" fmla="*/ 0 w 2"/>
              <a:gd name="T15" fmla="*/ 0 h 2"/>
              <a:gd name="T16" fmla="*/ 0 w 2"/>
              <a:gd name="T17" fmla="*/ 0 h 2"/>
              <a:gd name="T18" fmla="*/ 0 w 2"/>
              <a:gd name="T19" fmla="*/ 2147483646 h 2"/>
              <a:gd name="T20" fmla="*/ 2147483646 w 2"/>
              <a:gd name="T21" fmla="*/ 2147483646 h 2"/>
              <a:gd name="T22" fmla="*/ 2147483646 w 2"/>
              <a:gd name="T23" fmla="*/ 2147483646 h 2"/>
              <a:gd name="T24" fmla="*/ 2147483646 w 2"/>
              <a:gd name="T25" fmla="*/ 2147483646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8" name="Freeform 1163"/>
          <p:cNvSpPr>
            <a:spLocks/>
          </p:cNvSpPr>
          <p:nvPr/>
        </p:nvSpPr>
        <p:spPr bwMode="auto">
          <a:xfrm>
            <a:off x="611188" y="415925"/>
            <a:ext cx="6350" cy="3175"/>
          </a:xfrm>
          <a:custGeom>
            <a:avLst/>
            <a:gdLst>
              <a:gd name="T0" fmla="*/ 2147483646 w 4"/>
              <a:gd name="T1" fmla="*/ 2147483646 h 2"/>
              <a:gd name="T2" fmla="*/ 2147483646 w 4"/>
              <a:gd name="T3" fmla="*/ 2147483646 h 2"/>
              <a:gd name="T4" fmla="*/ 2147483646 w 4"/>
              <a:gd name="T5" fmla="*/ 2147483646 h 2"/>
              <a:gd name="T6" fmla="*/ 2147483646 w 4"/>
              <a:gd name="T7" fmla="*/ 0 h 2"/>
              <a:gd name="T8" fmla="*/ 2147483646 w 4"/>
              <a:gd name="T9" fmla="*/ 0 h 2"/>
              <a:gd name="T10" fmla="*/ 2147483646 w 4"/>
              <a:gd name="T11" fmla="*/ 0 h 2"/>
              <a:gd name="T12" fmla="*/ 2147483646 w 4"/>
              <a:gd name="T13" fmla="*/ 0 h 2"/>
              <a:gd name="T14" fmla="*/ 0 w 4"/>
              <a:gd name="T15" fmla="*/ 2147483646 h 2"/>
              <a:gd name="T16" fmla="*/ 2147483646 w 4"/>
              <a:gd name="T17" fmla="*/ 2147483646 h 2"/>
              <a:gd name="T18" fmla="*/ 2147483646 w 4"/>
              <a:gd name="T19" fmla="*/ 0 h 2"/>
              <a:gd name="T20" fmla="*/ 2147483646 w 4"/>
              <a:gd name="T21" fmla="*/ 2147483646 h 2"/>
              <a:gd name="T22" fmla="*/ 2147483646 w 4"/>
              <a:gd name="T23" fmla="*/ 0 h 2"/>
              <a:gd name="T24" fmla="*/ 2147483646 w 4"/>
              <a:gd name="T25" fmla="*/ 0 h 2"/>
              <a:gd name="T26" fmla="*/ 2147483646 w 4"/>
              <a:gd name="T27" fmla="*/ 0 h 2"/>
              <a:gd name="T28" fmla="*/ 2147483646 w 4"/>
              <a:gd name="T29" fmla="*/ 0 h 2"/>
              <a:gd name="T30" fmla="*/ 0 w 4"/>
              <a:gd name="T31" fmla="*/ 0 h 2"/>
              <a:gd name="T32" fmla="*/ 2147483646 w 4"/>
              <a:gd name="T33" fmla="*/ 2147483646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9" name="Freeform 1172"/>
          <p:cNvSpPr>
            <a:spLocks/>
          </p:cNvSpPr>
          <p:nvPr/>
        </p:nvSpPr>
        <p:spPr bwMode="auto">
          <a:xfrm>
            <a:off x="582613" y="476250"/>
            <a:ext cx="3175" cy="3175"/>
          </a:xfrm>
          <a:custGeom>
            <a:avLst/>
            <a:gdLst>
              <a:gd name="T0" fmla="*/ 0 w 2"/>
              <a:gd name="T1" fmla="*/ 2147483646 h 2"/>
              <a:gd name="T2" fmla="*/ 0 w 2"/>
              <a:gd name="T3" fmla="*/ 2147483646 h 2"/>
              <a:gd name="T4" fmla="*/ 2147483646 w 2"/>
              <a:gd name="T5" fmla="*/ 2147483646 h 2"/>
              <a:gd name="T6" fmla="*/ 0 w 2"/>
              <a:gd name="T7" fmla="*/ 0 h 2"/>
              <a:gd name="T8" fmla="*/ 0 w 2"/>
              <a:gd name="T9" fmla="*/ 0 h 2"/>
              <a:gd name="T10" fmla="*/ 0 w 2"/>
              <a:gd name="T11" fmla="*/ 0 h 2"/>
              <a:gd name="T12" fmla="*/ 0 w 2"/>
              <a:gd name="T13" fmla="*/ 2147483646 h 2"/>
              <a:gd name="T14" fmla="*/ 0 w 2"/>
              <a:gd name="T15" fmla="*/ 2147483646 h 2"/>
              <a:gd name="T16" fmla="*/ 0 w 2"/>
              <a:gd name="T17" fmla="*/ 2147483646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0 w 2"/>
              <a:gd name="T29" fmla="*/ 2147483646 h 2"/>
              <a:gd name="T30" fmla="*/ 0 w 2"/>
              <a:gd name="T31" fmla="*/ 2147483646 h 2"/>
              <a:gd name="T32" fmla="*/ 0 w 2"/>
              <a:gd name="T33" fmla="*/ 2147483646 h 2"/>
              <a:gd name="T34" fmla="*/ 0 w 2"/>
              <a:gd name="T35" fmla="*/ 2147483646 h 2"/>
              <a:gd name="T36" fmla="*/ 0 w 2"/>
              <a:gd name="T37" fmla="*/ 2147483646 h 2"/>
              <a:gd name="T38" fmla="*/ 0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0 w 2"/>
              <a:gd name="T55" fmla="*/ 2147483646 h 2"/>
              <a:gd name="T56" fmla="*/ 0 w 2"/>
              <a:gd name="T57" fmla="*/ 2147483646 h 2"/>
              <a:gd name="T58" fmla="*/ 0 w 2"/>
              <a:gd name="T59" fmla="*/ 2147483646 h 2"/>
              <a:gd name="T60" fmla="*/ 0 w 2"/>
              <a:gd name="T61" fmla="*/ 2147483646 h 2"/>
              <a:gd name="T62" fmla="*/ 0 w 2"/>
              <a:gd name="T63" fmla="*/ 2147483646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0" name="Freeform 1177"/>
          <p:cNvSpPr>
            <a:spLocks/>
          </p:cNvSpPr>
          <p:nvPr/>
        </p:nvSpPr>
        <p:spPr bwMode="auto">
          <a:xfrm>
            <a:off x="557213" y="534988"/>
            <a:ext cx="3175" cy="3175"/>
          </a:xfrm>
          <a:custGeom>
            <a:avLst/>
            <a:gdLst>
              <a:gd name="T0" fmla="*/ 0 w 2"/>
              <a:gd name="T1" fmla="*/ 2147483646 h 2"/>
              <a:gd name="T2" fmla="*/ 2147483646 w 2"/>
              <a:gd name="T3" fmla="*/ 2147483646 h 2"/>
              <a:gd name="T4" fmla="*/ 2147483646 w 2"/>
              <a:gd name="T5" fmla="*/ 2147483646 h 2"/>
              <a:gd name="T6" fmla="*/ 2147483646 w 2"/>
              <a:gd name="T7" fmla="*/ 0 h 2"/>
              <a:gd name="T8" fmla="*/ 2147483646 w 2"/>
              <a:gd name="T9" fmla="*/ 0 h 2"/>
              <a:gd name="T10" fmla="*/ 2147483646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2147483646 h 2"/>
              <a:gd name="T40" fmla="*/ 0 w 2"/>
              <a:gd name="T41" fmla="*/ 2147483646 h 2"/>
              <a:gd name="T42" fmla="*/ 2147483646 w 2"/>
              <a:gd name="T43" fmla="*/ 2147483646 h 2"/>
              <a:gd name="T44" fmla="*/ 2147483646 w 2"/>
              <a:gd name="T45" fmla="*/ 0 h 2"/>
              <a:gd name="T46" fmla="*/ 2147483646 w 2"/>
              <a:gd name="T47" fmla="*/ 0 h 2"/>
              <a:gd name="T48" fmla="*/ 2147483646 w 2"/>
              <a:gd name="T49" fmla="*/ 0 h 2"/>
              <a:gd name="T50" fmla="*/ 2147483646 w 2"/>
              <a:gd name="T51" fmla="*/ 0 h 2"/>
              <a:gd name="T52" fmla="*/ 2147483646 w 2"/>
              <a:gd name="T53" fmla="*/ 0 h 2"/>
              <a:gd name="T54" fmla="*/ 2147483646 w 2"/>
              <a:gd name="T55" fmla="*/ 0 h 2"/>
              <a:gd name="T56" fmla="*/ 2147483646 w 2"/>
              <a:gd name="T57" fmla="*/ 0 h 2"/>
              <a:gd name="T58" fmla="*/ 2147483646 w 2"/>
              <a:gd name="T59" fmla="*/ 0 h 2"/>
              <a:gd name="T60" fmla="*/ 2147483646 w 2"/>
              <a:gd name="T61" fmla="*/ 0 h 2"/>
              <a:gd name="T62" fmla="*/ 2147483646 w 2"/>
              <a:gd name="T63" fmla="*/ 0 h 2"/>
              <a:gd name="T64" fmla="*/ 2147483646 w 2"/>
              <a:gd name="T65" fmla="*/ 0 h 2"/>
              <a:gd name="T66" fmla="*/ 2147483646 w 2"/>
              <a:gd name="T67" fmla="*/ 2147483646 h 2"/>
              <a:gd name="T68" fmla="*/ 2147483646 w 2"/>
              <a:gd name="T69" fmla="*/ 0 h 2"/>
              <a:gd name="T70" fmla="*/ 2147483646 w 2"/>
              <a:gd name="T71" fmla="*/ 0 h 2"/>
              <a:gd name="T72" fmla="*/ 0 w 2"/>
              <a:gd name="T73" fmla="*/ 0 h 2"/>
              <a:gd name="T74" fmla="*/ 0 w 2"/>
              <a:gd name="T75" fmla="*/ 0 h 2"/>
              <a:gd name="T76" fmla="*/ 0 w 2"/>
              <a:gd name="T77" fmla="*/ 2147483646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1" name="Freeform 1180"/>
          <p:cNvSpPr>
            <a:spLocks/>
          </p:cNvSpPr>
          <p:nvPr/>
        </p:nvSpPr>
        <p:spPr bwMode="auto">
          <a:xfrm>
            <a:off x="560388" y="530225"/>
            <a:ext cx="3175" cy="4763"/>
          </a:xfrm>
          <a:custGeom>
            <a:avLst/>
            <a:gdLst>
              <a:gd name="T0" fmla="*/ 0 w 2"/>
              <a:gd name="T1" fmla="*/ 2147483646 h 3"/>
              <a:gd name="T2" fmla="*/ 0 w 2"/>
              <a:gd name="T3" fmla="*/ 2147483646 h 3"/>
              <a:gd name="T4" fmla="*/ 2147483646 w 2"/>
              <a:gd name="T5" fmla="*/ 2147483646 h 3"/>
              <a:gd name="T6" fmla="*/ 2147483646 w 2"/>
              <a:gd name="T7" fmla="*/ 2147483646 h 3"/>
              <a:gd name="T8" fmla="*/ 0 w 2"/>
              <a:gd name="T9" fmla="*/ 0 h 3"/>
              <a:gd name="T10" fmla="*/ 0 w 2"/>
              <a:gd name="T11" fmla="*/ 0 h 3"/>
              <a:gd name="T12" fmla="*/ 0 w 2"/>
              <a:gd name="T13" fmla="*/ 0 h 3"/>
              <a:gd name="T14" fmla="*/ 0 w 2"/>
              <a:gd name="T15" fmla="*/ 2147483646 h 3"/>
              <a:gd name="T16" fmla="*/ 0 w 2"/>
              <a:gd name="T17" fmla="*/ 2147483646 h 3"/>
              <a:gd name="T18" fmla="*/ 0 w 2"/>
              <a:gd name="T19" fmla="*/ 2147483646 h 3"/>
              <a:gd name="T20" fmla="*/ 0 w 2"/>
              <a:gd name="T21" fmla="*/ 2147483646 h 3"/>
              <a:gd name="T22" fmla="*/ 0 w 2"/>
              <a:gd name="T23" fmla="*/ 0 h 3"/>
              <a:gd name="T24" fmla="*/ 0 w 2"/>
              <a:gd name="T25" fmla="*/ 2147483646 h 3"/>
              <a:gd name="T26" fmla="*/ 0 w 2"/>
              <a:gd name="T27" fmla="*/ 2147483646 h 3"/>
              <a:gd name="T28" fmla="*/ 0 w 2"/>
              <a:gd name="T29" fmla="*/ 2147483646 h 3"/>
              <a:gd name="T30" fmla="*/ 0 w 2"/>
              <a:gd name="T31" fmla="*/ 2147483646 h 3"/>
              <a:gd name="T32" fmla="*/ 0 w 2"/>
              <a:gd name="T33" fmla="*/ 2147483646 h 3"/>
              <a:gd name="T34" fmla="*/ 0 w 2"/>
              <a:gd name="T35" fmla="*/ 2147483646 h 3"/>
              <a:gd name="T36" fmla="*/ 0 w 2"/>
              <a:gd name="T37" fmla="*/ 2147483646 h 3"/>
              <a:gd name="T38" fmla="*/ 0 w 2"/>
              <a:gd name="T39" fmla="*/ 2147483646 h 3"/>
              <a:gd name="T40" fmla="*/ 0 w 2"/>
              <a:gd name="T41" fmla="*/ 2147483646 h 3"/>
              <a:gd name="T42" fmla="*/ 0 w 2"/>
              <a:gd name="T43" fmla="*/ 2147483646 h 3"/>
              <a:gd name="T44" fmla="*/ 0 w 2"/>
              <a:gd name="T45" fmla="*/ 2147483646 h 3"/>
              <a:gd name="T46" fmla="*/ 0 w 2"/>
              <a:gd name="T47" fmla="*/ 2147483646 h 3"/>
              <a:gd name="T48" fmla="*/ 0 w 2"/>
              <a:gd name="T49" fmla="*/ 2147483646 h 3"/>
              <a:gd name="T50" fmla="*/ 0 w 2"/>
              <a:gd name="T51" fmla="*/ 2147483646 h 3"/>
              <a:gd name="T52" fmla="*/ 0 w 2"/>
              <a:gd name="T53" fmla="*/ 2147483646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2" name="Line 1187"/>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3" name="Line 1188"/>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4" name="Freeform 1208"/>
          <p:cNvSpPr>
            <a:spLocks/>
          </p:cNvSpPr>
          <p:nvPr/>
        </p:nvSpPr>
        <p:spPr bwMode="auto">
          <a:xfrm>
            <a:off x="595313" y="557213"/>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5" name="Freeform 1210"/>
          <p:cNvSpPr>
            <a:spLocks/>
          </p:cNvSpPr>
          <p:nvPr/>
        </p:nvSpPr>
        <p:spPr bwMode="auto">
          <a:xfrm>
            <a:off x="595313" y="557213"/>
            <a:ext cx="3175" cy="3175"/>
          </a:xfrm>
          <a:custGeom>
            <a:avLst/>
            <a:gdLst>
              <a:gd name="T0" fmla="*/ 0 w 2"/>
              <a:gd name="T1" fmla="*/ 2147483646 h 2"/>
              <a:gd name="T2" fmla="*/ 0 w 2"/>
              <a:gd name="T3" fmla="*/ 2147483646 h 2"/>
              <a:gd name="T4" fmla="*/ 2147483646 w 2"/>
              <a:gd name="T5" fmla="*/ 2147483646 h 2"/>
              <a:gd name="T6" fmla="*/ 2147483646 w 2"/>
              <a:gd name="T7" fmla="*/ 0 h 2"/>
              <a:gd name="T8" fmla="*/ 2147483646 w 2"/>
              <a:gd name="T9" fmla="*/ 0 h 2"/>
              <a:gd name="T10" fmla="*/ 0 w 2"/>
              <a:gd name="T11" fmla="*/ 0 h 2"/>
              <a:gd name="T12" fmla="*/ 0 w 2"/>
              <a:gd name="T13" fmla="*/ 0 h 2"/>
              <a:gd name="T14" fmla="*/ 0 w 2"/>
              <a:gd name="T15" fmla="*/ 0 h 2"/>
              <a:gd name="T16" fmla="*/ 0 w 2"/>
              <a:gd name="T17" fmla="*/ 2147483646 h 2"/>
              <a:gd name="T18" fmla="*/ 0 w 2"/>
              <a:gd name="T19" fmla="*/ 2147483646 h 2"/>
              <a:gd name="T20" fmla="*/ 2147483646 w 2"/>
              <a:gd name="T21" fmla="*/ 2147483646 h 2"/>
              <a:gd name="T22" fmla="*/ 2147483646 w 2"/>
              <a:gd name="T23" fmla="*/ 0 h 2"/>
              <a:gd name="T24" fmla="*/ 2147483646 w 2"/>
              <a:gd name="T25" fmla="*/ 0 h 2"/>
              <a:gd name="T26" fmla="*/ 0 w 2"/>
              <a:gd name="T27" fmla="*/ 0 h 2"/>
              <a:gd name="T28" fmla="*/ 0 w 2"/>
              <a:gd name="T29" fmla="*/ 0 h 2"/>
              <a:gd name="T30" fmla="*/ 0 w 2"/>
              <a:gd name="T31" fmla="*/ 0 h 2"/>
              <a:gd name="T32" fmla="*/ 0 w 2"/>
              <a:gd name="T33" fmla="*/ 2147483646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6" name="Freeform 1214"/>
          <p:cNvSpPr>
            <a:spLocks/>
          </p:cNvSpPr>
          <p:nvPr/>
        </p:nvSpPr>
        <p:spPr bwMode="auto">
          <a:xfrm>
            <a:off x="595313" y="557213"/>
            <a:ext cx="3175" cy="3175"/>
          </a:xfrm>
          <a:custGeom>
            <a:avLst/>
            <a:gdLst>
              <a:gd name="T0" fmla="*/ 0 w 2"/>
              <a:gd name="T1" fmla="*/ 2147483646 h 2"/>
              <a:gd name="T2" fmla="*/ 2147483646 w 2"/>
              <a:gd name="T3" fmla="*/ 2147483646 h 2"/>
              <a:gd name="T4" fmla="*/ 0 w 2"/>
              <a:gd name="T5" fmla="*/ 0 h 2"/>
              <a:gd name="T6" fmla="*/ 0 w 2"/>
              <a:gd name="T7" fmla="*/ 2147483646 h 2"/>
              <a:gd name="T8" fmla="*/ 0 w 2"/>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7" name="Rectangle 1215">
            <a:extLst>
              <a:ext uri="{FF2B5EF4-FFF2-40B4-BE49-F238E27FC236}">
                <a16:creationId xmlns:a16="http://schemas.microsoft.com/office/drawing/2014/main" id="{201ED984-1F20-42A3-BC1B-D568AE0D4997}"/>
              </a:ext>
            </a:extLst>
          </p:cNvPr>
          <p:cNvSpPr>
            <a:spLocks noChangeArrowheads="1"/>
          </p:cNvSpPr>
          <p:nvPr/>
        </p:nvSpPr>
        <p:spPr bwMode="auto">
          <a:xfrm>
            <a:off x="595313" y="627063"/>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28" name="Freeform 1217"/>
          <p:cNvSpPr>
            <a:spLocks/>
          </p:cNvSpPr>
          <p:nvPr/>
        </p:nvSpPr>
        <p:spPr bwMode="auto">
          <a:xfrm>
            <a:off x="595313" y="6270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9" name="Freeform 1219"/>
          <p:cNvSpPr>
            <a:spLocks/>
          </p:cNvSpPr>
          <p:nvPr/>
        </p:nvSpPr>
        <p:spPr bwMode="auto">
          <a:xfrm>
            <a:off x="731838" y="541338"/>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0" name="Freeform 1221"/>
          <p:cNvSpPr>
            <a:spLocks/>
          </p:cNvSpPr>
          <p:nvPr/>
        </p:nvSpPr>
        <p:spPr bwMode="auto">
          <a:xfrm>
            <a:off x="731838" y="541338"/>
            <a:ext cx="3175" cy="3175"/>
          </a:xfrm>
          <a:custGeom>
            <a:avLst/>
            <a:gdLst>
              <a:gd name="T0" fmla="*/ 2147483646 w 2"/>
              <a:gd name="T1" fmla="*/ 0 h 2"/>
              <a:gd name="T2" fmla="*/ 2147483646 w 2"/>
              <a:gd name="T3" fmla="*/ 0 h 2"/>
              <a:gd name="T4" fmla="*/ 2147483646 w 2"/>
              <a:gd name="T5" fmla="*/ 0 h 2"/>
              <a:gd name="T6" fmla="*/ 0 w 2"/>
              <a:gd name="T7" fmla="*/ 0 h 2"/>
              <a:gd name="T8" fmla="*/ 0 w 2"/>
              <a:gd name="T9" fmla="*/ 0 h 2"/>
              <a:gd name="T10" fmla="*/ 0 w 2"/>
              <a:gd name="T11" fmla="*/ 2147483646 h 2"/>
              <a:gd name="T12" fmla="*/ 2147483646 w 2"/>
              <a:gd name="T13" fmla="*/ 0 h 2"/>
              <a:gd name="T14" fmla="*/ 2147483646 w 2"/>
              <a:gd name="T15" fmla="*/ 0 h 2"/>
              <a:gd name="T16" fmla="*/ 2147483646 w 2"/>
              <a:gd name="T17" fmla="*/ 0 h 2"/>
              <a:gd name="T18" fmla="*/ 0 w 2"/>
              <a:gd name="T19" fmla="*/ 0 h 2"/>
              <a:gd name="T20" fmla="*/ 0 w 2"/>
              <a:gd name="T21" fmla="*/ 0 h 2"/>
              <a:gd name="T22" fmla="*/ 0 w 2"/>
              <a:gd name="T23" fmla="*/ 2147483646 h 2"/>
              <a:gd name="T24" fmla="*/ 2147483646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1" name="Freeform 1234"/>
          <p:cNvSpPr>
            <a:spLocks/>
          </p:cNvSpPr>
          <p:nvPr/>
        </p:nvSpPr>
        <p:spPr bwMode="auto">
          <a:xfrm>
            <a:off x="722313" y="550863"/>
            <a:ext cx="3175" cy="1587"/>
          </a:xfrm>
          <a:custGeom>
            <a:avLst/>
            <a:gdLst>
              <a:gd name="T0" fmla="*/ 0 w 2"/>
              <a:gd name="T1" fmla="*/ 0 h 1587"/>
              <a:gd name="T2" fmla="*/ 0 w 2"/>
              <a:gd name="T3" fmla="*/ 0 h 1587"/>
              <a:gd name="T4" fmla="*/ 2147483646 w 2"/>
              <a:gd name="T5" fmla="*/ 0 h 1587"/>
              <a:gd name="T6" fmla="*/ 2147483646 w 2"/>
              <a:gd name="T7" fmla="*/ 0 h 1587"/>
              <a:gd name="T8" fmla="*/ 2147483646 w 2"/>
              <a:gd name="T9" fmla="*/ 0 h 1587"/>
              <a:gd name="T10" fmla="*/ 2147483646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2147483646 w 2"/>
              <a:gd name="T25" fmla="*/ 0 h 1587"/>
              <a:gd name="T26" fmla="*/ 2147483646 w 2"/>
              <a:gd name="T27" fmla="*/ 0 h 1587"/>
              <a:gd name="T28" fmla="*/ 2147483646 w 2"/>
              <a:gd name="T29" fmla="*/ 0 h 1587"/>
              <a:gd name="T30" fmla="*/ 0 w 2"/>
              <a:gd name="T31" fmla="*/ 0 h 1587"/>
              <a:gd name="T32" fmla="*/ 0 w 2"/>
              <a:gd name="T33" fmla="*/ 0 h 1587"/>
              <a:gd name="T34" fmla="*/ 2147483646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2" name="Line 1237"/>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3" name="Line 1238"/>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4" name="Freeform 1240"/>
          <p:cNvSpPr>
            <a:spLocks/>
          </p:cNvSpPr>
          <p:nvPr/>
        </p:nvSpPr>
        <p:spPr bwMode="auto">
          <a:xfrm>
            <a:off x="728663" y="541338"/>
            <a:ext cx="1587" cy="3175"/>
          </a:xfrm>
          <a:custGeom>
            <a:avLst/>
            <a:gdLst>
              <a:gd name="T0" fmla="*/ 0 w 1587"/>
              <a:gd name="T1" fmla="*/ 2147483646 h 2"/>
              <a:gd name="T2" fmla="*/ 0 w 1587"/>
              <a:gd name="T3" fmla="*/ 2147483646 h 2"/>
              <a:gd name="T4" fmla="*/ 0 w 1587"/>
              <a:gd name="T5" fmla="*/ 0 h 2"/>
              <a:gd name="T6" fmla="*/ 0 w 1587"/>
              <a:gd name="T7" fmla="*/ 2147483646 h 2"/>
              <a:gd name="T8" fmla="*/ 0 w 1587"/>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5" name="Freeform 1243"/>
          <p:cNvSpPr>
            <a:spLocks/>
          </p:cNvSpPr>
          <p:nvPr/>
        </p:nvSpPr>
        <p:spPr bwMode="auto">
          <a:xfrm>
            <a:off x="728663" y="538163"/>
            <a:ext cx="3175" cy="3175"/>
          </a:xfrm>
          <a:custGeom>
            <a:avLst/>
            <a:gdLst>
              <a:gd name="T0" fmla="*/ 2147483646 w 2"/>
              <a:gd name="T1" fmla="*/ 2147483646 h 2"/>
              <a:gd name="T2" fmla="*/ 2147483646 w 2"/>
              <a:gd name="T3" fmla="*/ 2147483646 h 2"/>
              <a:gd name="T4" fmla="*/ 2147483646 w 2"/>
              <a:gd name="T5" fmla="*/ 2147483646 h 2"/>
              <a:gd name="T6" fmla="*/ 2147483646 w 2"/>
              <a:gd name="T7" fmla="*/ 2147483646 h 2"/>
              <a:gd name="T8" fmla="*/ 0 w 2"/>
              <a:gd name="T9" fmla="*/ 2147483646 h 2"/>
              <a:gd name="T10" fmla="*/ 0 w 2"/>
              <a:gd name="T11" fmla="*/ 2147483646 h 2"/>
              <a:gd name="T12" fmla="*/ 2147483646 w 2"/>
              <a:gd name="T13" fmla="*/ 2147483646 h 2"/>
              <a:gd name="T14" fmla="*/ 0 w 2"/>
              <a:gd name="T15" fmla="*/ 2147483646 h 2"/>
              <a:gd name="T16" fmla="*/ 0 w 2"/>
              <a:gd name="T17" fmla="*/ 2147483646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0 w 2"/>
              <a:gd name="T29" fmla="*/ 2147483646 h 2"/>
              <a:gd name="T30" fmla="*/ 0 w 2"/>
              <a:gd name="T31" fmla="*/ 2147483646 h 2"/>
              <a:gd name="T32" fmla="*/ 0 w 2"/>
              <a:gd name="T33" fmla="*/ 2147483646 h 2"/>
              <a:gd name="T34" fmla="*/ 0 w 2"/>
              <a:gd name="T35" fmla="*/ 2147483646 h 2"/>
              <a:gd name="T36" fmla="*/ 0 w 2"/>
              <a:gd name="T37" fmla="*/ 2147483646 h 2"/>
              <a:gd name="T38" fmla="*/ 2147483646 w 2"/>
              <a:gd name="T39" fmla="*/ 2147483646 h 2"/>
              <a:gd name="T40" fmla="*/ 2147483646 w 2"/>
              <a:gd name="T41" fmla="*/ 2147483646 h 2"/>
              <a:gd name="T42" fmla="*/ 2147483646 w 2"/>
              <a:gd name="T43" fmla="*/ 2147483646 h 2"/>
              <a:gd name="T44" fmla="*/ 2147483646 w 2"/>
              <a:gd name="T45" fmla="*/ 2147483646 h 2"/>
              <a:gd name="T46" fmla="*/ 2147483646 w 2"/>
              <a:gd name="T47" fmla="*/ 2147483646 h 2"/>
              <a:gd name="T48" fmla="*/ 0 w 2"/>
              <a:gd name="T49" fmla="*/ 0 h 2"/>
              <a:gd name="T50" fmla="*/ 0 w 2"/>
              <a:gd name="T51" fmla="*/ 2147483646 h 2"/>
              <a:gd name="T52" fmla="*/ 0 w 2"/>
              <a:gd name="T53" fmla="*/ 2147483646 h 2"/>
              <a:gd name="T54" fmla="*/ 0 w 2"/>
              <a:gd name="T55" fmla="*/ 2147483646 h 2"/>
              <a:gd name="T56" fmla="*/ 2147483646 w 2"/>
              <a:gd name="T57" fmla="*/ 2147483646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6" name="Freeform 1246"/>
          <p:cNvSpPr>
            <a:spLocks/>
          </p:cNvSpPr>
          <p:nvPr/>
        </p:nvSpPr>
        <p:spPr bwMode="auto">
          <a:xfrm>
            <a:off x="725488" y="547688"/>
            <a:ext cx="3175" cy="3175"/>
          </a:xfrm>
          <a:custGeom>
            <a:avLst/>
            <a:gdLst>
              <a:gd name="T0" fmla="*/ 0 w 2"/>
              <a:gd name="T1" fmla="*/ 2147483646 h 2"/>
              <a:gd name="T2" fmla="*/ 0 w 2"/>
              <a:gd name="T3" fmla="*/ 2147483646 h 2"/>
              <a:gd name="T4" fmla="*/ 2147483646 w 2"/>
              <a:gd name="T5" fmla="*/ 0 h 2"/>
              <a:gd name="T6" fmla="*/ 2147483646 w 2"/>
              <a:gd name="T7" fmla="*/ 0 h 2"/>
              <a:gd name="T8" fmla="*/ 0 w 2"/>
              <a:gd name="T9" fmla="*/ 0 h 2"/>
              <a:gd name="T10" fmla="*/ 0 w 2"/>
              <a:gd name="T11" fmla="*/ 0 h 2"/>
              <a:gd name="T12" fmla="*/ 0 w 2"/>
              <a:gd name="T13" fmla="*/ 2147483646 h 2"/>
              <a:gd name="T14" fmla="*/ 0 w 2"/>
              <a:gd name="T15" fmla="*/ 2147483646 h 2"/>
              <a:gd name="T16" fmla="*/ 2147483646 w 2"/>
              <a:gd name="T17" fmla="*/ 0 h 2"/>
              <a:gd name="T18" fmla="*/ 2147483646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2147483646 h 2"/>
              <a:gd name="T48" fmla="*/ 0 w 2"/>
              <a:gd name="T49" fmla="*/ 2147483646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7" name="Freeform 1250"/>
          <p:cNvSpPr>
            <a:spLocks/>
          </p:cNvSpPr>
          <p:nvPr/>
        </p:nvSpPr>
        <p:spPr bwMode="auto">
          <a:xfrm>
            <a:off x="731838" y="530225"/>
            <a:ext cx="3175" cy="1588"/>
          </a:xfrm>
          <a:custGeom>
            <a:avLst/>
            <a:gdLst>
              <a:gd name="T0" fmla="*/ 2147483646 w 2"/>
              <a:gd name="T1" fmla="*/ 0 h 1588"/>
              <a:gd name="T2" fmla="*/ 0 w 2"/>
              <a:gd name="T3" fmla="*/ 0 h 1588"/>
              <a:gd name="T4" fmla="*/ 2147483646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8" name="Freeform 1252"/>
          <p:cNvSpPr>
            <a:spLocks/>
          </p:cNvSpPr>
          <p:nvPr/>
        </p:nvSpPr>
        <p:spPr bwMode="auto">
          <a:xfrm>
            <a:off x="731838" y="527050"/>
            <a:ext cx="3175" cy="7938"/>
          </a:xfrm>
          <a:custGeom>
            <a:avLst/>
            <a:gdLst>
              <a:gd name="T0" fmla="*/ 2147483646 w 2"/>
              <a:gd name="T1" fmla="*/ 2147483646 h 5"/>
              <a:gd name="T2" fmla="*/ 2147483646 w 2"/>
              <a:gd name="T3" fmla="*/ 2147483646 h 5"/>
              <a:gd name="T4" fmla="*/ 0 w 2"/>
              <a:gd name="T5" fmla="*/ 0 h 5"/>
              <a:gd name="T6" fmla="*/ 0 w 2"/>
              <a:gd name="T7" fmla="*/ 2147483646 h 5"/>
              <a:gd name="T8" fmla="*/ 0 w 2"/>
              <a:gd name="T9" fmla="*/ 2147483646 h 5"/>
              <a:gd name="T10" fmla="*/ 2147483646 w 2"/>
              <a:gd name="T11" fmla="*/ 2147483646 h 5"/>
              <a:gd name="T12" fmla="*/ 2147483646 w 2"/>
              <a:gd name="T13" fmla="*/ 2147483646 h 5"/>
              <a:gd name="T14" fmla="*/ 2147483646 w 2"/>
              <a:gd name="T15" fmla="*/ 2147483646 h 5"/>
              <a:gd name="T16" fmla="*/ 0 w 2"/>
              <a:gd name="T17" fmla="*/ 0 h 5"/>
              <a:gd name="T18" fmla="*/ 0 w 2"/>
              <a:gd name="T19" fmla="*/ 2147483646 h 5"/>
              <a:gd name="T20" fmla="*/ 0 w 2"/>
              <a:gd name="T21" fmla="*/ 2147483646 h 5"/>
              <a:gd name="T22" fmla="*/ 2147483646 w 2"/>
              <a:gd name="T23" fmla="*/ 2147483646 h 5"/>
              <a:gd name="T24" fmla="*/ 2147483646 w 2"/>
              <a:gd name="T25" fmla="*/ 2147483646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9" name="Freeform 1255"/>
          <p:cNvSpPr>
            <a:spLocks/>
          </p:cNvSpPr>
          <p:nvPr/>
        </p:nvSpPr>
        <p:spPr bwMode="auto">
          <a:xfrm>
            <a:off x="712788" y="550863"/>
            <a:ext cx="3175" cy="1587"/>
          </a:xfrm>
          <a:custGeom>
            <a:avLst/>
            <a:gdLst>
              <a:gd name="T0" fmla="*/ 0 w 2"/>
              <a:gd name="T1" fmla="*/ 0 h 1587"/>
              <a:gd name="T2" fmla="*/ 2147483646 w 2"/>
              <a:gd name="T3" fmla="*/ 0 h 1587"/>
              <a:gd name="T4" fmla="*/ 2147483646 w 2"/>
              <a:gd name="T5" fmla="*/ 0 h 1587"/>
              <a:gd name="T6" fmla="*/ 2147483646 w 2"/>
              <a:gd name="T7" fmla="*/ 0 h 1587"/>
              <a:gd name="T8" fmla="*/ 2147483646 w 2"/>
              <a:gd name="T9" fmla="*/ 0 h 1587"/>
              <a:gd name="T10" fmla="*/ 0 w 2"/>
              <a:gd name="T11" fmla="*/ 0 h 1587"/>
              <a:gd name="T12" fmla="*/ 0 w 2"/>
              <a:gd name="T13" fmla="*/ 0 h 1587"/>
              <a:gd name="T14" fmla="*/ 0 w 2"/>
              <a:gd name="T15" fmla="*/ 0 h 1587"/>
              <a:gd name="T16" fmla="*/ 0 w 2"/>
              <a:gd name="T17" fmla="*/ 0 h 1587"/>
              <a:gd name="T18" fmla="*/ 2147483646 w 2"/>
              <a:gd name="T19" fmla="*/ 0 h 1587"/>
              <a:gd name="T20" fmla="*/ 2147483646 w 2"/>
              <a:gd name="T21" fmla="*/ 0 h 1587"/>
              <a:gd name="T22" fmla="*/ 2147483646 w 2"/>
              <a:gd name="T23" fmla="*/ 0 h 1587"/>
              <a:gd name="T24" fmla="*/ 2147483646 w 2"/>
              <a:gd name="T25" fmla="*/ 0 h 1587"/>
              <a:gd name="T26" fmla="*/ 2147483646 w 2"/>
              <a:gd name="T27" fmla="*/ 0 h 1587"/>
              <a:gd name="T28" fmla="*/ 2147483646 w 2"/>
              <a:gd name="T29" fmla="*/ 0 h 1587"/>
              <a:gd name="T30" fmla="*/ 2147483646 w 2"/>
              <a:gd name="T31" fmla="*/ 0 h 1587"/>
              <a:gd name="T32" fmla="*/ 2147483646 w 2"/>
              <a:gd name="T33" fmla="*/ 0 h 1587"/>
              <a:gd name="T34" fmla="*/ 2147483646 w 2"/>
              <a:gd name="T35" fmla="*/ 0 h 1587"/>
              <a:gd name="T36" fmla="*/ 2147483646 w 2"/>
              <a:gd name="T37" fmla="*/ 0 h 1587"/>
              <a:gd name="T38" fmla="*/ 2147483646 w 2"/>
              <a:gd name="T39" fmla="*/ 0 h 1587"/>
              <a:gd name="T40" fmla="*/ 2147483646 w 2"/>
              <a:gd name="T41" fmla="*/ 0 h 1587"/>
              <a:gd name="T42" fmla="*/ 2147483646 w 2"/>
              <a:gd name="T43" fmla="*/ 0 h 1587"/>
              <a:gd name="T44" fmla="*/ 2147483646 w 2"/>
              <a:gd name="T45" fmla="*/ 0 h 1587"/>
              <a:gd name="T46" fmla="*/ 2147483646 w 2"/>
              <a:gd name="T47" fmla="*/ 0 h 1587"/>
              <a:gd name="T48" fmla="*/ 2147483646 w 2"/>
              <a:gd name="T49" fmla="*/ 0 h 1587"/>
              <a:gd name="T50" fmla="*/ 2147483646 w 2"/>
              <a:gd name="T51" fmla="*/ 0 h 1587"/>
              <a:gd name="T52" fmla="*/ 2147483646 w 2"/>
              <a:gd name="T53" fmla="*/ 0 h 1587"/>
              <a:gd name="T54" fmla="*/ 2147483646 w 2"/>
              <a:gd name="T55" fmla="*/ 0 h 1587"/>
              <a:gd name="T56" fmla="*/ 2147483646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0" name="Rectangle 1256">
            <a:extLst>
              <a:ext uri="{FF2B5EF4-FFF2-40B4-BE49-F238E27FC236}">
                <a16:creationId xmlns:a16="http://schemas.microsoft.com/office/drawing/2014/main" id="{5E12350E-3E40-423E-B29B-C97E1BB9D544}"/>
              </a:ext>
            </a:extLst>
          </p:cNvPr>
          <p:cNvSpPr>
            <a:spLocks noChangeArrowheads="1"/>
          </p:cNvSpPr>
          <p:nvPr/>
        </p:nvSpPr>
        <p:spPr bwMode="auto">
          <a:xfrm>
            <a:off x="722313" y="550863"/>
            <a:ext cx="1587"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41" name="Freeform 1258"/>
          <p:cNvSpPr>
            <a:spLocks/>
          </p:cNvSpPr>
          <p:nvPr/>
        </p:nvSpPr>
        <p:spPr bwMode="auto">
          <a:xfrm>
            <a:off x="722313" y="5508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2" name="Freeform 1266"/>
          <p:cNvSpPr>
            <a:spLocks/>
          </p:cNvSpPr>
          <p:nvPr/>
        </p:nvSpPr>
        <p:spPr bwMode="auto">
          <a:xfrm>
            <a:off x="728663" y="534988"/>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3" name="Freeform 1269"/>
          <p:cNvSpPr>
            <a:spLocks/>
          </p:cNvSpPr>
          <p:nvPr/>
        </p:nvSpPr>
        <p:spPr bwMode="auto">
          <a:xfrm>
            <a:off x="728663" y="530225"/>
            <a:ext cx="3175" cy="4763"/>
          </a:xfrm>
          <a:custGeom>
            <a:avLst/>
            <a:gdLst>
              <a:gd name="T0" fmla="*/ 0 w 2"/>
              <a:gd name="T1" fmla="*/ 2147483646 h 3"/>
              <a:gd name="T2" fmla="*/ 2147483646 w 2"/>
              <a:gd name="T3" fmla="*/ 0 h 3"/>
              <a:gd name="T4" fmla="*/ 2147483646 w 2"/>
              <a:gd name="T5" fmla="*/ 0 h 3"/>
              <a:gd name="T6" fmla="*/ 2147483646 w 2"/>
              <a:gd name="T7" fmla="*/ 0 h 3"/>
              <a:gd name="T8" fmla="*/ 2147483646 w 2"/>
              <a:gd name="T9" fmla="*/ 0 h 3"/>
              <a:gd name="T10" fmla="*/ 0 w 2"/>
              <a:gd name="T11" fmla="*/ 0 h 3"/>
              <a:gd name="T12" fmla="*/ 0 w 2"/>
              <a:gd name="T13" fmla="*/ 0 h 3"/>
              <a:gd name="T14" fmla="*/ 0 w 2"/>
              <a:gd name="T15" fmla="*/ 2147483646 h 3"/>
              <a:gd name="T16" fmla="*/ 0 w 2"/>
              <a:gd name="T17" fmla="*/ 2147483646 h 3"/>
              <a:gd name="T18" fmla="*/ 2147483646 w 2"/>
              <a:gd name="T19" fmla="*/ 0 h 3"/>
              <a:gd name="T20" fmla="*/ 2147483646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2147483646 h 3"/>
              <a:gd name="T40" fmla="*/ 0 w 2"/>
              <a:gd name="T41" fmla="*/ 2147483646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4" name="Line 1270"/>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5" name="Line 1271"/>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6" name="Rectangle 1272">
            <a:extLst>
              <a:ext uri="{FF2B5EF4-FFF2-40B4-BE49-F238E27FC236}">
                <a16:creationId xmlns:a16="http://schemas.microsoft.com/office/drawing/2014/main" id="{8D0706DE-17F9-491F-8C6E-9FFCC7532241}"/>
              </a:ext>
            </a:extLst>
          </p:cNvPr>
          <p:cNvSpPr>
            <a:spLocks noChangeArrowheads="1"/>
          </p:cNvSpPr>
          <p:nvPr/>
        </p:nvSpPr>
        <p:spPr bwMode="auto">
          <a:xfrm>
            <a:off x="728663" y="530225"/>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47" name="Rectangle 1273">
            <a:extLst>
              <a:ext uri="{FF2B5EF4-FFF2-40B4-BE49-F238E27FC236}">
                <a16:creationId xmlns:a16="http://schemas.microsoft.com/office/drawing/2014/main" id="{FE348BE1-A2F6-4FED-A7EB-A0077E1067F2}"/>
              </a:ext>
            </a:extLst>
          </p:cNvPr>
          <p:cNvSpPr>
            <a:spLocks noChangeArrowheads="1"/>
          </p:cNvSpPr>
          <p:nvPr/>
        </p:nvSpPr>
        <p:spPr bwMode="auto">
          <a:xfrm>
            <a:off x="728663" y="530225"/>
            <a:ext cx="1587"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48" name="Line 1274"/>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9" name="Line 1275"/>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0" name="Freeform 1277"/>
          <p:cNvSpPr>
            <a:spLocks/>
          </p:cNvSpPr>
          <p:nvPr/>
        </p:nvSpPr>
        <p:spPr bwMode="auto">
          <a:xfrm>
            <a:off x="728663" y="523875"/>
            <a:ext cx="1587" cy="3175"/>
          </a:xfrm>
          <a:custGeom>
            <a:avLst/>
            <a:gdLst>
              <a:gd name="T0" fmla="*/ 0 w 1587"/>
              <a:gd name="T1" fmla="*/ 2147483646 h 2"/>
              <a:gd name="T2" fmla="*/ 0 w 1587"/>
              <a:gd name="T3" fmla="*/ 2147483646 h 2"/>
              <a:gd name="T4" fmla="*/ 0 w 1587"/>
              <a:gd name="T5" fmla="*/ 0 h 2"/>
              <a:gd name="T6" fmla="*/ 0 w 1587"/>
              <a:gd name="T7" fmla="*/ 2147483646 h 2"/>
              <a:gd name="T8" fmla="*/ 0 w 1587"/>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1" name="Freeform 1287"/>
          <p:cNvSpPr>
            <a:spLocks/>
          </p:cNvSpPr>
          <p:nvPr/>
        </p:nvSpPr>
        <p:spPr bwMode="auto">
          <a:xfrm>
            <a:off x="719138" y="514350"/>
            <a:ext cx="3175" cy="3175"/>
          </a:xfrm>
          <a:custGeom>
            <a:avLst/>
            <a:gdLst>
              <a:gd name="T0" fmla="*/ 0 w 2"/>
              <a:gd name="T1" fmla="*/ 0 h 2"/>
              <a:gd name="T2" fmla="*/ 0 w 2"/>
              <a:gd name="T3" fmla="*/ 2147483646 h 2"/>
              <a:gd name="T4" fmla="*/ 2147483646 w 2"/>
              <a:gd name="T5" fmla="*/ 2147483646 h 2"/>
              <a:gd name="T6" fmla="*/ 2147483646 w 2"/>
              <a:gd name="T7" fmla="*/ 2147483646 h 2"/>
              <a:gd name="T8" fmla="*/ 2147483646 w 2"/>
              <a:gd name="T9" fmla="*/ 2147483646 h 2"/>
              <a:gd name="T10" fmla="*/ 2147483646 w 2"/>
              <a:gd name="T11" fmla="*/ 0 h 2"/>
              <a:gd name="T12" fmla="*/ 0 w 2"/>
              <a:gd name="T13" fmla="*/ 0 h 2"/>
              <a:gd name="T14" fmla="*/ 0 w 2"/>
              <a:gd name="T15" fmla="*/ 0 h 2"/>
              <a:gd name="T16" fmla="*/ 0 w 2"/>
              <a:gd name="T17" fmla="*/ 2147483646 h 2"/>
              <a:gd name="T18" fmla="*/ 0 w 2"/>
              <a:gd name="T19" fmla="*/ 2147483646 h 2"/>
              <a:gd name="T20" fmla="*/ 0 w 2"/>
              <a:gd name="T21" fmla="*/ 2147483646 h 2"/>
              <a:gd name="T22" fmla="*/ 0 w 2"/>
              <a:gd name="T23" fmla="*/ 2147483646 h 2"/>
              <a:gd name="T24" fmla="*/ 2147483646 w 2"/>
              <a:gd name="T25" fmla="*/ 2147483646 h 2"/>
              <a:gd name="T26" fmla="*/ 2147483646 w 2"/>
              <a:gd name="T27" fmla="*/ 2147483646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2" name="Freeform 1290"/>
          <p:cNvSpPr>
            <a:spLocks/>
          </p:cNvSpPr>
          <p:nvPr/>
        </p:nvSpPr>
        <p:spPr bwMode="auto">
          <a:xfrm>
            <a:off x="719138" y="517525"/>
            <a:ext cx="3175" cy="3175"/>
          </a:xfrm>
          <a:custGeom>
            <a:avLst/>
            <a:gdLst>
              <a:gd name="T0" fmla="*/ 0 w 2"/>
              <a:gd name="T1" fmla="*/ 2147483646 h 2"/>
              <a:gd name="T2" fmla="*/ 0 w 2"/>
              <a:gd name="T3" fmla="*/ 2147483646 h 2"/>
              <a:gd name="T4" fmla="*/ 2147483646 w 2"/>
              <a:gd name="T5" fmla="*/ 2147483646 h 2"/>
              <a:gd name="T6" fmla="*/ 2147483646 w 2"/>
              <a:gd name="T7" fmla="*/ 2147483646 h 2"/>
              <a:gd name="T8" fmla="*/ 2147483646 w 2"/>
              <a:gd name="T9" fmla="*/ 2147483646 h 2"/>
              <a:gd name="T10" fmla="*/ 2147483646 w 2"/>
              <a:gd name="T11" fmla="*/ 0 h 2"/>
              <a:gd name="T12" fmla="*/ 0 w 2"/>
              <a:gd name="T13" fmla="*/ 0 h 2"/>
              <a:gd name="T14" fmla="*/ 0 w 2"/>
              <a:gd name="T15" fmla="*/ 0 h 2"/>
              <a:gd name="T16" fmla="*/ 0 w 2"/>
              <a:gd name="T17" fmla="*/ 0 h 2"/>
              <a:gd name="T18" fmla="*/ 0 w 2"/>
              <a:gd name="T19" fmla="*/ 0 h 2"/>
              <a:gd name="T20" fmla="*/ 2147483646 w 2"/>
              <a:gd name="T21" fmla="*/ 0 h 2"/>
              <a:gd name="T22" fmla="*/ 0 w 2"/>
              <a:gd name="T23" fmla="*/ 0 h 2"/>
              <a:gd name="T24" fmla="*/ 0 w 2"/>
              <a:gd name="T25" fmla="*/ 0 h 2"/>
              <a:gd name="T26" fmla="*/ 0 w 2"/>
              <a:gd name="T27" fmla="*/ 0 h 2"/>
              <a:gd name="T28" fmla="*/ 0 w 2"/>
              <a:gd name="T29" fmla="*/ 0 h 2"/>
              <a:gd name="T30" fmla="*/ 0 w 2"/>
              <a:gd name="T31" fmla="*/ 2147483646 h 2"/>
              <a:gd name="T32" fmla="*/ 0 w 2"/>
              <a:gd name="T33" fmla="*/ 2147483646 h 2"/>
              <a:gd name="T34" fmla="*/ 0 w 2"/>
              <a:gd name="T35" fmla="*/ 2147483646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2147483646 h 2"/>
              <a:gd name="T50" fmla="*/ 2147483646 w 2"/>
              <a:gd name="T51" fmla="*/ 2147483646 h 2"/>
              <a:gd name="T52" fmla="*/ 2147483646 w 2"/>
              <a:gd name="T53" fmla="*/ 0 h 2"/>
              <a:gd name="T54" fmla="*/ 2147483646 w 2"/>
              <a:gd name="T55" fmla="*/ 0 h 2"/>
              <a:gd name="T56" fmla="*/ 0 w 2"/>
              <a:gd name="T57" fmla="*/ 0 h 2"/>
              <a:gd name="T58" fmla="*/ 0 w 2"/>
              <a:gd name="T59" fmla="*/ 0 h 2"/>
              <a:gd name="T60" fmla="*/ 0 w 2"/>
              <a:gd name="T61" fmla="*/ 2147483646 h 2"/>
              <a:gd name="T62" fmla="*/ 0 w 2"/>
              <a:gd name="T63" fmla="*/ 2147483646 h 2"/>
              <a:gd name="T64" fmla="*/ 2147483646 w 2"/>
              <a:gd name="T65" fmla="*/ 2147483646 h 2"/>
              <a:gd name="T66" fmla="*/ 2147483646 w 2"/>
              <a:gd name="T67" fmla="*/ 2147483646 h 2"/>
              <a:gd name="T68" fmla="*/ 0 w 2"/>
              <a:gd name="T69" fmla="*/ 2147483646 h 2"/>
              <a:gd name="T70" fmla="*/ 0 w 2"/>
              <a:gd name="T71" fmla="*/ 2147483646 h 2"/>
              <a:gd name="T72" fmla="*/ 0 w 2"/>
              <a:gd name="T73" fmla="*/ 2147483646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3" name="Rectangle 1335">
            <a:extLst>
              <a:ext uri="{FF2B5EF4-FFF2-40B4-BE49-F238E27FC236}">
                <a16:creationId xmlns:a16="http://schemas.microsoft.com/office/drawing/2014/main" id="{AEE26465-9F78-4E5B-9CA2-A6BC589EC2EE}"/>
              </a:ext>
            </a:extLst>
          </p:cNvPr>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4" name="Rectangle 1336">
            <a:extLst>
              <a:ext uri="{FF2B5EF4-FFF2-40B4-BE49-F238E27FC236}">
                <a16:creationId xmlns:a16="http://schemas.microsoft.com/office/drawing/2014/main" id="{1488B6E8-C0CE-4F08-8387-B65A2BC3395D}"/>
              </a:ext>
            </a:extLst>
          </p:cNvPr>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5" name="Rectangle 1337">
            <a:extLst>
              <a:ext uri="{FF2B5EF4-FFF2-40B4-BE49-F238E27FC236}">
                <a16:creationId xmlns:a16="http://schemas.microsoft.com/office/drawing/2014/main" id="{5A97406D-0937-4CC7-84A4-55FC900F4E21}"/>
              </a:ext>
            </a:extLst>
          </p:cNvPr>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6" name="Rectangle 1340">
            <a:extLst>
              <a:ext uri="{FF2B5EF4-FFF2-40B4-BE49-F238E27FC236}">
                <a16:creationId xmlns:a16="http://schemas.microsoft.com/office/drawing/2014/main" id="{774162F8-F164-4597-A5A7-D622F8693E17}"/>
              </a:ext>
            </a:extLst>
          </p:cNvPr>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7" name="Rectangle 1341">
            <a:extLst>
              <a:ext uri="{FF2B5EF4-FFF2-40B4-BE49-F238E27FC236}">
                <a16:creationId xmlns:a16="http://schemas.microsoft.com/office/drawing/2014/main" id="{B7549B0C-4292-47E2-8705-803E2253180E}"/>
              </a:ext>
            </a:extLst>
          </p:cNvPr>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8" name="Rectangle 1342">
            <a:extLst>
              <a:ext uri="{FF2B5EF4-FFF2-40B4-BE49-F238E27FC236}">
                <a16:creationId xmlns:a16="http://schemas.microsoft.com/office/drawing/2014/main" id="{8D1D64FE-AB7E-4A83-8791-18843CB5CFF4}"/>
              </a:ext>
            </a:extLst>
          </p:cNvPr>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9" name="Rectangle 1343">
            <a:extLst>
              <a:ext uri="{FF2B5EF4-FFF2-40B4-BE49-F238E27FC236}">
                <a16:creationId xmlns:a16="http://schemas.microsoft.com/office/drawing/2014/main" id="{F4FB2726-DDE4-4BC4-98DD-5CC2697CDF79}"/>
              </a:ext>
            </a:extLst>
          </p:cNvPr>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60" name="Rectangle 1344">
            <a:extLst>
              <a:ext uri="{FF2B5EF4-FFF2-40B4-BE49-F238E27FC236}">
                <a16:creationId xmlns:a16="http://schemas.microsoft.com/office/drawing/2014/main" id="{1F00C51A-E28E-477A-97F1-1514C48B3F9E}"/>
              </a:ext>
            </a:extLst>
          </p:cNvPr>
          <p:cNvSpPr>
            <a:spLocks noChangeArrowheads="1"/>
          </p:cNvSpPr>
          <p:nvPr/>
        </p:nvSpPr>
        <p:spPr bwMode="auto">
          <a:xfrm>
            <a:off x="465138" y="485775"/>
            <a:ext cx="1587"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61" name="Rectangle 60">
            <a:extLst>
              <a:ext uri="{FF2B5EF4-FFF2-40B4-BE49-F238E27FC236}">
                <a16:creationId xmlns:a16="http://schemas.microsoft.com/office/drawing/2014/main" id="{10B499E5-8FEF-4E80-A4B3-B79CBBDD01C8}"/>
              </a:ext>
            </a:extLst>
          </p:cNvPr>
          <p:cNvSpPr>
            <a:spLocks noChangeArrowheads="1"/>
          </p:cNvSpPr>
          <p:nvPr/>
        </p:nvSpPr>
        <p:spPr bwMode="auto">
          <a:xfrm>
            <a:off x="0" y="2828925"/>
            <a:ext cx="9144000" cy="176213"/>
          </a:xfrm>
          <a:prstGeom prst="rect">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prstClr val="white"/>
              </a:solidFill>
            </a:endParaRPr>
          </a:p>
        </p:txBody>
      </p:sp>
      <p:sp>
        <p:nvSpPr>
          <p:cNvPr id="330" name="Title 329"/>
          <p:cNvSpPr>
            <a:spLocks noGrp="1"/>
          </p:cNvSpPr>
          <p:nvPr>
            <p:ph type="title"/>
          </p:nvPr>
        </p:nvSpPr>
        <p:spPr>
          <a:xfrm>
            <a:off x="865910" y="1306550"/>
            <a:ext cx="7296726" cy="1450437"/>
          </a:xfrm>
        </p:spPr>
        <p:txBody>
          <a:bodyPr/>
          <a:lstStyle>
            <a:lvl1pPr>
              <a:defRPr sz="3800" b="1" cap="none" baseline="0">
                <a:solidFill>
                  <a:schemeClr val="bg2"/>
                </a:solidFill>
              </a:defRPr>
            </a:lvl1pPr>
          </a:lstStyle>
          <a:p>
            <a:r>
              <a:rPr lang="en-US"/>
              <a:t>Click to edit Master title style</a:t>
            </a:r>
            <a:endParaRPr lang="en-US" dirty="0"/>
          </a:p>
        </p:txBody>
      </p:sp>
      <p:sp>
        <p:nvSpPr>
          <p:cNvPr id="332" name="Text Placeholder 331"/>
          <p:cNvSpPr>
            <a:spLocks noGrp="1"/>
          </p:cNvSpPr>
          <p:nvPr>
            <p:ph type="body" sz="quarter" idx="13"/>
          </p:nvPr>
        </p:nvSpPr>
        <p:spPr>
          <a:xfrm>
            <a:off x="851104" y="3074088"/>
            <a:ext cx="7328771" cy="2397495"/>
          </a:xfrm>
        </p:spPr>
        <p:txBody>
          <a:bodyPr>
            <a:normAutofit/>
          </a:bodyPr>
          <a:lstStyle>
            <a:lvl1pPr>
              <a:lnSpc>
                <a:spcPct val="100000"/>
              </a:lnSpc>
              <a:defRPr sz="3000" b="0" i="0" cap="none" baseline="0">
                <a:solidFill>
                  <a:schemeClr val="tx1"/>
                </a:solidFill>
                <a:latin typeface="+mn-lt"/>
                <a:cs typeface="Andes ExtraLight"/>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a:t>Click to edit Master text styles</a:t>
            </a:r>
          </a:p>
        </p:txBody>
      </p:sp>
    </p:spTree>
    <p:extLst>
      <p:ext uri="{BB962C8B-B14F-4D97-AF65-F5344CB8AC3E}">
        <p14:creationId xmlns:p14="http://schemas.microsoft.com/office/powerpoint/2010/main" val="2109805622"/>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2" name="Title 1"/>
          <p:cNvSpPr>
            <a:spLocks noGrp="1"/>
          </p:cNvSpPr>
          <p:nvPr>
            <p:ph type="title"/>
          </p:nvPr>
        </p:nvSpPr>
        <p:spPr>
          <a:xfrm>
            <a:off x="356933" y="288636"/>
            <a:ext cx="8533067" cy="461819"/>
          </a:xfrm>
        </p:spPr>
        <p:txBody>
          <a:bodyPr/>
          <a:lstStyle>
            <a:lvl1pPr>
              <a:defRPr sz="2200" b="0" i="0" baseline="0">
                <a:solidFill>
                  <a:schemeClr val="tx1"/>
                </a:solidFill>
                <a:latin typeface="+mn-lt"/>
                <a:cs typeface="Andes ExtraLight"/>
              </a:defRPr>
            </a:lvl1pPr>
          </a:lstStyle>
          <a:p>
            <a:r>
              <a:rPr lang="en-US"/>
              <a:t>Click to edit Master title style</a:t>
            </a:r>
            <a:endParaRPr lang="en-US" dirty="0"/>
          </a:p>
        </p:txBody>
      </p:sp>
      <p:sp>
        <p:nvSpPr>
          <p:cNvPr id="6" name="Table Placeholder 5"/>
          <p:cNvSpPr>
            <a:spLocks noGrp="1"/>
          </p:cNvSpPr>
          <p:nvPr>
            <p:ph type="tbl" sz="quarter" idx="13"/>
          </p:nvPr>
        </p:nvSpPr>
        <p:spPr>
          <a:xfrm>
            <a:off x="349779" y="968964"/>
            <a:ext cx="8529637" cy="5249906"/>
          </a:xfrm>
        </p:spPr>
        <p:txBody>
          <a:bodyPr>
            <a:normAutofit/>
          </a:bodyPr>
          <a:lstStyle>
            <a:lvl1pPr>
              <a:lnSpc>
                <a:spcPct val="100000"/>
              </a:lnSpc>
              <a:spcBef>
                <a:spcPts val="0"/>
              </a:spcBef>
              <a:defRPr sz="1200"/>
            </a:lvl1pPr>
          </a:lstStyle>
          <a:p>
            <a:pPr lvl="0"/>
            <a:endParaRPr lang="en-US" noProof="0" dirty="0"/>
          </a:p>
        </p:txBody>
      </p:sp>
      <p:sp>
        <p:nvSpPr>
          <p:cNvPr id="4" name="Slide Number Placeholder 3">
            <a:extLst>
              <a:ext uri="{FF2B5EF4-FFF2-40B4-BE49-F238E27FC236}">
                <a16:creationId xmlns:a16="http://schemas.microsoft.com/office/drawing/2014/main" id="{BD848FB2-8AA3-4B8C-8342-17F8B6870656}"/>
              </a:ext>
            </a:extLst>
          </p:cNvPr>
          <p:cNvSpPr>
            <a:spLocks noGrp="1"/>
          </p:cNvSpPr>
          <p:nvPr>
            <p:ph type="sldNum" sz="quarter" idx="14"/>
          </p:nvPr>
        </p:nvSpPr>
        <p:spPr/>
        <p:txBody>
          <a:bodyPr/>
          <a:lstStyle>
            <a:lvl1pPr>
              <a:defRPr/>
            </a:lvl1pPr>
          </a:lstStyle>
          <a:p>
            <a:fld id="{826C7842-2698-44CB-932A-F447E866604E}" type="slidenum">
              <a:rPr lang="en-US" altLang="en-US"/>
              <a:pPr/>
              <a:t>‹#›</a:t>
            </a:fld>
            <a:endParaRPr lang="en-US" altLang="en-US"/>
          </a:p>
        </p:txBody>
      </p:sp>
      <p:sp>
        <p:nvSpPr>
          <p:cNvPr id="5" name="Footer Placeholder 4">
            <a:extLst>
              <a:ext uri="{FF2B5EF4-FFF2-40B4-BE49-F238E27FC236}">
                <a16:creationId xmlns:a16="http://schemas.microsoft.com/office/drawing/2014/main" id="{16E576D0-37C1-47CE-91D9-82B1BA2BF196}"/>
              </a:ext>
            </a:extLst>
          </p:cNvPr>
          <p:cNvSpPr>
            <a:spLocks noGrp="1"/>
          </p:cNvSpPr>
          <p:nvPr>
            <p:ph type="ftr" sz="quarter" idx="15"/>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16746777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hr-H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sz="quarter" idx="10"/>
          </p:nvPr>
        </p:nvSpPr>
        <p:spPr/>
        <p:txBody>
          <a:bodyPr/>
          <a:lstStyle>
            <a:lvl1pPr>
              <a:defRPr/>
            </a:lvl1pPr>
          </a:lstStyle>
          <a:p>
            <a:fld id="{8590E75E-BF49-457B-8978-DAE8CC458987}" type="slidenum">
              <a:rPr lang="en-US" altLang="en-US"/>
              <a:pPr/>
              <a:t>‹#›</a:t>
            </a:fld>
            <a:endParaRPr lang="en-US" altLang="en-US"/>
          </a:p>
        </p:txBody>
      </p:sp>
      <p:sp>
        <p:nvSpPr>
          <p:cNvPr id="5" name="Footer Placeholder 4"/>
          <p:cNvSpPr>
            <a:spLocks noGrp="1"/>
          </p:cNvSpPr>
          <p:nvPr>
            <p:ph type="ftr" sz="quarter" idx="11"/>
          </p:nvPr>
        </p:nvSpPr>
        <p:spPr/>
        <p:txBody>
          <a:bodyPr/>
          <a:lstStyle>
            <a:lvl1pPr>
              <a:defRPr/>
            </a:lvl1pPr>
          </a:lstStyle>
          <a:p>
            <a:r>
              <a:rPr lang="en-US" altLang="sr-Latn-RS"/>
              <a:t>Presentation Title</a:t>
            </a:r>
          </a:p>
        </p:txBody>
      </p:sp>
    </p:spTree>
    <p:extLst>
      <p:ext uri="{BB962C8B-B14F-4D97-AF65-F5344CB8AC3E}">
        <p14:creationId xmlns:p14="http://schemas.microsoft.com/office/powerpoint/2010/main" val="4059798349"/>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A402C18-C1A7-4666-9708-21B6A65F7EB5}"/>
              </a:ext>
            </a:extLst>
          </p:cNvPr>
          <p:cNvSpPr>
            <a:spLocks noChangeArrowheads="1"/>
          </p:cNvSpPr>
          <p:nvPr/>
        </p:nvSpPr>
        <p:spPr bwMode="auto">
          <a:xfrm>
            <a:off x="0" y="1100138"/>
            <a:ext cx="9144000" cy="176212"/>
          </a:xfrm>
          <a:prstGeom prst="rect">
            <a:avLst/>
          </a:pr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prstClr val="white"/>
              </a:solidFill>
            </a:endParaRPr>
          </a:p>
        </p:txBody>
      </p:sp>
      <p:sp>
        <p:nvSpPr>
          <p:cNvPr id="2" name="Title 1"/>
          <p:cNvSpPr>
            <a:spLocks noGrp="1"/>
          </p:cNvSpPr>
          <p:nvPr>
            <p:ph type="title"/>
          </p:nvPr>
        </p:nvSpPr>
        <p:spPr>
          <a:xfrm>
            <a:off x="356934" y="301626"/>
            <a:ext cx="8462029" cy="756707"/>
          </a:xfrm>
        </p:spPr>
        <p:txBody>
          <a:bodyPr/>
          <a:lstStyle>
            <a:lvl1pPr>
              <a:defRPr sz="2200" b="0" i="0">
                <a:solidFill>
                  <a:schemeClr val="tx1"/>
                </a:solidFill>
              </a:defRPr>
            </a:lvl1pPr>
          </a:lstStyle>
          <a:p>
            <a:r>
              <a:rPr lang="en-US"/>
              <a:t>Click to edit Master title style</a:t>
            </a:r>
            <a:endParaRPr lang="en-US" dirty="0"/>
          </a:p>
        </p:txBody>
      </p:sp>
      <p:sp>
        <p:nvSpPr>
          <p:cNvPr id="7" name="Text Placeholder 6"/>
          <p:cNvSpPr>
            <a:spLocks noGrp="1"/>
          </p:cNvSpPr>
          <p:nvPr>
            <p:ph type="body" sz="quarter" idx="13"/>
          </p:nvPr>
        </p:nvSpPr>
        <p:spPr>
          <a:xfrm>
            <a:off x="349250" y="1598613"/>
            <a:ext cx="8477250" cy="4613804"/>
          </a:xfrm>
        </p:spPr>
        <p:txBody>
          <a:bodyPr>
            <a:normAutofit/>
          </a:bodyPr>
          <a:lstStyle>
            <a:lvl1pPr>
              <a:lnSpc>
                <a:spcPct val="100000"/>
              </a:lnSpc>
              <a:spcBef>
                <a:spcPts val="2400"/>
              </a:spcBef>
              <a:tabLst>
                <a:tab pos="8402638" algn="r"/>
              </a:tabLst>
              <a:defRPr lang="en-US" sz="1600" smtClean="0"/>
            </a:lvl1pPr>
          </a:lstStyle>
          <a:p>
            <a:pPr lvl="0"/>
            <a:r>
              <a:rPr lang="en-US"/>
              <a:t>Click to edit Master text styles</a:t>
            </a:r>
          </a:p>
        </p:txBody>
      </p:sp>
      <p:sp>
        <p:nvSpPr>
          <p:cNvPr id="5" name="Footer Placeholder 5">
            <a:extLst>
              <a:ext uri="{FF2B5EF4-FFF2-40B4-BE49-F238E27FC236}">
                <a16:creationId xmlns:a16="http://schemas.microsoft.com/office/drawing/2014/main" id="{DDDD25BC-CA39-4179-8B44-F0119FB566F7}"/>
              </a:ext>
            </a:extLst>
          </p:cNvPr>
          <p:cNvSpPr>
            <a:spLocks noGrp="1"/>
          </p:cNvSpPr>
          <p:nvPr>
            <p:ph type="ftr" sz="quarter" idx="14"/>
          </p:nvPr>
        </p:nvSpPr>
        <p:spPr/>
        <p:txBody>
          <a:bodyPr/>
          <a:lstStyle>
            <a:lvl1pPr>
              <a:defRPr/>
            </a:lvl1pPr>
          </a:lstStyle>
          <a:p>
            <a:pPr>
              <a:defRPr/>
            </a:pPr>
            <a:r>
              <a:rPr lang="en-US">
                <a:solidFill>
                  <a:srgbClr val="000000">
                    <a:lumMod val="65000"/>
                    <a:lumOff val="35000"/>
                  </a:srgbClr>
                </a:solidFill>
              </a:rPr>
              <a:t>Presentation Title</a:t>
            </a:r>
          </a:p>
        </p:txBody>
      </p:sp>
      <p:sp>
        <p:nvSpPr>
          <p:cNvPr id="6" name="Slide Number Placeholder 7">
            <a:extLst>
              <a:ext uri="{FF2B5EF4-FFF2-40B4-BE49-F238E27FC236}">
                <a16:creationId xmlns:a16="http://schemas.microsoft.com/office/drawing/2014/main" id="{6A478720-AAE5-4B11-A3FA-3BA140F8F870}"/>
              </a:ext>
            </a:extLst>
          </p:cNvPr>
          <p:cNvSpPr>
            <a:spLocks noGrp="1"/>
          </p:cNvSpPr>
          <p:nvPr>
            <p:ph type="sldNum" sz="quarter" idx="15"/>
          </p:nvPr>
        </p:nvSpPr>
        <p:spPr/>
        <p:txBody>
          <a:bodyPr/>
          <a:lstStyle>
            <a:lvl1pPr>
              <a:defRPr/>
            </a:lvl1pPr>
          </a:lstStyle>
          <a:p>
            <a:fld id="{DE952575-A092-47CF-91B1-F0449FAB433E}" type="slidenum">
              <a:rPr lang="en-US" altLang="en-US"/>
              <a:pPr/>
              <a:t>‹#›</a:t>
            </a:fld>
            <a:endParaRPr lang="en-US" altLang="en-US"/>
          </a:p>
        </p:txBody>
      </p:sp>
    </p:spTree>
    <p:extLst>
      <p:ext uri="{BB962C8B-B14F-4D97-AF65-F5344CB8AC3E}">
        <p14:creationId xmlns:p14="http://schemas.microsoft.com/office/powerpoint/2010/main" val="4142710209"/>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preserve="1" userDrawn="1">
  <p:cSld name="Full Page">
    <p:spTree>
      <p:nvGrpSpPr>
        <p:cNvPr id="1" name=""/>
        <p:cNvGrpSpPr/>
        <p:nvPr/>
      </p:nvGrpSpPr>
      <p:grpSpPr>
        <a:xfrm>
          <a:off x="0" y="0"/>
          <a:ext cx="0" cy="0"/>
          <a:chOff x="0" y="0"/>
          <a:chExt cx="0" cy="0"/>
        </a:xfrm>
      </p:grpSpPr>
      <p:sp>
        <p:nvSpPr>
          <p:cNvPr id="4" name="Freeform 1682"/>
          <p:cNvSpPr>
            <a:spLocks/>
          </p:cNvSpPr>
          <p:nvPr/>
        </p:nvSpPr>
        <p:spPr bwMode="auto">
          <a:xfrm flipH="1">
            <a:off x="6380163" y="615950"/>
            <a:ext cx="1014412" cy="1895475"/>
          </a:xfrm>
          <a:custGeom>
            <a:avLst/>
            <a:gdLst>
              <a:gd name="T0" fmla="*/ 0 w 638"/>
              <a:gd name="T1" fmla="*/ 0 h 1194"/>
              <a:gd name="T2" fmla="*/ 2147483646 w 638"/>
              <a:gd name="T3" fmla="*/ 2147483646 h 1194"/>
              <a:gd name="T4" fmla="*/ 2147483646 w 638"/>
              <a:gd name="T5" fmla="*/ 2147483646 h 1194"/>
              <a:gd name="T6" fmla="*/ 2147483646 w 638"/>
              <a:gd name="T7" fmla="*/ 2147483646 h 1194"/>
              <a:gd name="T8" fmla="*/ 2147483646 w 638"/>
              <a:gd name="T9" fmla="*/ 2147483646 h 1194"/>
              <a:gd name="T10" fmla="*/ 2147483646 w 638"/>
              <a:gd name="T11" fmla="*/ 2147483646 h 1194"/>
              <a:gd name="T12" fmla="*/ 2147483646 w 638"/>
              <a:gd name="T13" fmla="*/ 2147483646 h 1194"/>
              <a:gd name="T14" fmla="*/ 2147483646 w 638"/>
              <a:gd name="T15" fmla="*/ 2147483646 h 1194"/>
              <a:gd name="T16" fmla="*/ 2147483646 w 638"/>
              <a:gd name="T17" fmla="*/ 2147483646 h 1194"/>
              <a:gd name="T18" fmla="*/ 2147483646 w 638"/>
              <a:gd name="T19" fmla="*/ 2147483646 h 1194"/>
              <a:gd name="T20" fmla="*/ 2147483646 w 638"/>
              <a:gd name="T21" fmla="*/ 2147483646 h 1194"/>
              <a:gd name="T22" fmla="*/ 2147483646 w 638"/>
              <a:gd name="T23" fmla="*/ 2147483646 h 1194"/>
              <a:gd name="T24" fmla="*/ 2147483646 w 638"/>
              <a:gd name="T25" fmla="*/ 2147483646 h 1194"/>
              <a:gd name="T26" fmla="*/ 2147483646 w 638"/>
              <a:gd name="T27" fmla="*/ 2147483646 h 1194"/>
              <a:gd name="T28" fmla="*/ 2147483646 w 638"/>
              <a:gd name="T29" fmla="*/ 2147483646 h 1194"/>
              <a:gd name="T30" fmla="*/ 2147483646 w 638"/>
              <a:gd name="T31" fmla="*/ 2147483646 h 1194"/>
              <a:gd name="T32" fmla="*/ 2147483646 w 638"/>
              <a:gd name="T33" fmla="*/ 2147483646 h 1194"/>
              <a:gd name="T34" fmla="*/ 2147483646 w 638"/>
              <a:gd name="T35" fmla="*/ 2147483646 h 1194"/>
              <a:gd name="T36" fmla="*/ 2147483646 w 638"/>
              <a:gd name="T37" fmla="*/ 2147483646 h 1194"/>
              <a:gd name="T38" fmla="*/ 2147483646 w 638"/>
              <a:gd name="T39" fmla="*/ 2147483646 h 1194"/>
              <a:gd name="T40" fmla="*/ 2147483646 w 638"/>
              <a:gd name="T41" fmla="*/ 2147483646 h 1194"/>
              <a:gd name="T42" fmla="*/ 2147483646 w 638"/>
              <a:gd name="T43" fmla="*/ 2147483646 h 1194"/>
              <a:gd name="T44" fmla="*/ 2147483646 w 638"/>
              <a:gd name="T45" fmla="*/ 2147483646 h 1194"/>
              <a:gd name="T46" fmla="*/ 2147483646 w 638"/>
              <a:gd name="T47" fmla="*/ 2147483646 h 1194"/>
              <a:gd name="T48" fmla="*/ 2147483646 w 638"/>
              <a:gd name="T49" fmla="*/ 2147483646 h 1194"/>
              <a:gd name="T50" fmla="*/ 2147483646 w 638"/>
              <a:gd name="T51" fmla="*/ 2147483646 h 1194"/>
              <a:gd name="T52" fmla="*/ 2147483646 w 638"/>
              <a:gd name="T53" fmla="*/ 2147483646 h 1194"/>
              <a:gd name="T54" fmla="*/ 2147483646 w 638"/>
              <a:gd name="T55" fmla="*/ 2147483646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pPr eaLnBrk="0" hangingPunct="0">
              <a:buSzTx/>
            </a:pPr>
            <a:endParaRPr lang="hr-HR">
              <a:solidFill>
                <a:srgbClr val="002345"/>
              </a:solidFill>
            </a:endParaRPr>
          </a:p>
        </p:txBody>
      </p:sp>
      <p:sp>
        <p:nvSpPr>
          <p:cNvPr id="5" name="Freeform 1683"/>
          <p:cNvSpPr>
            <a:spLocks/>
          </p:cNvSpPr>
          <p:nvPr/>
        </p:nvSpPr>
        <p:spPr bwMode="auto">
          <a:xfrm flipH="1">
            <a:off x="7410450" y="3175"/>
            <a:ext cx="712788" cy="584200"/>
          </a:xfrm>
          <a:custGeom>
            <a:avLst/>
            <a:gdLst>
              <a:gd name="T0" fmla="*/ 2147483646 w 448"/>
              <a:gd name="T1" fmla="*/ 2147483646 h 372"/>
              <a:gd name="T2" fmla="*/ 2147483646 w 448"/>
              <a:gd name="T3" fmla="*/ 2147483646 h 372"/>
              <a:gd name="T4" fmla="*/ 2147483646 w 448"/>
              <a:gd name="T5" fmla="*/ 2147483646 h 372"/>
              <a:gd name="T6" fmla="*/ 2147483646 w 448"/>
              <a:gd name="T7" fmla="*/ 2147483646 h 372"/>
              <a:gd name="T8" fmla="*/ 2147483646 w 448"/>
              <a:gd name="T9" fmla="*/ 2147483646 h 372"/>
              <a:gd name="T10" fmla="*/ 2147483646 w 448"/>
              <a:gd name="T11" fmla="*/ 2147483646 h 372"/>
              <a:gd name="T12" fmla="*/ 0 w 448"/>
              <a:gd name="T13" fmla="*/ 0 h 372"/>
              <a:gd name="T14" fmla="*/ 2147483646 w 448"/>
              <a:gd name="T15" fmla="*/ 0 h 372"/>
              <a:gd name="T16" fmla="*/ 2147483646 w 448"/>
              <a:gd name="T17" fmla="*/ 2147483646 h 372"/>
              <a:gd name="T18" fmla="*/ 2147483646 w 448"/>
              <a:gd name="T19" fmla="*/ 2147483646 h 372"/>
              <a:gd name="T20" fmla="*/ 2147483646 w 448"/>
              <a:gd name="T21" fmla="*/ 2147483646 h 372"/>
              <a:gd name="T22" fmla="*/ 2147483646 w 448"/>
              <a:gd name="T23" fmla="*/ 2147483646 h 372"/>
              <a:gd name="T24" fmla="*/ 2147483646 w 448"/>
              <a:gd name="T25" fmla="*/ 2147483646 h 372"/>
              <a:gd name="T26" fmla="*/ 2147483646 w 448"/>
              <a:gd name="T27" fmla="*/ 2147483646 h 372"/>
              <a:gd name="T28" fmla="*/ 2147483646 w 448"/>
              <a:gd name="T29" fmla="*/ 2147483646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pPr eaLnBrk="0" hangingPunct="0">
              <a:buSzTx/>
            </a:pPr>
            <a:endParaRPr lang="hr-HR">
              <a:solidFill>
                <a:srgbClr val="002345"/>
              </a:solidFill>
            </a:endParaRPr>
          </a:p>
        </p:txBody>
      </p:sp>
      <p:sp>
        <p:nvSpPr>
          <p:cNvPr id="6" name="Line 1086"/>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7" name="Line 1087"/>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 name="Rectangle 1088">
            <a:extLst>
              <a:ext uri="{FF2B5EF4-FFF2-40B4-BE49-F238E27FC236}">
                <a16:creationId xmlns:a16="http://schemas.microsoft.com/office/drawing/2014/main" id="{A3103773-71F8-44BE-BAD3-DC4A4CB997DA}"/>
              </a:ext>
            </a:extLst>
          </p:cNvPr>
          <p:cNvSpPr>
            <a:spLocks noChangeArrowheads="1"/>
          </p:cNvSpPr>
          <p:nvPr/>
        </p:nvSpPr>
        <p:spPr bwMode="auto">
          <a:xfrm>
            <a:off x="484188" y="617538"/>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9" name="Rectangle 1089">
            <a:extLst>
              <a:ext uri="{FF2B5EF4-FFF2-40B4-BE49-F238E27FC236}">
                <a16:creationId xmlns:a16="http://schemas.microsoft.com/office/drawing/2014/main" id="{06A371EC-D21F-4DE2-87E9-BED015FE4777}"/>
              </a:ext>
            </a:extLst>
          </p:cNvPr>
          <p:cNvSpPr>
            <a:spLocks noChangeArrowheads="1"/>
          </p:cNvSpPr>
          <p:nvPr/>
        </p:nvSpPr>
        <p:spPr bwMode="auto">
          <a:xfrm>
            <a:off x="484188" y="61753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0" name="Freeform 1098"/>
          <p:cNvSpPr>
            <a:spLocks/>
          </p:cNvSpPr>
          <p:nvPr/>
        </p:nvSpPr>
        <p:spPr bwMode="auto">
          <a:xfrm>
            <a:off x="487363" y="617538"/>
            <a:ext cx="3175" cy="1587"/>
          </a:xfrm>
          <a:custGeom>
            <a:avLst/>
            <a:gdLst>
              <a:gd name="T0" fmla="*/ 0 w 2"/>
              <a:gd name="T1" fmla="*/ 0 h 1587"/>
              <a:gd name="T2" fmla="*/ 2147483646 w 2"/>
              <a:gd name="T3" fmla="*/ 0 h 1587"/>
              <a:gd name="T4" fmla="*/ 2147483646 w 2"/>
              <a:gd name="T5" fmla="*/ 0 h 1587"/>
              <a:gd name="T6" fmla="*/ 2147483646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2147483646 w 2"/>
              <a:gd name="T35" fmla="*/ 0 h 1587"/>
              <a:gd name="T36" fmla="*/ 2147483646 w 2"/>
              <a:gd name="T37" fmla="*/ 0 h 1587"/>
              <a:gd name="T38" fmla="*/ 2147483646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1" name="Freeform 1115"/>
          <p:cNvSpPr>
            <a:spLocks/>
          </p:cNvSpPr>
          <p:nvPr/>
        </p:nvSpPr>
        <p:spPr bwMode="auto">
          <a:xfrm>
            <a:off x="458788" y="473075"/>
            <a:ext cx="3175" cy="3175"/>
          </a:xfrm>
          <a:custGeom>
            <a:avLst/>
            <a:gdLst>
              <a:gd name="T0" fmla="*/ 0 w 2"/>
              <a:gd name="T1" fmla="*/ 2147483646 h 2"/>
              <a:gd name="T2" fmla="*/ 0 w 2"/>
              <a:gd name="T3" fmla="*/ 2147483646 h 2"/>
              <a:gd name="T4" fmla="*/ 0 w 2"/>
              <a:gd name="T5" fmla="*/ 2147483646 h 2"/>
              <a:gd name="T6" fmla="*/ 0 w 2"/>
              <a:gd name="T7" fmla="*/ 2147483646 h 2"/>
              <a:gd name="T8" fmla="*/ 0 w 2"/>
              <a:gd name="T9" fmla="*/ 2147483646 h 2"/>
              <a:gd name="T10" fmla="*/ 0 w 2"/>
              <a:gd name="T11" fmla="*/ 2147483646 h 2"/>
              <a:gd name="T12" fmla="*/ 2147483646 w 2"/>
              <a:gd name="T13" fmla="*/ 2147483646 h 2"/>
              <a:gd name="T14" fmla="*/ 2147483646 w 2"/>
              <a:gd name="T15" fmla="*/ 2147483646 h 2"/>
              <a:gd name="T16" fmla="*/ 2147483646 w 2"/>
              <a:gd name="T17" fmla="*/ 0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2147483646 w 2"/>
              <a:gd name="T29" fmla="*/ 2147483646 h 2"/>
              <a:gd name="T30" fmla="*/ 2147483646 w 2"/>
              <a:gd name="T31" fmla="*/ 2147483646 h 2"/>
              <a:gd name="T32" fmla="*/ 2147483646 w 2"/>
              <a:gd name="T33" fmla="*/ 2147483646 h 2"/>
              <a:gd name="T34" fmla="*/ 2147483646 w 2"/>
              <a:gd name="T35" fmla="*/ 2147483646 h 2"/>
              <a:gd name="T36" fmla="*/ 2147483646 w 2"/>
              <a:gd name="T37" fmla="*/ 2147483646 h 2"/>
              <a:gd name="T38" fmla="*/ 2147483646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2147483646 w 2"/>
              <a:gd name="T55" fmla="*/ 2147483646 h 2"/>
              <a:gd name="T56" fmla="*/ 0 w 2"/>
              <a:gd name="T57" fmla="*/ 2147483646 h 2"/>
              <a:gd name="T58" fmla="*/ 2147483646 w 2"/>
              <a:gd name="T59" fmla="*/ 2147483646 h 2"/>
              <a:gd name="T60" fmla="*/ 2147483646 w 2"/>
              <a:gd name="T61" fmla="*/ 2147483646 h 2"/>
              <a:gd name="T62" fmla="*/ 2147483646 w 2"/>
              <a:gd name="T63" fmla="*/ 2147483646 h 2"/>
              <a:gd name="T64" fmla="*/ 0 w 2"/>
              <a:gd name="T65" fmla="*/ 2147483646 h 2"/>
              <a:gd name="T66" fmla="*/ 0 w 2"/>
              <a:gd name="T67" fmla="*/ 2147483646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2" name="Freeform 1120"/>
          <p:cNvSpPr>
            <a:spLocks/>
          </p:cNvSpPr>
          <p:nvPr/>
        </p:nvSpPr>
        <p:spPr bwMode="auto">
          <a:xfrm>
            <a:off x="458788" y="463550"/>
            <a:ext cx="3175" cy="3175"/>
          </a:xfrm>
          <a:custGeom>
            <a:avLst/>
            <a:gdLst>
              <a:gd name="T0" fmla="*/ 0 w 2"/>
              <a:gd name="T1" fmla="*/ 0 h 2"/>
              <a:gd name="T2" fmla="*/ 0 w 2"/>
              <a:gd name="T3" fmla="*/ 2147483646 h 2"/>
              <a:gd name="T4" fmla="*/ 0 w 2"/>
              <a:gd name="T5" fmla="*/ 2147483646 h 2"/>
              <a:gd name="T6" fmla="*/ 0 w 2"/>
              <a:gd name="T7" fmla="*/ 2147483646 h 2"/>
              <a:gd name="T8" fmla="*/ 2147483646 w 2"/>
              <a:gd name="T9" fmla="*/ 2147483646 h 2"/>
              <a:gd name="T10" fmla="*/ 2147483646 w 2"/>
              <a:gd name="T11" fmla="*/ 0 h 2"/>
              <a:gd name="T12" fmla="*/ 2147483646 w 2"/>
              <a:gd name="T13" fmla="*/ 0 h 2"/>
              <a:gd name="T14" fmla="*/ 2147483646 w 2"/>
              <a:gd name="T15" fmla="*/ 0 h 2"/>
              <a:gd name="T16" fmla="*/ 0 w 2"/>
              <a:gd name="T17" fmla="*/ 0 h 2"/>
              <a:gd name="T18" fmla="*/ 0 w 2"/>
              <a:gd name="T19" fmla="*/ 2147483646 h 2"/>
              <a:gd name="T20" fmla="*/ 0 w 2"/>
              <a:gd name="T21" fmla="*/ 2147483646 h 2"/>
              <a:gd name="T22" fmla="*/ 2147483646 w 2"/>
              <a:gd name="T23" fmla="*/ 0 h 2"/>
              <a:gd name="T24" fmla="*/ 2147483646 w 2"/>
              <a:gd name="T25" fmla="*/ 0 h 2"/>
              <a:gd name="T26" fmla="*/ 2147483646 w 2"/>
              <a:gd name="T27" fmla="*/ 0 h 2"/>
              <a:gd name="T28" fmla="*/ 2147483646 w 2"/>
              <a:gd name="T29" fmla="*/ 2147483646 h 2"/>
              <a:gd name="T30" fmla="*/ 0 w 2"/>
              <a:gd name="T31" fmla="*/ 2147483646 h 2"/>
              <a:gd name="T32" fmla="*/ 0 w 2"/>
              <a:gd name="T33" fmla="*/ 2147483646 h 2"/>
              <a:gd name="T34" fmla="*/ 0 w 2"/>
              <a:gd name="T35" fmla="*/ 2147483646 h 2"/>
              <a:gd name="T36" fmla="*/ 0 w 2"/>
              <a:gd name="T37" fmla="*/ 2147483646 h 2"/>
              <a:gd name="T38" fmla="*/ 0 w 2"/>
              <a:gd name="T39" fmla="*/ 2147483646 h 2"/>
              <a:gd name="T40" fmla="*/ 0 w 2"/>
              <a:gd name="T41" fmla="*/ 2147483646 h 2"/>
              <a:gd name="T42" fmla="*/ 0 w 2"/>
              <a:gd name="T43" fmla="*/ 2147483646 h 2"/>
              <a:gd name="T44" fmla="*/ 0 w 2"/>
              <a:gd name="T45" fmla="*/ 2147483646 h 2"/>
              <a:gd name="T46" fmla="*/ 2147483646 w 2"/>
              <a:gd name="T47" fmla="*/ 2147483646 h 2"/>
              <a:gd name="T48" fmla="*/ 0 w 2"/>
              <a:gd name="T49" fmla="*/ 2147483646 h 2"/>
              <a:gd name="T50" fmla="*/ 0 w 2"/>
              <a:gd name="T51" fmla="*/ 2147483646 h 2"/>
              <a:gd name="T52" fmla="*/ 2147483646 w 2"/>
              <a:gd name="T53" fmla="*/ 2147483646 h 2"/>
              <a:gd name="T54" fmla="*/ 2147483646 w 2"/>
              <a:gd name="T55" fmla="*/ 2147483646 h 2"/>
              <a:gd name="T56" fmla="*/ 2147483646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3" name="Freeform 1134"/>
          <p:cNvSpPr>
            <a:spLocks/>
          </p:cNvSpPr>
          <p:nvPr/>
        </p:nvSpPr>
        <p:spPr bwMode="auto">
          <a:xfrm>
            <a:off x="703263" y="514350"/>
            <a:ext cx="3175" cy="6350"/>
          </a:xfrm>
          <a:custGeom>
            <a:avLst/>
            <a:gdLst>
              <a:gd name="T0" fmla="*/ 2147483646 w 2"/>
              <a:gd name="T1" fmla="*/ 2147483646 h 4"/>
              <a:gd name="T2" fmla="*/ 2147483646 w 2"/>
              <a:gd name="T3" fmla="*/ 2147483646 h 4"/>
              <a:gd name="T4" fmla="*/ 2147483646 w 2"/>
              <a:gd name="T5" fmla="*/ 2147483646 h 4"/>
              <a:gd name="T6" fmla="*/ 2147483646 w 2"/>
              <a:gd name="T7" fmla="*/ 2147483646 h 4"/>
              <a:gd name="T8" fmla="*/ 2147483646 w 2"/>
              <a:gd name="T9" fmla="*/ 0 h 4"/>
              <a:gd name="T10" fmla="*/ 2147483646 w 2"/>
              <a:gd name="T11" fmla="*/ 0 h 4"/>
              <a:gd name="T12" fmla="*/ 2147483646 w 2"/>
              <a:gd name="T13" fmla="*/ 0 h 4"/>
              <a:gd name="T14" fmla="*/ 0 w 2"/>
              <a:gd name="T15" fmla="*/ 2147483646 h 4"/>
              <a:gd name="T16" fmla="*/ 2147483646 w 2"/>
              <a:gd name="T17" fmla="*/ 2147483646 h 4"/>
              <a:gd name="T18" fmla="*/ 2147483646 w 2"/>
              <a:gd name="T19" fmla="*/ 2147483646 h 4"/>
              <a:gd name="T20" fmla="*/ 2147483646 w 2"/>
              <a:gd name="T21" fmla="*/ 2147483646 h 4"/>
              <a:gd name="T22" fmla="*/ 2147483646 w 2"/>
              <a:gd name="T23" fmla="*/ 0 h 4"/>
              <a:gd name="T24" fmla="*/ 2147483646 w 2"/>
              <a:gd name="T25" fmla="*/ 2147483646 h 4"/>
              <a:gd name="T26" fmla="*/ 2147483646 w 2"/>
              <a:gd name="T27" fmla="*/ 2147483646 h 4"/>
              <a:gd name="T28" fmla="*/ 2147483646 w 2"/>
              <a:gd name="T29" fmla="*/ 2147483646 h 4"/>
              <a:gd name="T30" fmla="*/ 2147483646 w 2"/>
              <a:gd name="T31" fmla="*/ 2147483646 h 4"/>
              <a:gd name="T32" fmla="*/ 2147483646 w 2"/>
              <a:gd name="T33" fmla="*/ 2147483646 h 4"/>
              <a:gd name="T34" fmla="*/ 2147483646 w 2"/>
              <a:gd name="T35" fmla="*/ 2147483646 h 4"/>
              <a:gd name="T36" fmla="*/ 2147483646 w 2"/>
              <a:gd name="T37" fmla="*/ 2147483646 h 4"/>
              <a:gd name="T38" fmla="*/ 2147483646 w 2"/>
              <a:gd name="T39" fmla="*/ 2147483646 h 4"/>
              <a:gd name="T40" fmla="*/ 2147483646 w 2"/>
              <a:gd name="T41" fmla="*/ 2147483646 h 4"/>
              <a:gd name="T42" fmla="*/ 2147483646 w 2"/>
              <a:gd name="T43" fmla="*/ 2147483646 h 4"/>
              <a:gd name="T44" fmla="*/ 2147483646 w 2"/>
              <a:gd name="T45" fmla="*/ 2147483646 h 4"/>
              <a:gd name="T46" fmla="*/ 2147483646 w 2"/>
              <a:gd name="T47" fmla="*/ 2147483646 h 4"/>
              <a:gd name="T48" fmla="*/ 2147483646 w 2"/>
              <a:gd name="T49" fmla="*/ 2147483646 h 4"/>
              <a:gd name="T50" fmla="*/ 2147483646 w 2"/>
              <a:gd name="T51" fmla="*/ 2147483646 h 4"/>
              <a:gd name="T52" fmla="*/ 0 w 2"/>
              <a:gd name="T53" fmla="*/ 2147483646 h 4"/>
              <a:gd name="T54" fmla="*/ 2147483646 w 2"/>
              <a:gd name="T55" fmla="*/ 2147483646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4" name="Freeform 1141"/>
          <p:cNvSpPr>
            <a:spLocks/>
          </p:cNvSpPr>
          <p:nvPr/>
        </p:nvSpPr>
        <p:spPr bwMode="auto">
          <a:xfrm>
            <a:off x="706438" y="479425"/>
            <a:ext cx="1587" cy="6350"/>
          </a:xfrm>
          <a:custGeom>
            <a:avLst/>
            <a:gdLst>
              <a:gd name="T0" fmla="*/ 0 w 1587"/>
              <a:gd name="T1" fmla="*/ 2147483646 h 4"/>
              <a:gd name="T2" fmla="*/ 0 w 1587"/>
              <a:gd name="T3" fmla="*/ 2147483646 h 4"/>
              <a:gd name="T4" fmla="*/ 0 w 1587"/>
              <a:gd name="T5" fmla="*/ 0 h 4"/>
              <a:gd name="T6" fmla="*/ 0 w 1587"/>
              <a:gd name="T7" fmla="*/ 0 h 4"/>
              <a:gd name="T8" fmla="*/ 0 w 1587"/>
              <a:gd name="T9" fmla="*/ 2147483646 h 4"/>
              <a:gd name="T10" fmla="*/ 0 w 1587"/>
              <a:gd name="T11" fmla="*/ 2147483646 h 4"/>
              <a:gd name="T12" fmla="*/ 0 w 1587"/>
              <a:gd name="T13" fmla="*/ 2147483646 h 4"/>
              <a:gd name="T14" fmla="*/ 0 w 1587"/>
              <a:gd name="T15" fmla="*/ 2147483646 h 4"/>
              <a:gd name="T16" fmla="*/ 0 w 1587"/>
              <a:gd name="T17" fmla="*/ 2147483646 h 4"/>
              <a:gd name="T18" fmla="*/ 0 w 1587"/>
              <a:gd name="T19" fmla="*/ 2147483646 h 4"/>
              <a:gd name="T20" fmla="*/ 0 w 1587"/>
              <a:gd name="T21" fmla="*/ 2147483646 h 4"/>
              <a:gd name="T22" fmla="*/ 0 w 1587"/>
              <a:gd name="T23" fmla="*/ 2147483646 h 4"/>
              <a:gd name="T24" fmla="*/ 0 w 1587"/>
              <a:gd name="T25" fmla="*/ 2147483646 h 4"/>
              <a:gd name="T26" fmla="*/ 0 w 1587"/>
              <a:gd name="T27" fmla="*/ 2147483646 h 4"/>
              <a:gd name="T28" fmla="*/ 0 w 1587"/>
              <a:gd name="T29" fmla="*/ 2147483646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5" name="Freeform 1148"/>
          <p:cNvSpPr>
            <a:spLocks/>
          </p:cNvSpPr>
          <p:nvPr/>
        </p:nvSpPr>
        <p:spPr bwMode="auto">
          <a:xfrm>
            <a:off x="693738" y="460375"/>
            <a:ext cx="3175" cy="3175"/>
          </a:xfrm>
          <a:custGeom>
            <a:avLst/>
            <a:gdLst>
              <a:gd name="T0" fmla="*/ 2147483646 w 2"/>
              <a:gd name="T1" fmla="*/ 2147483646 h 2"/>
              <a:gd name="T2" fmla="*/ 2147483646 w 2"/>
              <a:gd name="T3" fmla="*/ 0 h 2"/>
              <a:gd name="T4" fmla="*/ 2147483646 w 2"/>
              <a:gd name="T5" fmla="*/ 0 h 2"/>
              <a:gd name="T6" fmla="*/ 2147483646 w 2"/>
              <a:gd name="T7" fmla="*/ 0 h 2"/>
              <a:gd name="T8" fmla="*/ 2147483646 w 2"/>
              <a:gd name="T9" fmla="*/ 0 h 2"/>
              <a:gd name="T10" fmla="*/ 0 w 2"/>
              <a:gd name="T11" fmla="*/ 0 h 2"/>
              <a:gd name="T12" fmla="*/ 0 w 2"/>
              <a:gd name="T13" fmla="*/ 0 h 2"/>
              <a:gd name="T14" fmla="*/ 0 w 2"/>
              <a:gd name="T15" fmla="*/ 2147483646 h 2"/>
              <a:gd name="T16" fmla="*/ 0 w 2"/>
              <a:gd name="T17" fmla="*/ 2147483646 h 2"/>
              <a:gd name="T18" fmla="*/ 0 w 2"/>
              <a:gd name="T19" fmla="*/ 2147483646 h 2"/>
              <a:gd name="T20" fmla="*/ 2147483646 w 2"/>
              <a:gd name="T21" fmla="*/ 2147483646 h 2"/>
              <a:gd name="T22" fmla="*/ 2147483646 w 2"/>
              <a:gd name="T23" fmla="*/ 2147483646 h 2"/>
              <a:gd name="T24" fmla="*/ 2147483646 w 2"/>
              <a:gd name="T25" fmla="*/ 0 h 2"/>
              <a:gd name="T26" fmla="*/ 2147483646 w 2"/>
              <a:gd name="T27" fmla="*/ 0 h 2"/>
              <a:gd name="T28" fmla="*/ 2147483646 w 2"/>
              <a:gd name="T29" fmla="*/ 0 h 2"/>
              <a:gd name="T30" fmla="*/ 0 w 2"/>
              <a:gd name="T31" fmla="*/ 2147483646 h 2"/>
              <a:gd name="T32" fmla="*/ 2147483646 w 2"/>
              <a:gd name="T33" fmla="*/ 2147483646 h 2"/>
              <a:gd name="T34" fmla="*/ 2147483646 w 2"/>
              <a:gd name="T35" fmla="*/ 0 h 2"/>
              <a:gd name="T36" fmla="*/ 0 w 2"/>
              <a:gd name="T37" fmla="*/ 2147483646 h 2"/>
              <a:gd name="T38" fmla="*/ 2147483646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0 w 2"/>
              <a:gd name="T55" fmla="*/ 2147483646 h 2"/>
              <a:gd name="T56" fmla="*/ 0 w 2"/>
              <a:gd name="T57" fmla="*/ 2147483646 h 2"/>
              <a:gd name="T58" fmla="*/ 2147483646 w 2"/>
              <a:gd name="T59" fmla="*/ 2147483646 h 2"/>
              <a:gd name="T60" fmla="*/ 2147483646 w 2"/>
              <a:gd name="T61" fmla="*/ 2147483646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6" name="Freeform 1150"/>
          <p:cNvSpPr>
            <a:spLocks/>
          </p:cNvSpPr>
          <p:nvPr/>
        </p:nvSpPr>
        <p:spPr bwMode="auto">
          <a:xfrm>
            <a:off x="684213" y="447675"/>
            <a:ext cx="1587" cy="3175"/>
          </a:xfrm>
          <a:custGeom>
            <a:avLst/>
            <a:gdLst>
              <a:gd name="T0" fmla="*/ 0 w 1587"/>
              <a:gd name="T1" fmla="*/ 2147483646 h 2"/>
              <a:gd name="T2" fmla="*/ 0 w 1587"/>
              <a:gd name="T3" fmla="*/ 0 h 2"/>
              <a:gd name="T4" fmla="*/ 0 w 1587"/>
              <a:gd name="T5" fmla="*/ 2147483646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7" name="Freeform 1152"/>
          <p:cNvSpPr>
            <a:spLocks/>
          </p:cNvSpPr>
          <p:nvPr/>
        </p:nvSpPr>
        <p:spPr bwMode="auto">
          <a:xfrm>
            <a:off x="684213" y="447675"/>
            <a:ext cx="3175" cy="3175"/>
          </a:xfrm>
          <a:custGeom>
            <a:avLst/>
            <a:gdLst>
              <a:gd name="T0" fmla="*/ 2147483646 w 2"/>
              <a:gd name="T1" fmla="*/ 0 h 2"/>
              <a:gd name="T2" fmla="*/ 0 w 2"/>
              <a:gd name="T3" fmla="*/ 0 h 2"/>
              <a:gd name="T4" fmla="*/ 0 w 2"/>
              <a:gd name="T5" fmla="*/ 0 h 2"/>
              <a:gd name="T6" fmla="*/ 0 w 2"/>
              <a:gd name="T7" fmla="*/ 0 h 2"/>
              <a:gd name="T8" fmla="*/ 0 w 2"/>
              <a:gd name="T9" fmla="*/ 2147483646 h 2"/>
              <a:gd name="T10" fmla="*/ 2147483646 w 2"/>
              <a:gd name="T11" fmla="*/ 2147483646 h 2"/>
              <a:gd name="T12" fmla="*/ 2147483646 w 2"/>
              <a:gd name="T13" fmla="*/ 0 h 2"/>
              <a:gd name="T14" fmla="*/ 0 w 2"/>
              <a:gd name="T15" fmla="*/ 0 h 2"/>
              <a:gd name="T16" fmla="*/ 0 w 2"/>
              <a:gd name="T17" fmla="*/ 0 h 2"/>
              <a:gd name="T18" fmla="*/ 0 w 2"/>
              <a:gd name="T19" fmla="*/ 0 h 2"/>
              <a:gd name="T20" fmla="*/ 0 w 2"/>
              <a:gd name="T21" fmla="*/ 2147483646 h 2"/>
              <a:gd name="T22" fmla="*/ 2147483646 w 2"/>
              <a:gd name="T23" fmla="*/ 2147483646 h 2"/>
              <a:gd name="T24" fmla="*/ 2147483646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8" name="Freeform 1154"/>
          <p:cNvSpPr>
            <a:spLocks/>
          </p:cNvSpPr>
          <p:nvPr/>
        </p:nvSpPr>
        <p:spPr bwMode="auto">
          <a:xfrm>
            <a:off x="665163" y="434975"/>
            <a:ext cx="3175" cy="1588"/>
          </a:xfrm>
          <a:custGeom>
            <a:avLst/>
            <a:gdLst>
              <a:gd name="T0" fmla="*/ 2147483646 w 2"/>
              <a:gd name="T1" fmla="*/ 0 h 1588"/>
              <a:gd name="T2" fmla="*/ 0 w 2"/>
              <a:gd name="T3" fmla="*/ 0 h 1588"/>
              <a:gd name="T4" fmla="*/ 2147483646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9" name="Freeform 1156"/>
          <p:cNvSpPr>
            <a:spLocks/>
          </p:cNvSpPr>
          <p:nvPr/>
        </p:nvSpPr>
        <p:spPr bwMode="auto">
          <a:xfrm>
            <a:off x="665163" y="431800"/>
            <a:ext cx="3175" cy="3175"/>
          </a:xfrm>
          <a:custGeom>
            <a:avLst/>
            <a:gdLst>
              <a:gd name="T0" fmla="*/ 2147483646 w 2"/>
              <a:gd name="T1" fmla="*/ 2147483646 h 2"/>
              <a:gd name="T2" fmla="*/ 0 w 2"/>
              <a:gd name="T3" fmla="*/ 0 h 2"/>
              <a:gd name="T4" fmla="*/ 0 w 2"/>
              <a:gd name="T5" fmla="*/ 0 h 2"/>
              <a:gd name="T6" fmla="*/ 0 w 2"/>
              <a:gd name="T7" fmla="*/ 2147483646 h 2"/>
              <a:gd name="T8" fmla="*/ 2147483646 w 2"/>
              <a:gd name="T9" fmla="*/ 2147483646 h 2"/>
              <a:gd name="T10" fmla="*/ 2147483646 w 2"/>
              <a:gd name="T11" fmla="*/ 2147483646 h 2"/>
              <a:gd name="T12" fmla="*/ 2147483646 w 2"/>
              <a:gd name="T13" fmla="*/ 2147483646 h 2"/>
              <a:gd name="T14" fmla="*/ 0 w 2"/>
              <a:gd name="T15" fmla="*/ 0 h 2"/>
              <a:gd name="T16" fmla="*/ 0 w 2"/>
              <a:gd name="T17" fmla="*/ 0 h 2"/>
              <a:gd name="T18" fmla="*/ 0 w 2"/>
              <a:gd name="T19" fmla="*/ 2147483646 h 2"/>
              <a:gd name="T20" fmla="*/ 2147483646 w 2"/>
              <a:gd name="T21" fmla="*/ 2147483646 h 2"/>
              <a:gd name="T22" fmla="*/ 2147483646 w 2"/>
              <a:gd name="T23" fmla="*/ 2147483646 h 2"/>
              <a:gd name="T24" fmla="*/ 2147483646 w 2"/>
              <a:gd name="T25" fmla="*/ 2147483646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0" name="Freeform 1163"/>
          <p:cNvSpPr>
            <a:spLocks/>
          </p:cNvSpPr>
          <p:nvPr/>
        </p:nvSpPr>
        <p:spPr bwMode="auto">
          <a:xfrm>
            <a:off x="611188" y="415925"/>
            <a:ext cx="6350" cy="3175"/>
          </a:xfrm>
          <a:custGeom>
            <a:avLst/>
            <a:gdLst>
              <a:gd name="T0" fmla="*/ 2147483646 w 4"/>
              <a:gd name="T1" fmla="*/ 2147483646 h 2"/>
              <a:gd name="T2" fmla="*/ 2147483646 w 4"/>
              <a:gd name="T3" fmla="*/ 2147483646 h 2"/>
              <a:gd name="T4" fmla="*/ 2147483646 w 4"/>
              <a:gd name="T5" fmla="*/ 2147483646 h 2"/>
              <a:gd name="T6" fmla="*/ 2147483646 w 4"/>
              <a:gd name="T7" fmla="*/ 0 h 2"/>
              <a:gd name="T8" fmla="*/ 2147483646 w 4"/>
              <a:gd name="T9" fmla="*/ 0 h 2"/>
              <a:gd name="T10" fmla="*/ 2147483646 w 4"/>
              <a:gd name="T11" fmla="*/ 0 h 2"/>
              <a:gd name="T12" fmla="*/ 2147483646 w 4"/>
              <a:gd name="T13" fmla="*/ 0 h 2"/>
              <a:gd name="T14" fmla="*/ 0 w 4"/>
              <a:gd name="T15" fmla="*/ 2147483646 h 2"/>
              <a:gd name="T16" fmla="*/ 2147483646 w 4"/>
              <a:gd name="T17" fmla="*/ 2147483646 h 2"/>
              <a:gd name="T18" fmla="*/ 2147483646 w 4"/>
              <a:gd name="T19" fmla="*/ 0 h 2"/>
              <a:gd name="T20" fmla="*/ 2147483646 w 4"/>
              <a:gd name="T21" fmla="*/ 2147483646 h 2"/>
              <a:gd name="T22" fmla="*/ 2147483646 w 4"/>
              <a:gd name="T23" fmla="*/ 0 h 2"/>
              <a:gd name="T24" fmla="*/ 2147483646 w 4"/>
              <a:gd name="T25" fmla="*/ 0 h 2"/>
              <a:gd name="T26" fmla="*/ 2147483646 w 4"/>
              <a:gd name="T27" fmla="*/ 0 h 2"/>
              <a:gd name="T28" fmla="*/ 2147483646 w 4"/>
              <a:gd name="T29" fmla="*/ 0 h 2"/>
              <a:gd name="T30" fmla="*/ 0 w 4"/>
              <a:gd name="T31" fmla="*/ 0 h 2"/>
              <a:gd name="T32" fmla="*/ 2147483646 w 4"/>
              <a:gd name="T33" fmla="*/ 2147483646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1" name="Freeform 1172"/>
          <p:cNvSpPr>
            <a:spLocks/>
          </p:cNvSpPr>
          <p:nvPr/>
        </p:nvSpPr>
        <p:spPr bwMode="auto">
          <a:xfrm>
            <a:off x="582613" y="476250"/>
            <a:ext cx="3175" cy="3175"/>
          </a:xfrm>
          <a:custGeom>
            <a:avLst/>
            <a:gdLst>
              <a:gd name="T0" fmla="*/ 0 w 2"/>
              <a:gd name="T1" fmla="*/ 2147483646 h 2"/>
              <a:gd name="T2" fmla="*/ 0 w 2"/>
              <a:gd name="T3" fmla="*/ 2147483646 h 2"/>
              <a:gd name="T4" fmla="*/ 2147483646 w 2"/>
              <a:gd name="T5" fmla="*/ 2147483646 h 2"/>
              <a:gd name="T6" fmla="*/ 0 w 2"/>
              <a:gd name="T7" fmla="*/ 0 h 2"/>
              <a:gd name="T8" fmla="*/ 0 w 2"/>
              <a:gd name="T9" fmla="*/ 0 h 2"/>
              <a:gd name="T10" fmla="*/ 0 w 2"/>
              <a:gd name="T11" fmla="*/ 0 h 2"/>
              <a:gd name="T12" fmla="*/ 0 w 2"/>
              <a:gd name="T13" fmla="*/ 2147483646 h 2"/>
              <a:gd name="T14" fmla="*/ 0 w 2"/>
              <a:gd name="T15" fmla="*/ 2147483646 h 2"/>
              <a:gd name="T16" fmla="*/ 0 w 2"/>
              <a:gd name="T17" fmla="*/ 2147483646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0 w 2"/>
              <a:gd name="T29" fmla="*/ 2147483646 h 2"/>
              <a:gd name="T30" fmla="*/ 0 w 2"/>
              <a:gd name="T31" fmla="*/ 2147483646 h 2"/>
              <a:gd name="T32" fmla="*/ 0 w 2"/>
              <a:gd name="T33" fmla="*/ 2147483646 h 2"/>
              <a:gd name="T34" fmla="*/ 0 w 2"/>
              <a:gd name="T35" fmla="*/ 2147483646 h 2"/>
              <a:gd name="T36" fmla="*/ 0 w 2"/>
              <a:gd name="T37" fmla="*/ 2147483646 h 2"/>
              <a:gd name="T38" fmla="*/ 0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0 w 2"/>
              <a:gd name="T55" fmla="*/ 2147483646 h 2"/>
              <a:gd name="T56" fmla="*/ 0 w 2"/>
              <a:gd name="T57" fmla="*/ 2147483646 h 2"/>
              <a:gd name="T58" fmla="*/ 0 w 2"/>
              <a:gd name="T59" fmla="*/ 2147483646 h 2"/>
              <a:gd name="T60" fmla="*/ 0 w 2"/>
              <a:gd name="T61" fmla="*/ 2147483646 h 2"/>
              <a:gd name="T62" fmla="*/ 0 w 2"/>
              <a:gd name="T63" fmla="*/ 2147483646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2" name="Freeform 1177"/>
          <p:cNvSpPr>
            <a:spLocks/>
          </p:cNvSpPr>
          <p:nvPr/>
        </p:nvSpPr>
        <p:spPr bwMode="auto">
          <a:xfrm>
            <a:off x="557213" y="534988"/>
            <a:ext cx="3175" cy="3175"/>
          </a:xfrm>
          <a:custGeom>
            <a:avLst/>
            <a:gdLst>
              <a:gd name="T0" fmla="*/ 0 w 2"/>
              <a:gd name="T1" fmla="*/ 2147483646 h 2"/>
              <a:gd name="T2" fmla="*/ 2147483646 w 2"/>
              <a:gd name="T3" fmla="*/ 2147483646 h 2"/>
              <a:gd name="T4" fmla="*/ 2147483646 w 2"/>
              <a:gd name="T5" fmla="*/ 2147483646 h 2"/>
              <a:gd name="T6" fmla="*/ 2147483646 w 2"/>
              <a:gd name="T7" fmla="*/ 0 h 2"/>
              <a:gd name="T8" fmla="*/ 2147483646 w 2"/>
              <a:gd name="T9" fmla="*/ 0 h 2"/>
              <a:gd name="T10" fmla="*/ 2147483646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2147483646 h 2"/>
              <a:gd name="T40" fmla="*/ 0 w 2"/>
              <a:gd name="T41" fmla="*/ 2147483646 h 2"/>
              <a:gd name="T42" fmla="*/ 2147483646 w 2"/>
              <a:gd name="T43" fmla="*/ 2147483646 h 2"/>
              <a:gd name="T44" fmla="*/ 2147483646 w 2"/>
              <a:gd name="T45" fmla="*/ 0 h 2"/>
              <a:gd name="T46" fmla="*/ 2147483646 w 2"/>
              <a:gd name="T47" fmla="*/ 0 h 2"/>
              <a:gd name="T48" fmla="*/ 2147483646 w 2"/>
              <a:gd name="T49" fmla="*/ 0 h 2"/>
              <a:gd name="T50" fmla="*/ 2147483646 w 2"/>
              <a:gd name="T51" fmla="*/ 0 h 2"/>
              <a:gd name="T52" fmla="*/ 2147483646 w 2"/>
              <a:gd name="T53" fmla="*/ 0 h 2"/>
              <a:gd name="T54" fmla="*/ 2147483646 w 2"/>
              <a:gd name="T55" fmla="*/ 0 h 2"/>
              <a:gd name="T56" fmla="*/ 2147483646 w 2"/>
              <a:gd name="T57" fmla="*/ 0 h 2"/>
              <a:gd name="T58" fmla="*/ 2147483646 w 2"/>
              <a:gd name="T59" fmla="*/ 0 h 2"/>
              <a:gd name="T60" fmla="*/ 2147483646 w 2"/>
              <a:gd name="T61" fmla="*/ 0 h 2"/>
              <a:gd name="T62" fmla="*/ 2147483646 w 2"/>
              <a:gd name="T63" fmla="*/ 0 h 2"/>
              <a:gd name="T64" fmla="*/ 2147483646 w 2"/>
              <a:gd name="T65" fmla="*/ 0 h 2"/>
              <a:gd name="T66" fmla="*/ 2147483646 w 2"/>
              <a:gd name="T67" fmla="*/ 2147483646 h 2"/>
              <a:gd name="T68" fmla="*/ 2147483646 w 2"/>
              <a:gd name="T69" fmla="*/ 0 h 2"/>
              <a:gd name="T70" fmla="*/ 2147483646 w 2"/>
              <a:gd name="T71" fmla="*/ 0 h 2"/>
              <a:gd name="T72" fmla="*/ 0 w 2"/>
              <a:gd name="T73" fmla="*/ 0 h 2"/>
              <a:gd name="T74" fmla="*/ 0 w 2"/>
              <a:gd name="T75" fmla="*/ 0 h 2"/>
              <a:gd name="T76" fmla="*/ 0 w 2"/>
              <a:gd name="T77" fmla="*/ 2147483646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3" name="Freeform 1180"/>
          <p:cNvSpPr>
            <a:spLocks/>
          </p:cNvSpPr>
          <p:nvPr/>
        </p:nvSpPr>
        <p:spPr bwMode="auto">
          <a:xfrm>
            <a:off x="560388" y="530225"/>
            <a:ext cx="3175" cy="4763"/>
          </a:xfrm>
          <a:custGeom>
            <a:avLst/>
            <a:gdLst>
              <a:gd name="T0" fmla="*/ 0 w 2"/>
              <a:gd name="T1" fmla="*/ 2147483646 h 3"/>
              <a:gd name="T2" fmla="*/ 0 w 2"/>
              <a:gd name="T3" fmla="*/ 2147483646 h 3"/>
              <a:gd name="T4" fmla="*/ 2147483646 w 2"/>
              <a:gd name="T5" fmla="*/ 2147483646 h 3"/>
              <a:gd name="T6" fmla="*/ 2147483646 w 2"/>
              <a:gd name="T7" fmla="*/ 2147483646 h 3"/>
              <a:gd name="T8" fmla="*/ 0 w 2"/>
              <a:gd name="T9" fmla="*/ 0 h 3"/>
              <a:gd name="T10" fmla="*/ 0 w 2"/>
              <a:gd name="T11" fmla="*/ 0 h 3"/>
              <a:gd name="T12" fmla="*/ 0 w 2"/>
              <a:gd name="T13" fmla="*/ 0 h 3"/>
              <a:gd name="T14" fmla="*/ 0 w 2"/>
              <a:gd name="T15" fmla="*/ 2147483646 h 3"/>
              <a:gd name="T16" fmla="*/ 0 w 2"/>
              <a:gd name="T17" fmla="*/ 2147483646 h 3"/>
              <a:gd name="T18" fmla="*/ 0 w 2"/>
              <a:gd name="T19" fmla="*/ 2147483646 h 3"/>
              <a:gd name="T20" fmla="*/ 0 w 2"/>
              <a:gd name="T21" fmla="*/ 2147483646 h 3"/>
              <a:gd name="T22" fmla="*/ 0 w 2"/>
              <a:gd name="T23" fmla="*/ 0 h 3"/>
              <a:gd name="T24" fmla="*/ 0 w 2"/>
              <a:gd name="T25" fmla="*/ 2147483646 h 3"/>
              <a:gd name="T26" fmla="*/ 0 w 2"/>
              <a:gd name="T27" fmla="*/ 2147483646 h 3"/>
              <a:gd name="T28" fmla="*/ 0 w 2"/>
              <a:gd name="T29" fmla="*/ 2147483646 h 3"/>
              <a:gd name="T30" fmla="*/ 0 w 2"/>
              <a:gd name="T31" fmla="*/ 2147483646 h 3"/>
              <a:gd name="T32" fmla="*/ 0 w 2"/>
              <a:gd name="T33" fmla="*/ 2147483646 h 3"/>
              <a:gd name="T34" fmla="*/ 0 w 2"/>
              <a:gd name="T35" fmla="*/ 2147483646 h 3"/>
              <a:gd name="T36" fmla="*/ 0 w 2"/>
              <a:gd name="T37" fmla="*/ 2147483646 h 3"/>
              <a:gd name="T38" fmla="*/ 0 w 2"/>
              <a:gd name="T39" fmla="*/ 2147483646 h 3"/>
              <a:gd name="T40" fmla="*/ 0 w 2"/>
              <a:gd name="T41" fmla="*/ 2147483646 h 3"/>
              <a:gd name="T42" fmla="*/ 0 w 2"/>
              <a:gd name="T43" fmla="*/ 2147483646 h 3"/>
              <a:gd name="T44" fmla="*/ 0 w 2"/>
              <a:gd name="T45" fmla="*/ 2147483646 h 3"/>
              <a:gd name="T46" fmla="*/ 0 w 2"/>
              <a:gd name="T47" fmla="*/ 2147483646 h 3"/>
              <a:gd name="T48" fmla="*/ 0 w 2"/>
              <a:gd name="T49" fmla="*/ 2147483646 h 3"/>
              <a:gd name="T50" fmla="*/ 0 w 2"/>
              <a:gd name="T51" fmla="*/ 2147483646 h 3"/>
              <a:gd name="T52" fmla="*/ 0 w 2"/>
              <a:gd name="T53" fmla="*/ 2147483646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4" name="Line 1187"/>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5" name="Line 1188"/>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6" name="Freeform 1208"/>
          <p:cNvSpPr>
            <a:spLocks/>
          </p:cNvSpPr>
          <p:nvPr/>
        </p:nvSpPr>
        <p:spPr bwMode="auto">
          <a:xfrm>
            <a:off x="595313" y="557213"/>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7" name="Freeform 1210"/>
          <p:cNvSpPr>
            <a:spLocks/>
          </p:cNvSpPr>
          <p:nvPr/>
        </p:nvSpPr>
        <p:spPr bwMode="auto">
          <a:xfrm>
            <a:off x="595313" y="557213"/>
            <a:ext cx="3175" cy="3175"/>
          </a:xfrm>
          <a:custGeom>
            <a:avLst/>
            <a:gdLst>
              <a:gd name="T0" fmla="*/ 0 w 2"/>
              <a:gd name="T1" fmla="*/ 2147483646 h 2"/>
              <a:gd name="T2" fmla="*/ 0 w 2"/>
              <a:gd name="T3" fmla="*/ 2147483646 h 2"/>
              <a:gd name="T4" fmla="*/ 2147483646 w 2"/>
              <a:gd name="T5" fmla="*/ 2147483646 h 2"/>
              <a:gd name="T6" fmla="*/ 2147483646 w 2"/>
              <a:gd name="T7" fmla="*/ 0 h 2"/>
              <a:gd name="T8" fmla="*/ 2147483646 w 2"/>
              <a:gd name="T9" fmla="*/ 0 h 2"/>
              <a:gd name="T10" fmla="*/ 0 w 2"/>
              <a:gd name="T11" fmla="*/ 0 h 2"/>
              <a:gd name="T12" fmla="*/ 0 w 2"/>
              <a:gd name="T13" fmla="*/ 0 h 2"/>
              <a:gd name="T14" fmla="*/ 0 w 2"/>
              <a:gd name="T15" fmla="*/ 0 h 2"/>
              <a:gd name="T16" fmla="*/ 0 w 2"/>
              <a:gd name="T17" fmla="*/ 2147483646 h 2"/>
              <a:gd name="T18" fmla="*/ 0 w 2"/>
              <a:gd name="T19" fmla="*/ 2147483646 h 2"/>
              <a:gd name="T20" fmla="*/ 2147483646 w 2"/>
              <a:gd name="T21" fmla="*/ 2147483646 h 2"/>
              <a:gd name="T22" fmla="*/ 2147483646 w 2"/>
              <a:gd name="T23" fmla="*/ 0 h 2"/>
              <a:gd name="T24" fmla="*/ 2147483646 w 2"/>
              <a:gd name="T25" fmla="*/ 0 h 2"/>
              <a:gd name="T26" fmla="*/ 0 w 2"/>
              <a:gd name="T27" fmla="*/ 0 h 2"/>
              <a:gd name="T28" fmla="*/ 0 w 2"/>
              <a:gd name="T29" fmla="*/ 0 h 2"/>
              <a:gd name="T30" fmla="*/ 0 w 2"/>
              <a:gd name="T31" fmla="*/ 0 h 2"/>
              <a:gd name="T32" fmla="*/ 0 w 2"/>
              <a:gd name="T33" fmla="*/ 2147483646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8" name="Freeform 1214"/>
          <p:cNvSpPr>
            <a:spLocks/>
          </p:cNvSpPr>
          <p:nvPr/>
        </p:nvSpPr>
        <p:spPr bwMode="auto">
          <a:xfrm>
            <a:off x="595313" y="557213"/>
            <a:ext cx="3175" cy="3175"/>
          </a:xfrm>
          <a:custGeom>
            <a:avLst/>
            <a:gdLst>
              <a:gd name="T0" fmla="*/ 0 w 2"/>
              <a:gd name="T1" fmla="*/ 2147483646 h 2"/>
              <a:gd name="T2" fmla="*/ 2147483646 w 2"/>
              <a:gd name="T3" fmla="*/ 2147483646 h 2"/>
              <a:gd name="T4" fmla="*/ 0 w 2"/>
              <a:gd name="T5" fmla="*/ 0 h 2"/>
              <a:gd name="T6" fmla="*/ 0 w 2"/>
              <a:gd name="T7" fmla="*/ 2147483646 h 2"/>
              <a:gd name="T8" fmla="*/ 0 w 2"/>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9" name="Rectangle 1215">
            <a:extLst>
              <a:ext uri="{FF2B5EF4-FFF2-40B4-BE49-F238E27FC236}">
                <a16:creationId xmlns:a16="http://schemas.microsoft.com/office/drawing/2014/main" id="{13DBBD4F-6524-4678-B9C6-8609D1E72153}"/>
              </a:ext>
            </a:extLst>
          </p:cNvPr>
          <p:cNvSpPr>
            <a:spLocks noChangeArrowheads="1"/>
          </p:cNvSpPr>
          <p:nvPr/>
        </p:nvSpPr>
        <p:spPr bwMode="auto">
          <a:xfrm>
            <a:off x="595313" y="627063"/>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30" name="Freeform 1217"/>
          <p:cNvSpPr>
            <a:spLocks/>
          </p:cNvSpPr>
          <p:nvPr/>
        </p:nvSpPr>
        <p:spPr bwMode="auto">
          <a:xfrm>
            <a:off x="595313" y="6270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1" name="Freeform 1219"/>
          <p:cNvSpPr>
            <a:spLocks/>
          </p:cNvSpPr>
          <p:nvPr/>
        </p:nvSpPr>
        <p:spPr bwMode="auto">
          <a:xfrm>
            <a:off x="731838" y="541338"/>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2" name="Freeform 1221"/>
          <p:cNvSpPr>
            <a:spLocks/>
          </p:cNvSpPr>
          <p:nvPr/>
        </p:nvSpPr>
        <p:spPr bwMode="auto">
          <a:xfrm>
            <a:off x="731838" y="541338"/>
            <a:ext cx="3175" cy="3175"/>
          </a:xfrm>
          <a:custGeom>
            <a:avLst/>
            <a:gdLst>
              <a:gd name="T0" fmla="*/ 2147483646 w 2"/>
              <a:gd name="T1" fmla="*/ 0 h 2"/>
              <a:gd name="T2" fmla="*/ 2147483646 w 2"/>
              <a:gd name="T3" fmla="*/ 0 h 2"/>
              <a:gd name="T4" fmla="*/ 2147483646 w 2"/>
              <a:gd name="T5" fmla="*/ 0 h 2"/>
              <a:gd name="T6" fmla="*/ 0 w 2"/>
              <a:gd name="T7" fmla="*/ 0 h 2"/>
              <a:gd name="T8" fmla="*/ 0 w 2"/>
              <a:gd name="T9" fmla="*/ 0 h 2"/>
              <a:gd name="T10" fmla="*/ 0 w 2"/>
              <a:gd name="T11" fmla="*/ 2147483646 h 2"/>
              <a:gd name="T12" fmla="*/ 2147483646 w 2"/>
              <a:gd name="T13" fmla="*/ 0 h 2"/>
              <a:gd name="T14" fmla="*/ 2147483646 w 2"/>
              <a:gd name="T15" fmla="*/ 0 h 2"/>
              <a:gd name="T16" fmla="*/ 2147483646 w 2"/>
              <a:gd name="T17" fmla="*/ 0 h 2"/>
              <a:gd name="T18" fmla="*/ 0 w 2"/>
              <a:gd name="T19" fmla="*/ 0 h 2"/>
              <a:gd name="T20" fmla="*/ 0 w 2"/>
              <a:gd name="T21" fmla="*/ 0 h 2"/>
              <a:gd name="T22" fmla="*/ 0 w 2"/>
              <a:gd name="T23" fmla="*/ 2147483646 h 2"/>
              <a:gd name="T24" fmla="*/ 2147483646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3" name="Freeform 1234"/>
          <p:cNvSpPr>
            <a:spLocks/>
          </p:cNvSpPr>
          <p:nvPr/>
        </p:nvSpPr>
        <p:spPr bwMode="auto">
          <a:xfrm>
            <a:off x="722313" y="550863"/>
            <a:ext cx="3175" cy="1587"/>
          </a:xfrm>
          <a:custGeom>
            <a:avLst/>
            <a:gdLst>
              <a:gd name="T0" fmla="*/ 0 w 2"/>
              <a:gd name="T1" fmla="*/ 0 h 1587"/>
              <a:gd name="T2" fmla="*/ 0 w 2"/>
              <a:gd name="T3" fmla="*/ 0 h 1587"/>
              <a:gd name="T4" fmla="*/ 2147483646 w 2"/>
              <a:gd name="T5" fmla="*/ 0 h 1587"/>
              <a:gd name="T6" fmla="*/ 2147483646 w 2"/>
              <a:gd name="T7" fmla="*/ 0 h 1587"/>
              <a:gd name="T8" fmla="*/ 2147483646 w 2"/>
              <a:gd name="T9" fmla="*/ 0 h 1587"/>
              <a:gd name="T10" fmla="*/ 2147483646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2147483646 w 2"/>
              <a:gd name="T25" fmla="*/ 0 h 1587"/>
              <a:gd name="T26" fmla="*/ 2147483646 w 2"/>
              <a:gd name="T27" fmla="*/ 0 h 1587"/>
              <a:gd name="T28" fmla="*/ 2147483646 w 2"/>
              <a:gd name="T29" fmla="*/ 0 h 1587"/>
              <a:gd name="T30" fmla="*/ 0 w 2"/>
              <a:gd name="T31" fmla="*/ 0 h 1587"/>
              <a:gd name="T32" fmla="*/ 0 w 2"/>
              <a:gd name="T33" fmla="*/ 0 h 1587"/>
              <a:gd name="T34" fmla="*/ 2147483646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4" name="Line 1237"/>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5" name="Line 1238"/>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6" name="Freeform 1240"/>
          <p:cNvSpPr>
            <a:spLocks/>
          </p:cNvSpPr>
          <p:nvPr/>
        </p:nvSpPr>
        <p:spPr bwMode="auto">
          <a:xfrm>
            <a:off x="728663" y="541338"/>
            <a:ext cx="1587" cy="3175"/>
          </a:xfrm>
          <a:custGeom>
            <a:avLst/>
            <a:gdLst>
              <a:gd name="T0" fmla="*/ 0 w 1587"/>
              <a:gd name="T1" fmla="*/ 2147483646 h 2"/>
              <a:gd name="T2" fmla="*/ 0 w 1587"/>
              <a:gd name="T3" fmla="*/ 2147483646 h 2"/>
              <a:gd name="T4" fmla="*/ 0 w 1587"/>
              <a:gd name="T5" fmla="*/ 0 h 2"/>
              <a:gd name="T6" fmla="*/ 0 w 1587"/>
              <a:gd name="T7" fmla="*/ 2147483646 h 2"/>
              <a:gd name="T8" fmla="*/ 0 w 1587"/>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7" name="Freeform 1243"/>
          <p:cNvSpPr>
            <a:spLocks/>
          </p:cNvSpPr>
          <p:nvPr/>
        </p:nvSpPr>
        <p:spPr bwMode="auto">
          <a:xfrm>
            <a:off x="728663" y="538163"/>
            <a:ext cx="3175" cy="3175"/>
          </a:xfrm>
          <a:custGeom>
            <a:avLst/>
            <a:gdLst>
              <a:gd name="T0" fmla="*/ 2147483646 w 2"/>
              <a:gd name="T1" fmla="*/ 2147483646 h 2"/>
              <a:gd name="T2" fmla="*/ 2147483646 w 2"/>
              <a:gd name="T3" fmla="*/ 2147483646 h 2"/>
              <a:gd name="T4" fmla="*/ 2147483646 w 2"/>
              <a:gd name="T5" fmla="*/ 2147483646 h 2"/>
              <a:gd name="T6" fmla="*/ 2147483646 w 2"/>
              <a:gd name="T7" fmla="*/ 2147483646 h 2"/>
              <a:gd name="T8" fmla="*/ 0 w 2"/>
              <a:gd name="T9" fmla="*/ 2147483646 h 2"/>
              <a:gd name="T10" fmla="*/ 0 w 2"/>
              <a:gd name="T11" fmla="*/ 2147483646 h 2"/>
              <a:gd name="T12" fmla="*/ 2147483646 w 2"/>
              <a:gd name="T13" fmla="*/ 2147483646 h 2"/>
              <a:gd name="T14" fmla="*/ 0 w 2"/>
              <a:gd name="T15" fmla="*/ 2147483646 h 2"/>
              <a:gd name="T16" fmla="*/ 0 w 2"/>
              <a:gd name="T17" fmla="*/ 2147483646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0 w 2"/>
              <a:gd name="T29" fmla="*/ 2147483646 h 2"/>
              <a:gd name="T30" fmla="*/ 0 w 2"/>
              <a:gd name="T31" fmla="*/ 2147483646 h 2"/>
              <a:gd name="T32" fmla="*/ 0 w 2"/>
              <a:gd name="T33" fmla="*/ 2147483646 h 2"/>
              <a:gd name="T34" fmla="*/ 0 w 2"/>
              <a:gd name="T35" fmla="*/ 2147483646 h 2"/>
              <a:gd name="T36" fmla="*/ 0 w 2"/>
              <a:gd name="T37" fmla="*/ 2147483646 h 2"/>
              <a:gd name="T38" fmla="*/ 2147483646 w 2"/>
              <a:gd name="T39" fmla="*/ 2147483646 h 2"/>
              <a:gd name="T40" fmla="*/ 2147483646 w 2"/>
              <a:gd name="T41" fmla="*/ 2147483646 h 2"/>
              <a:gd name="T42" fmla="*/ 2147483646 w 2"/>
              <a:gd name="T43" fmla="*/ 2147483646 h 2"/>
              <a:gd name="T44" fmla="*/ 2147483646 w 2"/>
              <a:gd name="T45" fmla="*/ 2147483646 h 2"/>
              <a:gd name="T46" fmla="*/ 2147483646 w 2"/>
              <a:gd name="T47" fmla="*/ 2147483646 h 2"/>
              <a:gd name="T48" fmla="*/ 0 w 2"/>
              <a:gd name="T49" fmla="*/ 0 h 2"/>
              <a:gd name="T50" fmla="*/ 0 w 2"/>
              <a:gd name="T51" fmla="*/ 2147483646 h 2"/>
              <a:gd name="T52" fmla="*/ 0 w 2"/>
              <a:gd name="T53" fmla="*/ 2147483646 h 2"/>
              <a:gd name="T54" fmla="*/ 0 w 2"/>
              <a:gd name="T55" fmla="*/ 2147483646 h 2"/>
              <a:gd name="T56" fmla="*/ 2147483646 w 2"/>
              <a:gd name="T57" fmla="*/ 2147483646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8" name="Freeform 1246"/>
          <p:cNvSpPr>
            <a:spLocks/>
          </p:cNvSpPr>
          <p:nvPr/>
        </p:nvSpPr>
        <p:spPr bwMode="auto">
          <a:xfrm>
            <a:off x="725488" y="547688"/>
            <a:ext cx="3175" cy="3175"/>
          </a:xfrm>
          <a:custGeom>
            <a:avLst/>
            <a:gdLst>
              <a:gd name="T0" fmla="*/ 0 w 2"/>
              <a:gd name="T1" fmla="*/ 2147483646 h 2"/>
              <a:gd name="T2" fmla="*/ 0 w 2"/>
              <a:gd name="T3" fmla="*/ 2147483646 h 2"/>
              <a:gd name="T4" fmla="*/ 2147483646 w 2"/>
              <a:gd name="T5" fmla="*/ 0 h 2"/>
              <a:gd name="T6" fmla="*/ 2147483646 w 2"/>
              <a:gd name="T7" fmla="*/ 0 h 2"/>
              <a:gd name="T8" fmla="*/ 0 w 2"/>
              <a:gd name="T9" fmla="*/ 0 h 2"/>
              <a:gd name="T10" fmla="*/ 0 w 2"/>
              <a:gd name="T11" fmla="*/ 0 h 2"/>
              <a:gd name="T12" fmla="*/ 0 w 2"/>
              <a:gd name="T13" fmla="*/ 2147483646 h 2"/>
              <a:gd name="T14" fmla="*/ 0 w 2"/>
              <a:gd name="T15" fmla="*/ 2147483646 h 2"/>
              <a:gd name="T16" fmla="*/ 2147483646 w 2"/>
              <a:gd name="T17" fmla="*/ 0 h 2"/>
              <a:gd name="T18" fmla="*/ 2147483646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2147483646 h 2"/>
              <a:gd name="T48" fmla="*/ 0 w 2"/>
              <a:gd name="T49" fmla="*/ 2147483646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9" name="Freeform 1250"/>
          <p:cNvSpPr>
            <a:spLocks/>
          </p:cNvSpPr>
          <p:nvPr/>
        </p:nvSpPr>
        <p:spPr bwMode="auto">
          <a:xfrm>
            <a:off x="731838" y="530225"/>
            <a:ext cx="3175" cy="1588"/>
          </a:xfrm>
          <a:custGeom>
            <a:avLst/>
            <a:gdLst>
              <a:gd name="T0" fmla="*/ 2147483646 w 2"/>
              <a:gd name="T1" fmla="*/ 0 h 1588"/>
              <a:gd name="T2" fmla="*/ 0 w 2"/>
              <a:gd name="T3" fmla="*/ 0 h 1588"/>
              <a:gd name="T4" fmla="*/ 2147483646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0" name="Freeform 1252"/>
          <p:cNvSpPr>
            <a:spLocks/>
          </p:cNvSpPr>
          <p:nvPr/>
        </p:nvSpPr>
        <p:spPr bwMode="auto">
          <a:xfrm>
            <a:off x="731838" y="527050"/>
            <a:ext cx="3175" cy="7938"/>
          </a:xfrm>
          <a:custGeom>
            <a:avLst/>
            <a:gdLst>
              <a:gd name="T0" fmla="*/ 2147483646 w 2"/>
              <a:gd name="T1" fmla="*/ 2147483646 h 5"/>
              <a:gd name="T2" fmla="*/ 2147483646 w 2"/>
              <a:gd name="T3" fmla="*/ 2147483646 h 5"/>
              <a:gd name="T4" fmla="*/ 0 w 2"/>
              <a:gd name="T5" fmla="*/ 0 h 5"/>
              <a:gd name="T6" fmla="*/ 0 w 2"/>
              <a:gd name="T7" fmla="*/ 2147483646 h 5"/>
              <a:gd name="T8" fmla="*/ 0 w 2"/>
              <a:gd name="T9" fmla="*/ 2147483646 h 5"/>
              <a:gd name="T10" fmla="*/ 2147483646 w 2"/>
              <a:gd name="T11" fmla="*/ 2147483646 h 5"/>
              <a:gd name="T12" fmla="*/ 2147483646 w 2"/>
              <a:gd name="T13" fmla="*/ 2147483646 h 5"/>
              <a:gd name="T14" fmla="*/ 2147483646 w 2"/>
              <a:gd name="T15" fmla="*/ 2147483646 h 5"/>
              <a:gd name="T16" fmla="*/ 0 w 2"/>
              <a:gd name="T17" fmla="*/ 0 h 5"/>
              <a:gd name="T18" fmla="*/ 0 w 2"/>
              <a:gd name="T19" fmla="*/ 2147483646 h 5"/>
              <a:gd name="T20" fmla="*/ 0 w 2"/>
              <a:gd name="T21" fmla="*/ 2147483646 h 5"/>
              <a:gd name="T22" fmla="*/ 2147483646 w 2"/>
              <a:gd name="T23" fmla="*/ 2147483646 h 5"/>
              <a:gd name="T24" fmla="*/ 2147483646 w 2"/>
              <a:gd name="T25" fmla="*/ 2147483646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1" name="Freeform 1255"/>
          <p:cNvSpPr>
            <a:spLocks/>
          </p:cNvSpPr>
          <p:nvPr/>
        </p:nvSpPr>
        <p:spPr bwMode="auto">
          <a:xfrm>
            <a:off x="712788" y="550863"/>
            <a:ext cx="3175" cy="1587"/>
          </a:xfrm>
          <a:custGeom>
            <a:avLst/>
            <a:gdLst>
              <a:gd name="T0" fmla="*/ 0 w 2"/>
              <a:gd name="T1" fmla="*/ 0 h 1587"/>
              <a:gd name="T2" fmla="*/ 2147483646 w 2"/>
              <a:gd name="T3" fmla="*/ 0 h 1587"/>
              <a:gd name="T4" fmla="*/ 2147483646 w 2"/>
              <a:gd name="T5" fmla="*/ 0 h 1587"/>
              <a:gd name="T6" fmla="*/ 2147483646 w 2"/>
              <a:gd name="T7" fmla="*/ 0 h 1587"/>
              <a:gd name="T8" fmla="*/ 2147483646 w 2"/>
              <a:gd name="T9" fmla="*/ 0 h 1587"/>
              <a:gd name="T10" fmla="*/ 0 w 2"/>
              <a:gd name="T11" fmla="*/ 0 h 1587"/>
              <a:gd name="T12" fmla="*/ 0 w 2"/>
              <a:gd name="T13" fmla="*/ 0 h 1587"/>
              <a:gd name="T14" fmla="*/ 0 w 2"/>
              <a:gd name="T15" fmla="*/ 0 h 1587"/>
              <a:gd name="T16" fmla="*/ 0 w 2"/>
              <a:gd name="T17" fmla="*/ 0 h 1587"/>
              <a:gd name="T18" fmla="*/ 2147483646 w 2"/>
              <a:gd name="T19" fmla="*/ 0 h 1587"/>
              <a:gd name="T20" fmla="*/ 2147483646 w 2"/>
              <a:gd name="T21" fmla="*/ 0 h 1587"/>
              <a:gd name="T22" fmla="*/ 2147483646 w 2"/>
              <a:gd name="T23" fmla="*/ 0 h 1587"/>
              <a:gd name="T24" fmla="*/ 2147483646 w 2"/>
              <a:gd name="T25" fmla="*/ 0 h 1587"/>
              <a:gd name="T26" fmla="*/ 2147483646 w 2"/>
              <a:gd name="T27" fmla="*/ 0 h 1587"/>
              <a:gd name="T28" fmla="*/ 2147483646 w 2"/>
              <a:gd name="T29" fmla="*/ 0 h 1587"/>
              <a:gd name="T30" fmla="*/ 2147483646 w 2"/>
              <a:gd name="T31" fmla="*/ 0 h 1587"/>
              <a:gd name="T32" fmla="*/ 2147483646 w 2"/>
              <a:gd name="T33" fmla="*/ 0 h 1587"/>
              <a:gd name="T34" fmla="*/ 2147483646 w 2"/>
              <a:gd name="T35" fmla="*/ 0 h 1587"/>
              <a:gd name="T36" fmla="*/ 2147483646 w 2"/>
              <a:gd name="T37" fmla="*/ 0 h 1587"/>
              <a:gd name="T38" fmla="*/ 2147483646 w 2"/>
              <a:gd name="T39" fmla="*/ 0 h 1587"/>
              <a:gd name="T40" fmla="*/ 2147483646 w 2"/>
              <a:gd name="T41" fmla="*/ 0 h 1587"/>
              <a:gd name="T42" fmla="*/ 2147483646 w 2"/>
              <a:gd name="T43" fmla="*/ 0 h 1587"/>
              <a:gd name="T44" fmla="*/ 2147483646 w 2"/>
              <a:gd name="T45" fmla="*/ 0 h 1587"/>
              <a:gd name="T46" fmla="*/ 2147483646 w 2"/>
              <a:gd name="T47" fmla="*/ 0 h 1587"/>
              <a:gd name="T48" fmla="*/ 2147483646 w 2"/>
              <a:gd name="T49" fmla="*/ 0 h 1587"/>
              <a:gd name="T50" fmla="*/ 2147483646 w 2"/>
              <a:gd name="T51" fmla="*/ 0 h 1587"/>
              <a:gd name="T52" fmla="*/ 2147483646 w 2"/>
              <a:gd name="T53" fmla="*/ 0 h 1587"/>
              <a:gd name="T54" fmla="*/ 2147483646 w 2"/>
              <a:gd name="T55" fmla="*/ 0 h 1587"/>
              <a:gd name="T56" fmla="*/ 2147483646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2" name="Rectangle 1256">
            <a:extLst>
              <a:ext uri="{FF2B5EF4-FFF2-40B4-BE49-F238E27FC236}">
                <a16:creationId xmlns:a16="http://schemas.microsoft.com/office/drawing/2014/main" id="{31B81877-2E4D-4DA9-A5BF-1E1868877C4C}"/>
              </a:ext>
            </a:extLst>
          </p:cNvPr>
          <p:cNvSpPr>
            <a:spLocks noChangeArrowheads="1"/>
          </p:cNvSpPr>
          <p:nvPr/>
        </p:nvSpPr>
        <p:spPr bwMode="auto">
          <a:xfrm>
            <a:off x="722313" y="550863"/>
            <a:ext cx="1587"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43" name="Freeform 1258"/>
          <p:cNvSpPr>
            <a:spLocks/>
          </p:cNvSpPr>
          <p:nvPr/>
        </p:nvSpPr>
        <p:spPr bwMode="auto">
          <a:xfrm>
            <a:off x="722313" y="5508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4" name="Freeform 1266"/>
          <p:cNvSpPr>
            <a:spLocks/>
          </p:cNvSpPr>
          <p:nvPr/>
        </p:nvSpPr>
        <p:spPr bwMode="auto">
          <a:xfrm>
            <a:off x="728663" y="534988"/>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5" name="Freeform 1269"/>
          <p:cNvSpPr>
            <a:spLocks/>
          </p:cNvSpPr>
          <p:nvPr/>
        </p:nvSpPr>
        <p:spPr bwMode="auto">
          <a:xfrm>
            <a:off x="728663" y="530225"/>
            <a:ext cx="3175" cy="4763"/>
          </a:xfrm>
          <a:custGeom>
            <a:avLst/>
            <a:gdLst>
              <a:gd name="T0" fmla="*/ 0 w 2"/>
              <a:gd name="T1" fmla="*/ 2147483646 h 3"/>
              <a:gd name="T2" fmla="*/ 2147483646 w 2"/>
              <a:gd name="T3" fmla="*/ 0 h 3"/>
              <a:gd name="T4" fmla="*/ 2147483646 w 2"/>
              <a:gd name="T5" fmla="*/ 0 h 3"/>
              <a:gd name="T6" fmla="*/ 2147483646 w 2"/>
              <a:gd name="T7" fmla="*/ 0 h 3"/>
              <a:gd name="T8" fmla="*/ 2147483646 w 2"/>
              <a:gd name="T9" fmla="*/ 0 h 3"/>
              <a:gd name="T10" fmla="*/ 0 w 2"/>
              <a:gd name="T11" fmla="*/ 0 h 3"/>
              <a:gd name="T12" fmla="*/ 0 w 2"/>
              <a:gd name="T13" fmla="*/ 0 h 3"/>
              <a:gd name="T14" fmla="*/ 0 w 2"/>
              <a:gd name="T15" fmla="*/ 2147483646 h 3"/>
              <a:gd name="T16" fmla="*/ 0 w 2"/>
              <a:gd name="T17" fmla="*/ 2147483646 h 3"/>
              <a:gd name="T18" fmla="*/ 2147483646 w 2"/>
              <a:gd name="T19" fmla="*/ 0 h 3"/>
              <a:gd name="T20" fmla="*/ 2147483646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2147483646 h 3"/>
              <a:gd name="T40" fmla="*/ 0 w 2"/>
              <a:gd name="T41" fmla="*/ 2147483646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6" name="Line 1270"/>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7" name="Line 1271"/>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8" name="Rectangle 1272">
            <a:extLst>
              <a:ext uri="{FF2B5EF4-FFF2-40B4-BE49-F238E27FC236}">
                <a16:creationId xmlns:a16="http://schemas.microsoft.com/office/drawing/2014/main" id="{99A868CB-7338-42E3-BF1A-5A8716D38F52}"/>
              </a:ext>
            </a:extLst>
          </p:cNvPr>
          <p:cNvSpPr>
            <a:spLocks noChangeArrowheads="1"/>
          </p:cNvSpPr>
          <p:nvPr/>
        </p:nvSpPr>
        <p:spPr bwMode="auto">
          <a:xfrm>
            <a:off x="728663" y="530225"/>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49" name="Rectangle 1273">
            <a:extLst>
              <a:ext uri="{FF2B5EF4-FFF2-40B4-BE49-F238E27FC236}">
                <a16:creationId xmlns:a16="http://schemas.microsoft.com/office/drawing/2014/main" id="{D07DAED4-413F-4BD6-8D11-4D54C0697040}"/>
              </a:ext>
            </a:extLst>
          </p:cNvPr>
          <p:cNvSpPr>
            <a:spLocks noChangeArrowheads="1"/>
          </p:cNvSpPr>
          <p:nvPr/>
        </p:nvSpPr>
        <p:spPr bwMode="auto">
          <a:xfrm>
            <a:off x="728663" y="530225"/>
            <a:ext cx="1587"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0" name="Line 1274"/>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1" name="Line 1275"/>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2" name="Freeform 1277"/>
          <p:cNvSpPr>
            <a:spLocks/>
          </p:cNvSpPr>
          <p:nvPr/>
        </p:nvSpPr>
        <p:spPr bwMode="auto">
          <a:xfrm>
            <a:off x="728663" y="523875"/>
            <a:ext cx="1587" cy="3175"/>
          </a:xfrm>
          <a:custGeom>
            <a:avLst/>
            <a:gdLst>
              <a:gd name="T0" fmla="*/ 0 w 1587"/>
              <a:gd name="T1" fmla="*/ 2147483646 h 2"/>
              <a:gd name="T2" fmla="*/ 0 w 1587"/>
              <a:gd name="T3" fmla="*/ 2147483646 h 2"/>
              <a:gd name="T4" fmla="*/ 0 w 1587"/>
              <a:gd name="T5" fmla="*/ 0 h 2"/>
              <a:gd name="T6" fmla="*/ 0 w 1587"/>
              <a:gd name="T7" fmla="*/ 2147483646 h 2"/>
              <a:gd name="T8" fmla="*/ 0 w 1587"/>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3" name="Freeform 1287"/>
          <p:cNvSpPr>
            <a:spLocks/>
          </p:cNvSpPr>
          <p:nvPr/>
        </p:nvSpPr>
        <p:spPr bwMode="auto">
          <a:xfrm>
            <a:off x="719138" y="514350"/>
            <a:ext cx="3175" cy="3175"/>
          </a:xfrm>
          <a:custGeom>
            <a:avLst/>
            <a:gdLst>
              <a:gd name="T0" fmla="*/ 0 w 2"/>
              <a:gd name="T1" fmla="*/ 0 h 2"/>
              <a:gd name="T2" fmla="*/ 0 w 2"/>
              <a:gd name="T3" fmla="*/ 2147483646 h 2"/>
              <a:gd name="T4" fmla="*/ 2147483646 w 2"/>
              <a:gd name="T5" fmla="*/ 2147483646 h 2"/>
              <a:gd name="T6" fmla="*/ 2147483646 w 2"/>
              <a:gd name="T7" fmla="*/ 2147483646 h 2"/>
              <a:gd name="T8" fmla="*/ 2147483646 w 2"/>
              <a:gd name="T9" fmla="*/ 2147483646 h 2"/>
              <a:gd name="T10" fmla="*/ 2147483646 w 2"/>
              <a:gd name="T11" fmla="*/ 0 h 2"/>
              <a:gd name="T12" fmla="*/ 0 w 2"/>
              <a:gd name="T13" fmla="*/ 0 h 2"/>
              <a:gd name="T14" fmla="*/ 0 w 2"/>
              <a:gd name="T15" fmla="*/ 0 h 2"/>
              <a:gd name="T16" fmla="*/ 0 w 2"/>
              <a:gd name="T17" fmla="*/ 2147483646 h 2"/>
              <a:gd name="T18" fmla="*/ 0 w 2"/>
              <a:gd name="T19" fmla="*/ 2147483646 h 2"/>
              <a:gd name="T20" fmla="*/ 0 w 2"/>
              <a:gd name="T21" fmla="*/ 2147483646 h 2"/>
              <a:gd name="T22" fmla="*/ 0 w 2"/>
              <a:gd name="T23" fmla="*/ 2147483646 h 2"/>
              <a:gd name="T24" fmla="*/ 2147483646 w 2"/>
              <a:gd name="T25" fmla="*/ 2147483646 h 2"/>
              <a:gd name="T26" fmla="*/ 2147483646 w 2"/>
              <a:gd name="T27" fmla="*/ 2147483646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4" name="Freeform 1290"/>
          <p:cNvSpPr>
            <a:spLocks/>
          </p:cNvSpPr>
          <p:nvPr/>
        </p:nvSpPr>
        <p:spPr bwMode="auto">
          <a:xfrm>
            <a:off x="719138" y="517525"/>
            <a:ext cx="3175" cy="3175"/>
          </a:xfrm>
          <a:custGeom>
            <a:avLst/>
            <a:gdLst>
              <a:gd name="T0" fmla="*/ 0 w 2"/>
              <a:gd name="T1" fmla="*/ 2147483646 h 2"/>
              <a:gd name="T2" fmla="*/ 0 w 2"/>
              <a:gd name="T3" fmla="*/ 2147483646 h 2"/>
              <a:gd name="T4" fmla="*/ 2147483646 w 2"/>
              <a:gd name="T5" fmla="*/ 2147483646 h 2"/>
              <a:gd name="T6" fmla="*/ 2147483646 w 2"/>
              <a:gd name="T7" fmla="*/ 2147483646 h 2"/>
              <a:gd name="T8" fmla="*/ 2147483646 w 2"/>
              <a:gd name="T9" fmla="*/ 2147483646 h 2"/>
              <a:gd name="T10" fmla="*/ 2147483646 w 2"/>
              <a:gd name="T11" fmla="*/ 0 h 2"/>
              <a:gd name="T12" fmla="*/ 0 w 2"/>
              <a:gd name="T13" fmla="*/ 0 h 2"/>
              <a:gd name="T14" fmla="*/ 0 w 2"/>
              <a:gd name="T15" fmla="*/ 0 h 2"/>
              <a:gd name="T16" fmla="*/ 0 w 2"/>
              <a:gd name="T17" fmla="*/ 0 h 2"/>
              <a:gd name="T18" fmla="*/ 0 w 2"/>
              <a:gd name="T19" fmla="*/ 0 h 2"/>
              <a:gd name="T20" fmla="*/ 2147483646 w 2"/>
              <a:gd name="T21" fmla="*/ 0 h 2"/>
              <a:gd name="T22" fmla="*/ 0 w 2"/>
              <a:gd name="T23" fmla="*/ 0 h 2"/>
              <a:gd name="T24" fmla="*/ 0 w 2"/>
              <a:gd name="T25" fmla="*/ 0 h 2"/>
              <a:gd name="T26" fmla="*/ 0 w 2"/>
              <a:gd name="T27" fmla="*/ 0 h 2"/>
              <a:gd name="T28" fmla="*/ 0 w 2"/>
              <a:gd name="T29" fmla="*/ 0 h 2"/>
              <a:gd name="T30" fmla="*/ 0 w 2"/>
              <a:gd name="T31" fmla="*/ 2147483646 h 2"/>
              <a:gd name="T32" fmla="*/ 0 w 2"/>
              <a:gd name="T33" fmla="*/ 2147483646 h 2"/>
              <a:gd name="T34" fmla="*/ 0 w 2"/>
              <a:gd name="T35" fmla="*/ 2147483646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2147483646 h 2"/>
              <a:gd name="T50" fmla="*/ 2147483646 w 2"/>
              <a:gd name="T51" fmla="*/ 2147483646 h 2"/>
              <a:gd name="T52" fmla="*/ 2147483646 w 2"/>
              <a:gd name="T53" fmla="*/ 0 h 2"/>
              <a:gd name="T54" fmla="*/ 2147483646 w 2"/>
              <a:gd name="T55" fmla="*/ 0 h 2"/>
              <a:gd name="T56" fmla="*/ 0 w 2"/>
              <a:gd name="T57" fmla="*/ 0 h 2"/>
              <a:gd name="T58" fmla="*/ 0 w 2"/>
              <a:gd name="T59" fmla="*/ 0 h 2"/>
              <a:gd name="T60" fmla="*/ 0 w 2"/>
              <a:gd name="T61" fmla="*/ 2147483646 h 2"/>
              <a:gd name="T62" fmla="*/ 0 w 2"/>
              <a:gd name="T63" fmla="*/ 2147483646 h 2"/>
              <a:gd name="T64" fmla="*/ 2147483646 w 2"/>
              <a:gd name="T65" fmla="*/ 2147483646 h 2"/>
              <a:gd name="T66" fmla="*/ 2147483646 w 2"/>
              <a:gd name="T67" fmla="*/ 2147483646 h 2"/>
              <a:gd name="T68" fmla="*/ 0 w 2"/>
              <a:gd name="T69" fmla="*/ 2147483646 h 2"/>
              <a:gd name="T70" fmla="*/ 0 w 2"/>
              <a:gd name="T71" fmla="*/ 2147483646 h 2"/>
              <a:gd name="T72" fmla="*/ 0 w 2"/>
              <a:gd name="T73" fmla="*/ 2147483646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5" name="Rectangle 1335">
            <a:extLst>
              <a:ext uri="{FF2B5EF4-FFF2-40B4-BE49-F238E27FC236}">
                <a16:creationId xmlns:a16="http://schemas.microsoft.com/office/drawing/2014/main" id="{8071FFBD-4BD8-41E0-9E0B-81335D25875B}"/>
              </a:ext>
            </a:extLst>
          </p:cNvPr>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6" name="Rectangle 1336">
            <a:extLst>
              <a:ext uri="{FF2B5EF4-FFF2-40B4-BE49-F238E27FC236}">
                <a16:creationId xmlns:a16="http://schemas.microsoft.com/office/drawing/2014/main" id="{BBEC7EC6-40A1-4A38-A5F3-7883CCFBB342}"/>
              </a:ext>
            </a:extLst>
          </p:cNvPr>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7" name="Rectangle 1337">
            <a:extLst>
              <a:ext uri="{FF2B5EF4-FFF2-40B4-BE49-F238E27FC236}">
                <a16:creationId xmlns:a16="http://schemas.microsoft.com/office/drawing/2014/main" id="{0BF41C26-AFFB-4376-ACAD-590832D0B910}"/>
              </a:ext>
            </a:extLst>
          </p:cNvPr>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8" name="Rectangle 1340">
            <a:extLst>
              <a:ext uri="{FF2B5EF4-FFF2-40B4-BE49-F238E27FC236}">
                <a16:creationId xmlns:a16="http://schemas.microsoft.com/office/drawing/2014/main" id="{10BA6311-1805-4DEF-BC3B-3EB0282FE4F9}"/>
              </a:ext>
            </a:extLst>
          </p:cNvPr>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9" name="Rectangle 1341">
            <a:extLst>
              <a:ext uri="{FF2B5EF4-FFF2-40B4-BE49-F238E27FC236}">
                <a16:creationId xmlns:a16="http://schemas.microsoft.com/office/drawing/2014/main" id="{822CF9FE-AED4-4E94-B2F9-3C15D4EB787F}"/>
              </a:ext>
            </a:extLst>
          </p:cNvPr>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60" name="Rectangle 1342">
            <a:extLst>
              <a:ext uri="{FF2B5EF4-FFF2-40B4-BE49-F238E27FC236}">
                <a16:creationId xmlns:a16="http://schemas.microsoft.com/office/drawing/2014/main" id="{1ACD1946-51AB-44ED-A35C-460DDDAC6CDA}"/>
              </a:ext>
            </a:extLst>
          </p:cNvPr>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61" name="Rectangle 1343">
            <a:extLst>
              <a:ext uri="{FF2B5EF4-FFF2-40B4-BE49-F238E27FC236}">
                <a16:creationId xmlns:a16="http://schemas.microsoft.com/office/drawing/2014/main" id="{C93621BC-F841-4CD5-A335-BC5239FF3D0F}"/>
              </a:ext>
            </a:extLst>
          </p:cNvPr>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62" name="Rectangle 1344">
            <a:extLst>
              <a:ext uri="{FF2B5EF4-FFF2-40B4-BE49-F238E27FC236}">
                <a16:creationId xmlns:a16="http://schemas.microsoft.com/office/drawing/2014/main" id="{5C25AE1B-0D4E-4B63-BB52-F971375BF4AB}"/>
              </a:ext>
            </a:extLst>
          </p:cNvPr>
          <p:cNvSpPr>
            <a:spLocks noChangeArrowheads="1"/>
          </p:cNvSpPr>
          <p:nvPr/>
        </p:nvSpPr>
        <p:spPr bwMode="auto">
          <a:xfrm>
            <a:off x="465138" y="485775"/>
            <a:ext cx="1587"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324" name="Title 323"/>
          <p:cNvSpPr>
            <a:spLocks noGrp="1"/>
          </p:cNvSpPr>
          <p:nvPr>
            <p:ph type="title"/>
          </p:nvPr>
        </p:nvSpPr>
        <p:spPr>
          <a:xfrm>
            <a:off x="343401" y="301625"/>
            <a:ext cx="8439652" cy="1031875"/>
          </a:xfrm>
        </p:spPr>
        <p:txBody>
          <a:bodyPr/>
          <a:lstStyle>
            <a:lvl1pPr>
              <a:defRPr b="0" i="0" cap="none" baseline="0">
                <a:solidFill>
                  <a:schemeClr val="tx1"/>
                </a:solidFill>
                <a:latin typeface="+mn-lt"/>
                <a:cs typeface="Andes ExtraLight"/>
              </a:defRPr>
            </a:lvl1pPr>
          </a:lstStyle>
          <a:p>
            <a:r>
              <a:rPr lang="en-US"/>
              <a:t>Click to edit Master title style</a:t>
            </a:r>
            <a:endParaRPr lang="en-US" dirty="0"/>
          </a:p>
        </p:txBody>
      </p:sp>
      <p:sp>
        <p:nvSpPr>
          <p:cNvPr id="331" name="Content Placeholder 330"/>
          <p:cNvSpPr>
            <a:spLocks noGrp="1"/>
          </p:cNvSpPr>
          <p:nvPr>
            <p:ph sz="quarter" idx="10"/>
          </p:nvPr>
        </p:nvSpPr>
        <p:spPr>
          <a:xfrm>
            <a:off x="343401" y="1460500"/>
            <a:ext cx="8440305" cy="4600863"/>
          </a:xfrm>
        </p:spPr>
        <p:txBody>
          <a:bodyPr>
            <a:normAutofit/>
          </a:bodyPr>
          <a:lstStyle>
            <a:lvl1pPr>
              <a:lnSpc>
                <a:spcPct val="130000"/>
              </a:lnSpc>
              <a:spcBef>
                <a:spcPts val="1200"/>
              </a:spcBef>
              <a:defRPr>
                <a:solidFill>
                  <a:srgbClr val="7F7F7F"/>
                </a:solidFill>
              </a:defRPr>
            </a:lvl1pPr>
            <a:lvl2pPr>
              <a:lnSpc>
                <a:spcPct val="130000"/>
              </a:lnSpc>
              <a:spcBef>
                <a:spcPts val="1200"/>
              </a:spcBef>
              <a:buClr>
                <a:schemeClr val="tx2">
                  <a:lumMod val="50000"/>
                  <a:lumOff val="50000"/>
                </a:schemeClr>
              </a:buClr>
              <a:defRPr>
                <a:solidFill>
                  <a:srgbClr val="7F7F7F"/>
                </a:solidFill>
              </a:defRPr>
            </a:lvl2pPr>
            <a:lvl3pPr marL="557784">
              <a:lnSpc>
                <a:spcPct val="130000"/>
              </a:lnSpc>
              <a:spcBef>
                <a:spcPts val="0"/>
              </a:spcBef>
              <a:buClr>
                <a:schemeClr val="tx2">
                  <a:lumMod val="50000"/>
                  <a:lumOff val="50000"/>
                </a:schemeClr>
              </a:buClr>
              <a:defRPr>
                <a:solidFill>
                  <a:srgbClr val="7F7F7F"/>
                </a:solidFill>
              </a:defRPr>
            </a:lvl3pPr>
            <a:lvl4pPr>
              <a:lnSpc>
                <a:spcPct val="130000"/>
              </a:lnSpc>
              <a:spcBef>
                <a:spcPts val="0"/>
              </a:spcBef>
              <a:buClr>
                <a:schemeClr val="tx2">
                  <a:lumMod val="50000"/>
                  <a:lumOff val="50000"/>
                </a:schemeClr>
              </a:buClr>
              <a:defRPr>
                <a:solidFill>
                  <a:srgbClr val="7F7F7F"/>
                </a:solidFill>
              </a:defRPr>
            </a:lvl4pPr>
            <a:lvl5pPr>
              <a:lnSpc>
                <a:spcPct val="130000"/>
              </a:lnSpc>
              <a:spcBef>
                <a:spcPts val="0"/>
              </a:spcBef>
              <a:buClr>
                <a:schemeClr val="tx2">
                  <a:lumMod val="50000"/>
                  <a:lumOff val="50000"/>
                </a:schemeClr>
              </a:buClr>
              <a:defRPr>
                <a:solidFill>
                  <a:srgbClr val="7F7F7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3" name="Footer Placeholder 8">
            <a:extLst>
              <a:ext uri="{FF2B5EF4-FFF2-40B4-BE49-F238E27FC236}">
                <a16:creationId xmlns:a16="http://schemas.microsoft.com/office/drawing/2014/main" id="{E54717CF-DF63-4BDE-9224-4C26AEFF26F2}"/>
              </a:ext>
            </a:extLst>
          </p:cNvPr>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Presentation Title</a:t>
            </a:r>
          </a:p>
        </p:txBody>
      </p:sp>
      <p:sp>
        <p:nvSpPr>
          <p:cNvPr id="64" name="Slide Number Placeholder 9">
            <a:extLst>
              <a:ext uri="{FF2B5EF4-FFF2-40B4-BE49-F238E27FC236}">
                <a16:creationId xmlns:a16="http://schemas.microsoft.com/office/drawing/2014/main" id="{229F4FDA-9698-42D4-86E3-911C06EB7EB7}"/>
              </a:ext>
            </a:extLst>
          </p:cNvPr>
          <p:cNvSpPr>
            <a:spLocks noGrp="1"/>
          </p:cNvSpPr>
          <p:nvPr>
            <p:ph type="sldNum" sz="quarter" idx="12"/>
          </p:nvPr>
        </p:nvSpPr>
        <p:spPr/>
        <p:txBody>
          <a:bodyPr/>
          <a:lstStyle>
            <a:lvl1pPr>
              <a:defRPr/>
            </a:lvl1pPr>
          </a:lstStyle>
          <a:p>
            <a:fld id="{1C04B382-6B06-4B44-887B-67267D6C50EC}" type="slidenum">
              <a:rPr lang="en-US" altLang="en-US"/>
              <a:pPr/>
              <a:t>‹#›</a:t>
            </a:fld>
            <a:endParaRPr lang="en-US" altLang="en-US"/>
          </a:p>
        </p:txBody>
      </p:sp>
    </p:spTree>
    <p:extLst>
      <p:ext uri="{BB962C8B-B14F-4D97-AF65-F5344CB8AC3E}">
        <p14:creationId xmlns:p14="http://schemas.microsoft.com/office/powerpoint/2010/main" val="1925610965"/>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preserve="1" userDrawn="1">
  <p:cSld name="Full Page with Sub-Title">
    <p:spTree>
      <p:nvGrpSpPr>
        <p:cNvPr id="1" name=""/>
        <p:cNvGrpSpPr/>
        <p:nvPr/>
      </p:nvGrpSpPr>
      <p:grpSpPr>
        <a:xfrm>
          <a:off x="0" y="0"/>
          <a:ext cx="0" cy="0"/>
          <a:chOff x="0" y="0"/>
          <a:chExt cx="0" cy="0"/>
        </a:xfrm>
      </p:grpSpPr>
      <p:sp>
        <p:nvSpPr>
          <p:cNvPr id="5" name="Freeform 1682"/>
          <p:cNvSpPr>
            <a:spLocks/>
          </p:cNvSpPr>
          <p:nvPr/>
        </p:nvSpPr>
        <p:spPr bwMode="auto">
          <a:xfrm flipH="1">
            <a:off x="6380163" y="615950"/>
            <a:ext cx="1014412" cy="1895475"/>
          </a:xfrm>
          <a:custGeom>
            <a:avLst/>
            <a:gdLst>
              <a:gd name="T0" fmla="*/ 0 w 638"/>
              <a:gd name="T1" fmla="*/ 0 h 1194"/>
              <a:gd name="T2" fmla="*/ 2147483646 w 638"/>
              <a:gd name="T3" fmla="*/ 2147483646 h 1194"/>
              <a:gd name="T4" fmla="*/ 2147483646 w 638"/>
              <a:gd name="T5" fmla="*/ 2147483646 h 1194"/>
              <a:gd name="T6" fmla="*/ 2147483646 w 638"/>
              <a:gd name="T7" fmla="*/ 2147483646 h 1194"/>
              <a:gd name="T8" fmla="*/ 2147483646 w 638"/>
              <a:gd name="T9" fmla="*/ 2147483646 h 1194"/>
              <a:gd name="T10" fmla="*/ 2147483646 w 638"/>
              <a:gd name="T11" fmla="*/ 2147483646 h 1194"/>
              <a:gd name="T12" fmla="*/ 2147483646 w 638"/>
              <a:gd name="T13" fmla="*/ 2147483646 h 1194"/>
              <a:gd name="T14" fmla="*/ 2147483646 w 638"/>
              <a:gd name="T15" fmla="*/ 2147483646 h 1194"/>
              <a:gd name="T16" fmla="*/ 2147483646 w 638"/>
              <a:gd name="T17" fmla="*/ 2147483646 h 1194"/>
              <a:gd name="T18" fmla="*/ 2147483646 w 638"/>
              <a:gd name="T19" fmla="*/ 2147483646 h 1194"/>
              <a:gd name="T20" fmla="*/ 2147483646 w 638"/>
              <a:gd name="T21" fmla="*/ 2147483646 h 1194"/>
              <a:gd name="T22" fmla="*/ 2147483646 w 638"/>
              <a:gd name="T23" fmla="*/ 2147483646 h 1194"/>
              <a:gd name="T24" fmla="*/ 2147483646 w 638"/>
              <a:gd name="T25" fmla="*/ 2147483646 h 1194"/>
              <a:gd name="T26" fmla="*/ 2147483646 w 638"/>
              <a:gd name="T27" fmla="*/ 2147483646 h 1194"/>
              <a:gd name="T28" fmla="*/ 2147483646 w 638"/>
              <a:gd name="T29" fmla="*/ 2147483646 h 1194"/>
              <a:gd name="T30" fmla="*/ 2147483646 w 638"/>
              <a:gd name="T31" fmla="*/ 2147483646 h 1194"/>
              <a:gd name="T32" fmla="*/ 2147483646 w 638"/>
              <a:gd name="T33" fmla="*/ 2147483646 h 1194"/>
              <a:gd name="T34" fmla="*/ 2147483646 w 638"/>
              <a:gd name="T35" fmla="*/ 2147483646 h 1194"/>
              <a:gd name="T36" fmla="*/ 2147483646 w 638"/>
              <a:gd name="T37" fmla="*/ 2147483646 h 1194"/>
              <a:gd name="T38" fmla="*/ 2147483646 w 638"/>
              <a:gd name="T39" fmla="*/ 2147483646 h 1194"/>
              <a:gd name="T40" fmla="*/ 2147483646 w 638"/>
              <a:gd name="T41" fmla="*/ 2147483646 h 1194"/>
              <a:gd name="T42" fmla="*/ 2147483646 w 638"/>
              <a:gd name="T43" fmla="*/ 2147483646 h 1194"/>
              <a:gd name="T44" fmla="*/ 2147483646 w 638"/>
              <a:gd name="T45" fmla="*/ 2147483646 h 1194"/>
              <a:gd name="T46" fmla="*/ 2147483646 w 638"/>
              <a:gd name="T47" fmla="*/ 2147483646 h 1194"/>
              <a:gd name="T48" fmla="*/ 2147483646 w 638"/>
              <a:gd name="T49" fmla="*/ 2147483646 h 1194"/>
              <a:gd name="T50" fmla="*/ 2147483646 w 638"/>
              <a:gd name="T51" fmla="*/ 2147483646 h 1194"/>
              <a:gd name="T52" fmla="*/ 2147483646 w 638"/>
              <a:gd name="T53" fmla="*/ 2147483646 h 1194"/>
              <a:gd name="T54" fmla="*/ 2147483646 w 638"/>
              <a:gd name="T55" fmla="*/ 2147483646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pPr eaLnBrk="0" hangingPunct="0">
              <a:buSzTx/>
            </a:pPr>
            <a:endParaRPr lang="hr-HR">
              <a:solidFill>
                <a:srgbClr val="002345"/>
              </a:solidFill>
            </a:endParaRPr>
          </a:p>
        </p:txBody>
      </p:sp>
      <p:sp>
        <p:nvSpPr>
          <p:cNvPr id="7" name="Freeform 1683"/>
          <p:cNvSpPr>
            <a:spLocks/>
          </p:cNvSpPr>
          <p:nvPr/>
        </p:nvSpPr>
        <p:spPr bwMode="auto">
          <a:xfrm flipH="1">
            <a:off x="7410450" y="3175"/>
            <a:ext cx="712788" cy="584200"/>
          </a:xfrm>
          <a:custGeom>
            <a:avLst/>
            <a:gdLst>
              <a:gd name="T0" fmla="*/ 2147483646 w 448"/>
              <a:gd name="T1" fmla="*/ 2147483646 h 372"/>
              <a:gd name="T2" fmla="*/ 2147483646 w 448"/>
              <a:gd name="T3" fmla="*/ 2147483646 h 372"/>
              <a:gd name="T4" fmla="*/ 2147483646 w 448"/>
              <a:gd name="T5" fmla="*/ 2147483646 h 372"/>
              <a:gd name="T6" fmla="*/ 2147483646 w 448"/>
              <a:gd name="T7" fmla="*/ 2147483646 h 372"/>
              <a:gd name="T8" fmla="*/ 2147483646 w 448"/>
              <a:gd name="T9" fmla="*/ 2147483646 h 372"/>
              <a:gd name="T10" fmla="*/ 2147483646 w 448"/>
              <a:gd name="T11" fmla="*/ 2147483646 h 372"/>
              <a:gd name="T12" fmla="*/ 0 w 448"/>
              <a:gd name="T13" fmla="*/ 0 h 372"/>
              <a:gd name="T14" fmla="*/ 2147483646 w 448"/>
              <a:gd name="T15" fmla="*/ 0 h 372"/>
              <a:gd name="T16" fmla="*/ 2147483646 w 448"/>
              <a:gd name="T17" fmla="*/ 2147483646 h 372"/>
              <a:gd name="T18" fmla="*/ 2147483646 w 448"/>
              <a:gd name="T19" fmla="*/ 2147483646 h 372"/>
              <a:gd name="T20" fmla="*/ 2147483646 w 448"/>
              <a:gd name="T21" fmla="*/ 2147483646 h 372"/>
              <a:gd name="T22" fmla="*/ 2147483646 w 448"/>
              <a:gd name="T23" fmla="*/ 2147483646 h 372"/>
              <a:gd name="T24" fmla="*/ 2147483646 w 448"/>
              <a:gd name="T25" fmla="*/ 2147483646 h 372"/>
              <a:gd name="T26" fmla="*/ 2147483646 w 448"/>
              <a:gd name="T27" fmla="*/ 2147483646 h 372"/>
              <a:gd name="T28" fmla="*/ 2147483646 w 448"/>
              <a:gd name="T29" fmla="*/ 2147483646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pPr eaLnBrk="0" hangingPunct="0">
              <a:buSzTx/>
            </a:pPr>
            <a:endParaRPr lang="hr-HR">
              <a:solidFill>
                <a:srgbClr val="002345"/>
              </a:solidFill>
            </a:endParaRPr>
          </a:p>
        </p:txBody>
      </p:sp>
      <p:sp>
        <p:nvSpPr>
          <p:cNvPr id="324" name="Title 323"/>
          <p:cNvSpPr>
            <a:spLocks noGrp="1"/>
          </p:cNvSpPr>
          <p:nvPr>
            <p:ph type="title"/>
          </p:nvPr>
        </p:nvSpPr>
        <p:spPr>
          <a:xfrm>
            <a:off x="356934" y="301625"/>
            <a:ext cx="8439487" cy="667338"/>
          </a:xfrm>
        </p:spPr>
        <p:txBody>
          <a:bodyPr/>
          <a:lstStyle>
            <a:lvl1pPr>
              <a:defRPr b="0" i="0" cap="none" baseline="0">
                <a:solidFill>
                  <a:srgbClr val="021F43"/>
                </a:solidFill>
                <a:latin typeface="+mn-lt"/>
                <a:cs typeface="Andes ExtraLight"/>
              </a:defRPr>
            </a:lvl1pPr>
          </a:lstStyle>
          <a:p>
            <a:r>
              <a:rPr lang="en-US"/>
              <a:t>Click to edit Master title style</a:t>
            </a:r>
            <a:endParaRPr lang="en-US" dirty="0"/>
          </a:p>
        </p:txBody>
      </p:sp>
      <p:sp>
        <p:nvSpPr>
          <p:cNvPr id="331" name="Content Placeholder 330"/>
          <p:cNvSpPr>
            <a:spLocks noGrp="1"/>
          </p:cNvSpPr>
          <p:nvPr>
            <p:ph sz="quarter" idx="10"/>
          </p:nvPr>
        </p:nvSpPr>
        <p:spPr>
          <a:xfrm>
            <a:off x="356934" y="1599260"/>
            <a:ext cx="8440305" cy="4462104"/>
          </a:xfrm>
        </p:spPr>
        <p:txBody>
          <a:bodyPr/>
          <a:lstStyle>
            <a:lvl1pPr>
              <a:defRPr>
                <a:solidFill>
                  <a:srgbClr val="7F7F7F"/>
                </a:solidFill>
              </a:defRPr>
            </a:lvl1pPr>
            <a:lvl2pPr>
              <a:buClr>
                <a:schemeClr val="tx2">
                  <a:lumMod val="50000"/>
                  <a:lumOff val="50000"/>
                </a:schemeClr>
              </a:buClr>
              <a:defRPr>
                <a:solidFill>
                  <a:srgbClr val="7F7F7F"/>
                </a:solidFill>
              </a:defRPr>
            </a:lvl2pPr>
            <a:lvl3pPr marL="557784">
              <a:buClr>
                <a:schemeClr val="tx2">
                  <a:lumMod val="50000"/>
                  <a:lumOff val="50000"/>
                </a:schemeClr>
              </a:buClr>
              <a:defRPr>
                <a:solidFill>
                  <a:srgbClr val="7F7F7F"/>
                </a:solidFill>
              </a:defRPr>
            </a:lvl3pPr>
            <a:lvl4pPr>
              <a:buClr>
                <a:schemeClr val="tx2">
                  <a:lumMod val="50000"/>
                  <a:lumOff val="50000"/>
                </a:schemeClr>
              </a:buClr>
              <a:defRPr>
                <a:solidFill>
                  <a:srgbClr val="7F7F7F"/>
                </a:solidFill>
              </a:defRPr>
            </a:lvl4pPr>
            <a:lvl5pPr>
              <a:buClr>
                <a:schemeClr val="tx2">
                  <a:lumMod val="50000"/>
                  <a:lumOff val="50000"/>
                </a:schemeClr>
              </a:buClr>
              <a:defRPr>
                <a:solidFill>
                  <a:srgbClr val="7F7F7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p:cNvSpPr>
            <a:spLocks noGrp="1"/>
          </p:cNvSpPr>
          <p:nvPr>
            <p:ph type="body" sz="quarter" idx="14"/>
          </p:nvPr>
        </p:nvSpPr>
        <p:spPr>
          <a:xfrm>
            <a:off x="356934" y="1025408"/>
            <a:ext cx="8435473" cy="517408"/>
          </a:xfrm>
        </p:spPr>
        <p:txBody>
          <a:bodyPr>
            <a:normAutofit/>
          </a:bodyPr>
          <a:lstStyle>
            <a:lvl1pPr algn="l">
              <a:lnSpc>
                <a:spcPct val="100000"/>
              </a:lnSpc>
              <a:spcBef>
                <a:spcPts val="0"/>
              </a:spcBef>
              <a:defRPr sz="1600" b="0" cap="none" baseline="0">
                <a:solidFill>
                  <a:schemeClr val="tx1"/>
                </a:solidFill>
              </a:defRPr>
            </a:lvl1pPr>
            <a:lvl2pPr>
              <a:defRPr sz="1600" cap="all">
                <a:solidFill>
                  <a:schemeClr val="tx2">
                    <a:lumMod val="50000"/>
                    <a:lumOff val="50000"/>
                  </a:schemeClr>
                </a:solidFill>
              </a:defRPr>
            </a:lvl2pPr>
            <a:lvl3pPr>
              <a:defRPr sz="1600" cap="all">
                <a:solidFill>
                  <a:schemeClr val="tx2">
                    <a:lumMod val="50000"/>
                    <a:lumOff val="50000"/>
                  </a:schemeClr>
                </a:solidFill>
              </a:defRPr>
            </a:lvl3pPr>
            <a:lvl4pPr>
              <a:defRPr sz="1600" cap="all">
                <a:solidFill>
                  <a:schemeClr val="tx2">
                    <a:lumMod val="50000"/>
                    <a:lumOff val="50000"/>
                  </a:schemeClr>
                </a:solidFill>
              </a:defRPr>
            </a:lvl4pPr>
            <a:lvl5pPr>
              <a:defRPr sz="1600" cap="all">
                <a:solidFill>
                  <a:schemeClr val="tx2">
                    <a:lumMod val="50000"/>
                    <a:lumOff val="50000"/>
                  </a:schemeClr>
                </a:solidFill>
              </a:defRPr>
            </a:lvl5pPr>
          </a:lstStyle>
          <a:p>
            <a:pPr lvl="0"/>
            <a:r>
              <a:rPr lang="en-US"/>
              <a:t>Click to edit Master text styles</a:t>
            </a:r>
          </a:p>
        </p:txBody>
      </p:sp>
      <p:sp>
        <p:nvSpPr>
          <p:cNvPr id="8" name="Footer Placeholder 1">
            <a:extLst>
              <a:ext uri="{FF2B5EF4-FFF2-40B4-BE49-F238E27FC236}">
                <a16:creationId xmlns:a16="http://schemas.microsoft.com/office/drawing/2014/main" id="{53E440CD-3B7F-4EE8-88F2-E3F9983006E6}"/>
              </a:ext>
            </a:extLst>
          </p:cNvPr>
          <p:cNvSpPr>
            <a:spLocks noGrp="1"/>
          </p:cNvSpPr>
          <p:nvPr>
            <p:ph type="ftr" sz="quarter" idx="15"/>
          </p:nvPr>
        </p:nvSpPr>
        <p:spPr/>
        <p:txBody>
          <a:bodyPr/>
          <a:lstStyle>
            <a:lvl1pPr>
              <a:defRPr/>
            </a:lvl1pPr>
          </a:lstStyle>
          <a:p>
            <a:pPr>
              <a:defRPr/>
            </a:pPr>
            <a:r>
              <a:rPr lang="en-US">
                <a:solidFill>
                  <a:srgbClr val="000000">
                    <a:lumMod val="65000"/>
                    <a:lumOff val="35000"/>
                  </a:srgbClr>
                </a:solidFill>
              </a:rPr>
              <a:t>Presentation Title</a:t>
            </a:r>
          </a:p>
        </p:txBody>
      </p:sp>
      <p:sp>
        <p:nvSpPr>
          <p:cNvPr id="9" name="Slide Number Placeholder 2">
            <a:extLst>
              <a:ext uri="{FF2B5EF4-FFF2-40B4-BE49-F238E27FC236}">
                <a16:creationId xmlns:a16="http://schemas.microsoft.com/office/drawing/2014/main" id="{0AC56657-EC89-47CC-8B39-9C747993FFAE}"/>
              </a:ext>
            </a:extLst>
          </p:cNvPr>
          <p:cNvSpPr>
            <a:spLocks noGrp="1"/>
          </p:cNvSpPr>
          <p:nvPr>
            <p:ph type="sldNum" sz="quarter" idx="16"/>
          </p:nvPr>
        </p:nvSpPr>
        <p:spPr/>
        <p:txBody>
          <a:bodyPr/>
          <a:lstStyle>
            <a:lvl1pPr>
              <a:defRPr/>
            </a:lvl1pPr>
          </a:lstStyle>
          <a:p>
            <a:fld id="{E95DD9E6-D7A2-46D8-8D48-B9AEE3158A78}" type="slidenum">
              <a:rPr lang="en-US" altLang="en-US"/>
              <a:pPr/>
              <a:t>‹#›</a:t>
            </a:fld>
            <a:endParaRPr lang="en-US" altLang="en-US"/>
          </a:p>
        </p:txBody>
      </p:sp>
    </p:spTree>
    <p:extLst>
      <p:ext uri="{BB962C8B-B14F-4D97-AF65-F5344CB8AC3E}">
        <p14:creationId xmlns:p14="http://schemas.microsoft.com/office/powerpoint/2010/main" val="1408310038"/>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preserve="1" userDrawn="1">
  <p:cSld name="Left Titl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56934" y="306742"/>
            <a:ext cx="3010890" cy="5616076"/>
          </a:xfrm>
        </p:spPr>
        <p:txBody>
          <a:bodyPr anchor="ctr"/>
          <a:lstStyle>
            <a:lvl1pPr algn="l">
              <a:defRPr sz="2400" b="0" i="0" cap="all" baseline="0">
                <a:solidFill>
                  <a:schemeClr val="tx1"/>
                </a:solidFill>
                <a:latin typeface="+mn-lt"/>
                <a:cs typeface="Andes ExtraLight"/>
              </a:defRPr>
            </a:lvl1pPr>
            <a:lvl2pPr algn="l">
              <a:defRPr sz="2400" b="0" i="0" cap="all">
                <a:solidFill>
                  <a:schemeClr val="tx2">
                    <a:lumMod val="50000"/>
                    <a:lumOff val="50000"/>
                  </a:schemeClr>
                </a:solidFill>
                <a:latin typeface="+mn-lt"/>
                <a:cs typeface="Andes ExtraLight"/>
              </a:defRPr>
            </a:lvl2pPr>
            <a:lvl3pPr algn="l">
              <a:defRPr sz="2400" b="0" i="0" cap="all">
                <a:solidFill>
                  <a:schemeClr val="tx2">
                    <a:lumMod val="50000"/>
                    <a:lumOff val="50000"/>
                  </a:schemeClr>
                </a:solidFill>
                <a:latin typeface="+mn-lt"/>
                <a:cs typeface="Andes ExtraLight"/>
              </a:defRPr>
            </a:lvl3pPr>
            <a:lvl4pPr algn="l">
              <a:defRPr sz="2400" b="0" i="0" cap="all">
                <a:solidFill>
                  <a:schemeClr val="tx2">
                    <a:lumMod val="50000"/>
                    <a:lumOff val="50000"/>
                  </a:schemeClr>
                </a:solidFill>
                <a:latin typeface="+mn-lt"/>
                <a:cs typeface="Andes ExtraLight"/>
              </a:defRPr>
            </a:lvl4pPr>
            <a:lvl5pPr algn="l">
              <a:defRPr sz="2400" b="0" i="0" cap="all">
                <a:solidFill>
                  <a:schemeClr val="tx2">
                    <a:lumMod val="50000"/>
                    <a:lumOff val="50000"/>
                  </a:schemeClr>
                </a:solidFill>
                <a:latin typeface="+mn-lt"/>
                <a:cs typeface="Andes ExtraLight"/>
              </a:defRPr>
            </a:lvl5pPr>
            <a:lvl6pPr>
              <a:defRPr sz="1800"/>
            </a:lvl6pPr>
            <a:lvl7pPr>
              <a:defRPr sz="1800"/>
            </a:lvl7pPr>
            <a:lvl8pPr>
              <a:defRPr sz="1800"/>
            </a:lvl8pPr>
            <a:lvl9pPr>
              <a:defRPr sz="1800"/>
            </a:lvl9pPr>
          </a:lstStyle>
          <a:p>
            <a:pPr lvl="0"/>
            <a:r>
              <a:rPr lang="en-US"/>
              <a:t>Click to edit Master text styles</a:t>
            </a:r>
          </a:p>
        </p:txBody>
      </p:sp>
      <p:sp>
        <p:nvSpPr>
          <p:cNvPr id="4" name="Content Placeholder 3"/>
          <p:cNvSpPr>
            <a:spLocks noGrp="1"/>
          </p:cNvSpPr>
          <p:nvPr>
            <p:ph sz="half" idx="2"/>
          </p:nvPr>
        </p:nvSpPr>
        <p:spPr>
          <a:xfrm>
            <a:off x="3683000" y="295615"/>
            <a:ext cx="5207000" cy="5592567"/>
          </a:xfrm>
        </p:spPr>
        <p:txBody>
          <a:bodyPr anchor="ctr"/>
          <a:lstStyle>
            <a:lvl1pPr>
              <a:defRPr sz="1600">
                <a:solidFill>
                  <a:schemeClr val="tx2">
                    <a:lumMod val="50000"/>
                    <a:lumOff val="50000"/>
                  </a:schemeClr>
                </a:solidFill>
              </a:defRPr>
            </a:lvl1pPr>
            <a:lvl2pPr>
              <a:buClr>
                <a:schemeClr val="tx2">
                  <a:lumMod val="50000"/>
                  <a:lumOff val="50000"/>
                </a:schemeClr>
              </a:buClr>
              <a:defRPr sz="1600">
                <a:solidFill>
                  <a:schemeClr val="tx2">
                    <a:lumMod val="50000"/>
                    <a:lumOff val="50000"/>
                  </a:schemeClr>
                </a:solidFill>
              </a:defRPr>
            </a:lvl2pPr>
            <a:lvl3pPr marL="557784">
              <a:buClr>
                <a:schemeClr val="tx2">
                  <a:lumMod val="50000"/>
                  <a:lumOff val="50000"/>
                </a:schemeClr>
              </a:buClr>
              <a:defRPr sz="1600">
                <a:solidFill>
                  <a:schemeClr val="tx2">
                    <a:lumMod val="50000"/>
                    <a:lumOff val="50000"/>
                  </a:schemeClr>
                </a:solidFill>
              </a:defRPr>
            </a:lvl3pPr>
            <a:lvl4pPr>
              <a:buClr>
                <a:schemeClr val="tx2">
                  <a:lumMod val="50000"/>
                  <a:lumOff val="50000"/>
                </a:schemeClr>
              </a:buClr>
              <a:defRPr sz="1600">
                <a:solidFill>
                  <a:schemeClr val="tx2">
                    <a:lumMod val="50000"/>
                    <a:lumOff val="50000"/>
                  </a:schemeClr>
                </a:solidFill>
              </a:defRPr>
            </a:lvl4pPr>
            <a:lvl5pPr>
              <a:buClr>
                <a:schemeClr val="tx2">
                  <a:lumMod val="50000"/>
                  <a:lumOff val="50000"/>
                </a:schemeClr>
              </a:buClr>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3">
            <a:extLst>
              <a:ext uri="{FF2B5EF4-FFF2-40B4-BE49-F238E27FC236}">
                <a16:creationId xmlns:a16="http://schemas.microsoft.com/office/drawing/2014/main" id="{BD848FB2-8AA3-4B8C-8342-17F8B6870656}"/>
              </a:ext>
            </a:extLst>
          </p:cNvPr>
          <p:cNvSpPr>
            <a:spLocks noGrp="1"/>
          </p:cNvSpPr>
          <p:nvPr>
            <p:ph type="sldNum" sz="quarter" idx="10"/>
          </p:nvPr>
        </p:nvSpPr>
        <p:spPr/>
        <p:txBody>
          <a:bodyPr/>
          <a:lstStyle>
            <a:lvl1pPr>
              <a:defRPr/>
            </a:lvl1pPr>
          </a:lstStyle>
          <a:p>
            <a:fld id="{09025574-002A-4667-B03D-AF2584E409A7}" type="slidenum">
              <a:rPr lang="en-US" altLang="en-US"/>
              <a:pPr/>
              <a:t>‹#›</a:t>
            </a:fld>
            <a:endParaRPr lang="en-US" altLang="en-US"/>
          </a:p>
        </p:txBody>
      </p:sp>
      <p:sp>
        <p:nvSpPr>
          <p:cNvPr id="6" name="Footer Placeholder 4">
            <a:extLst>
              <a:ext uri="{FF2B5EF4-FFF2-40B4-BE49-F238E27FC236}">
                <a16:creationId xmlns:a16="http://schemas.microsoft.com/office/drawing/2014/main" id="{16E576D0-37C1-47CE-91D9-82B1BA2BF196}"/>
              </a:ext>
            </a:extLst>
          </p:cNvPr>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4174286455"/>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preserve="1" userDrawn="1">
  <p:cSld name="Top Title">
    <p:spTree>
      <p:nvGrpSpPr>
        <p:cNvPr id="1" name=""/>
        <p:cNvGrpSpPr/>
        <p:nvPr/>
      </p:nvGrpSpPr>
      <p:grpSpPr>
        <a:xfrm>
          <a:off x="0" y="0"/>
          <a:ext cx="0" cy="0"/>
          <a:chOff x="0" y="0"/>
          <a:chExt cx="0" cy="0"/>
        </a:xfrm>
      </p:grpSpPr>
      <p:sp>
        <p:nvSpPr>
          <p:cNvPr id="2" name="Title 1"/>
          <p:cNvSpPr>
            <a:spLocks noGrp="1"/>
          </p:cNvSpPr>
          <p:nvPr>
            <p:ph type="title"/>
          </p:nvPr>
        </p:nvSpPr>
        <p:spPr>
          <a:xfrm>
            <a:off x="356933" y="288636"/>
            <a:ext cx="8533067" cy="461819"/>
          </a:xfrm>
        </p:spPr>
        <p:txBody>
          <a:bodyPr/>
          <a:lstStyle>
            <a:lvl1pPr>
              <a:defRPr sz="2200" b="0" i="0" baseline="0">
                <a:solidFill>
                  <a:srgbClr val="021F43"/>
                </a:solidFill>
                <a:latin typeface="+mn-lt"/>
                <a:cs typeface="Andes ExtraLight"/>
              </a:defRPr>
            </a:lvl1pPr>
          </a:lstStyle>
          <a:p>
            <a:r>
              <a:rPr lang="en-US"/>
              <a:t>Click to edit Master title style</a:t>
            </a:r>
            <a:endParaRPr lang="en-US" dirty="0"/>
          </a:p>
        </p:txBody>
      </p:sp>
      <p:sp>
        <p:nvSpPr>
          <p:cNvPr id="4" name="Content Placeholder 3"/>
          <p:cNvSpPr>
            <a:spLocks noGrp="1"/>
          </p:cNvSpPr>
          <p:nvPr>
            <p:ph sz="half" idx="2"/>
          </p:nvPr>
        </p:nvSpPr>
        <p:spPr>
          <a:xfrm>
            <a:off x="3683000" y="983838"/>
            <a:ext cx="5207000" cy="4904344"/>
          </a:xfrm>
        </p:spPr>
        <p:txBody>
          <a:bodyPr anchor="ctr"/>
          <a:lstStyle>
            <a:lvl1pPr>
              <a:defRPr sz="1600">
                <a:solidFill>
                  <a:schemeClr val="tx2">
                    <a:lumMod val="50000"/>
                    <a:lumOff val="50000"/>
                  </a:schemeClr>
                </a:solidFill>
              </a:defRPr>
            </a:lvl1pPr>
            <a:lvl2pPr>
              <a:buClr>
                <a:schemeClr val="tx2">
                  <a:lumMod val="50000"/>
                  <a:lumOff val="50000"/>
                </a:schemeClr>
              </a:buClr>
              <a:defRPr sz="1600">
                <a:solidFill>
                  <a:schemeClr val="tx2">
                    <a:lumMod val="50000"/>
                    <a:lumOff val="50000"/>
                  </a:schemeClr>
                </a:solidFill>
              </a:defRPr>
            </a:lvl2pPr>
            <a:lvl3pPr marL="557784">
              <a:buClr>
                <a:schemeClr val="tx2">
                  <a:lumMod val="50000"/>
                  <a:lumOff val="50000"/>
                </a:schemeClr>
              </a:buClr>
              <a:defRPr sz="1600">
                <a:solidFill>
                  <a:schemeClr val="tx2">
                    <a:lumMod val="50000"/>
                    <a:lumOff val="50000"/>
                  </a:schemeClr>
                </a:solidFill>
              </a:defRPr>
            </a:lvl3pPr>
            <a:lvl4pPr>
              <a:buClr>
                <a:schemeClr val="tx2">
                  <a:lumMod val="50000"/>
                  <a:lumOff val="50000"/>
                </a:schemeClr>
              </a:buClr>
              <a:defRPr sz="1600">
                <a:solidFill>
                  <a:schemeClr val="tx2">
                    <a:lumMod val="50000"/>
                    <a:lumOff val="50000"/>
                  </a:schemeClr>
                </a:solidFill>
              </a:defRPr>
            </a:lvl4pPr>
            <a:lvl5pPr>
              <a:buClr>
                <a:schemeClr val="tx2">
                  <a:lumMod val="50000"/>
                  <a:lumOff val="50000"/>
                </a:schemeClr>
              </a:buClr>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3">
            <a:extLst>
              <a:ext uri="{FF2B5EF4-FFF2-40B4-BE49-F238E27FC236}">
                <a16:creationId xmlns:a16="http://schemas.microsoft.com/office/drawing/2014/main" id="{BD848FB2-8AA3-4B8C-8342-17F8B6870656}"/>
              </a:ext>
            </a:extLst>
          </p:cNvPr>
          <p:cNvSpPr>
            <a:spLocks noGrp="1"/>
          </p:cNvSpPr>
          <p:nvPr>
            <p:ph type="sldNum" sz="quarter" idx="10"/>
          </p:nvPr>
        </p:nvSpPr>
        <p:spPr/>
        <p:txBody>
          <a:bodyPr/>
          <a:lstStyle>
            <a:lvl1pPr>
              <a:defRPr/>
            </a:lvl1pPr>
          </a:lstStyle>
          <a:p>
            <a:fld id="{765ABD90-7950-42A2-A8E1-5F2706979956}" type="slidenum">
              <a:rPr lang="en-US" altLang="en-US"/>
              <a:pPr/>
              <a:t>‹#›</a:t>
            </a:fld>
            <a:endParaRPr lang="en-US" altLang="en-US"/>
          </a:p>
        </p:txBody>
      </p:sp>
      <p:sp>
        <p:nvSpPr>
          <p:cNvPr id="6" name="Footer Placeholder 4">
            <a:extLst>
              <a:ext uri="{FF2B5EF4-FFF2-40B4-BE49-F238E27FC236}">
                <a16:creationId xmlns:a16="http://schemas.microsoft.com/office/drawing/2014/main" id="{16E576D0-37C1-47CE-91D9-82B1BA2BF196}"/>
              </a:ext>
            </a:extLst>
          </p:cNvPr>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3893099278"/>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preserve="1" userDrawn="1">
  <p:cSld name="Paragraph with Graphic Element">
    <p:spTree>
      <p:nvGrpSpPr>
        <p:cNvPr id="1" name=""/>
        <p:cNvGrpSpPr/>
        <p:nvPr/>
      </p:nvGrpSpPr>
      <p:grpSpPr>
        <a:xfrm>
          <a:off x="0" y="0"/>
          <a:ext cx="0" cy="0"/>
          <a:chOff x="0" y="0"/>
          <a:chExt cx="0" cy="0"/>
        </a:xfrm>
      </p:grpSpPr>
      <p:sp>
        <p:nvSpPr>
          <p:cNvPr id="2" name="Title 1"/>
          <p:cNvSpPr>
            <a:spLocks noGrp="1"/>
          </p:cNvSpPr>
          <p:nvPr>
            <p:ph type="title"/>
          </p:nvPr>
        </p:nvSpPr>
        <p:spPr>
          <a:xfrm>
            <a:off x="320842" y="288636"/>
            <a:ext cx="8569158" cy="461819"/>
          </a:xfrm>
        </p:spPr>
        <p:txBody>
          <a:bodyPr/>
          <a:lstStyle>
            <a:lvl1pPr>
              <a:defRPr sz="2200" b="0" i="0" cap="none" baseline="0">
                <a:solidFill>
                  <a:srgbClr val="021F43"/>
                </a:solidFill>
                <a:latin typeface="+mn-lt"/>
                <a:cs typeface="Andes ExtraLight"/>
              </a:defRPr>
            </a:lvl1pPr>
          </a:lstStyle>
          <a:p>
            <a:r>
              <a:rPr lang="en-US"/>
              <a:t>Click to edit Master title style</a:t>
            </a:r>
            <a:endParaRPr lang="en-US" dirty="0"/>
          </a:p>
        </p:txBody>
      </p:sp>
      <p:sp>
        <p:nvSpPr>
          <p:cNvPr id="4" name="Content Placeholder 3"/>
          <p:cNvSpPr>
            <a:spLocks noGrp="1"/>
          </p:cNvSpPr>
          <p:nvPr>
            <p:ph sz="half" idx="2"/>
          </p:nvPr>
        </p:nvSpPr>
        <p:spPr>
          <a:xfrm>
            <a:off x="3622841" y="1443789"/>
            <a:ext cx="5307263" cy="4545263"/>
          </a:xfrm>
        </p:spPr>
        <p:txBody>
          <a:bodyPr/>
          <a:lstStyle>
            <a:lvl1pPr>
              <a:defRPr sz="1600">
                <a:solidFill>
                  <a:schemeClr val="tx2">
                    <a:lumMod val="50000"/>
                    <a:lumOff val="50000"/>
                  </a:schemeClr>
                </a:solidFill>
              </a:defRPr>
            </a:lvl1pPr>
            <a:lvl2pPr>
              <a:buClr>
                <a:schemeClr val="tx2">
                  <a:lumMod val="50000"/>
                  <a:lumOff val="50000"/>
                </a:schemeClr>
              </a:buClr>
              <a:defRPr sz="1600">
                <a:solidFill>
                  <a:schemeClr val="tx2">
                    <a:lumMod val="50000"/>
                    <a:lumOff val="50000"/>
                  </a:schemeClr>
                </a:solidFill>
              </a:defRPr>
            </a:lvl2pPr>
            <a:lvl3pPr marL="557784">
              <a:buClr>
                <a:schemeClr val="tx2">
                  <a:lumMod val="50000"/>
                  <a:lumOff val="50000"/>
                </a:schemeClr>
              </a:buClr>
              <a:defRPr sz="1600">
                <a:solidFill>
                  <a:schemeClr val="tx2">
                    <a:lumMod val="50000"/>
                    <a:lumOff val="50000"/>
                  </a:schemeClr>
                </a:solidFill>
              </a:defRPr>
            </a:lvl3pPr>
            <a:lvl4pPr>
              <a:buClr>
                <a:schemeClr val="tx2">
                  <a:lumMod val="50000"/>
                  <a:lumOff val="50000"/>
                </a:schemeClr>
              </a:buClr>
              <a:defRPr sz="1600">
                <a:solidFill>
                  <a:schemeClr val="tx2">
                    <a:lumMod val="50000"/>
                    <a:lumOff val="50000"/>
                  </a:schemeClr>
                </a:solidFill>
              </a:defRPr>
            </a:lvl4pPr>
            <a:lvl5pPr>
              <a:buClr>
                <a:schemeClr val="tx2">
                  <a:lumMod val="50000"/>
                  <a:lumOff val="50000"/>
                </a:schemeClr>
              </a:buClr>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p:cNvSpPr>
            <a:spLocks noGrp="1"/>
          </p:cNvSpPr>
          <p:nvPr>
            <p:ph type="body" sz="quarter" idx="13"/>
          </p:nvPr>
        </p:nvSpPr>
        <p:spPr>
          <a:xfrm>
            <a:off x="321093" y="1003049"/>
            <a:ext cx="3087853" cy="4972050"/>
          </a:xfrm>
        </p:spPr>
        <p:txBody>
          <a:bodyPr rIns="182880" anchor="ctr"/>
          <a:lstStyle>
            <a:lvl1pPr>
              <a:defRPr sz="1600" baseline="0"/>
            </a:lvl1pPr>
          </a:lstStyle>
          <a:p>
            <a:pPr lvl="0"/>
            <a:r>
              <a:rPr lang="en-US"/>
              <a:t>Click to edit Master text styles</a:t>
            </a:r>
          </a:p>
        </p:txBody>
      </p:sp>
      <p:sp>
        <p:nvSpPr>
          <p:cNvPr id="12" name="Text Placeholder 11"/>
          <p:cNvSpPr>
            <a:spLocks noGrp="1"/>
          </p:cNvSpPr>
          <p:nvPr>
            <p:ph type="body" sz="quarter" idx="14"/>
          </p:nvPr>
        </p:nvSpPr>
        <p:spPr>
          <a:xfrm>
            <a:off x="3622675" y="976312"/>
            <a:ext cx="5294062" cy="414003"/>
          </a:xfrm>
        </p:spPr>
        <p:txBody>
          <a:bodyPr/>
          <a:lstStyle>
            <a:lvl1pPr algn="ctr">
              <a:defRPr sz="1600" b="0" cap="all"/>
            </a:lvl1pPr>
          </a:lstStyle>
          <a:p>
            <a:pPr lvl="0"/>
            <a:r>
              <a:rPr lang="en-US"/>
              <a:t>Click to edit Master text styles</a:t>
            </a:r>
          </a:p>
        </p:txBody>
      </p:sp>
      <p:sp>
        <p:nvSpPr>
          <p:cNvPr id="7" name="Slide Number Placeholder 3">
            <a:extLst>
              <a:ext uri="{FF2B5EF4-FFF2-40B4-BE49-F238E27FC236}">
                <a16:creationId xmlns:a16="http://schemas.microsoft.com/office/drawing/2014/main" id="{BD848FB2-8AA3-4B8C-8342-17F8B6870656}"/>
              </a:ext>
            </a:extLst>
          </p:cNvPr>
          <p:cNvSpPr>
            <a:spLocks noGrp="1"/>
          </p:cNvSpPr>
          <p:nvPr>
            <p:ph type="sldNum" sz="quarter" idx="15"/>
          </p:nvPr>
        </p:nvSpPr>
        <p:spPr/>
        <p:txBody>
          <a:bodyPr/>
          <a:lstStyle>
            <a:lvl1pPr>
              <a:defRPr/>
            </a:lvl1pPr>
          </a:lstStyle>
          <a:p>
            <a:fld id="{AF7F6B22-1E4B-4B14-98C1-69D3023C8005}" type="slidenum">
              <a:rPr lang="en-US" altLang="en-US"/>
              <a:pPr/>
              <a:t>‹#›</a:t>
            </a:fld>
            <a:endParaRPr lang="en-US" altLang="en-US"/>
          </a:p>
        </p:txBody>
      </p:sp>
      <p:sp>
        <p:nvSpPr>
          <p:cNvPr id="8" name="Footer Placeholder 4">
            <a:extLst>
              <a:ext uri="{FF2B5EF4-FFF2-40B4-BE49-F238E27FC236}">
                <a16:creationId xmlns:a16="http://schemas.microsoft.com/office/drawing/2014/main" id="{16E576D0-37C1-47CE-91D9-82B1BA2BF196}"/>
              </a:ext>
            </a:extLst>
          </p:cNvPr>
          <p:cNvSpPr>
            <a:spLocks noGrp="1"/>
          </p:cNvSpPr>
          <p:nvPr>
            <p:ph type="ftr" sz="quarter" idx="16"/>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1765213751"/>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preserve="1" userDrawn="1">
  <p:cSld name="Comparsion Slide">
    <p:spTree>
      <p:nvGrpSpPr>
        <p:cNvPr id="1" name=""/>
        <p:cNvGrpSpPr/>
        <p:nvPr/>
      </p:nvGrpSpPr>
      <p:grpSpPr>
        <a:xfrm>
          <a:off x="0" y="0"/>
          <a:ext cx="0" cy="0"/>
          <a:chOff x="0" y="0"/>
          <a:chExt cx="0" cy="0"/>
        </a:xfrm>
      </p:grpSpPr>
      <p:sp>
        <p:nvSpPr>
          <p:cNvPr id="2" name="Title 1"/>
          <p:cNvSpPr>
            <a:spLocks noGrp="1"/>
          </p:cNvSpPr>
          <p:nvPr>
            <p:ph type="title"/>
          </p:nvPr>
        </p:nvSpPr>
        <p:spPr>
          <a:xfrm>
            <a:off x="356934" y="307474"/>
            <a:ext cx="8410104" cy="983693"/>
          </a:xfrm>
        </p:spPr>
        <p:txBody>
          <a:bodyPr/>
          <a:lstStyle>
            <a:lvl1pPr>
              <a:defRPr sz="2200" b="0" i="0" cap="none" baseline="0">
                <a:solidFill>
                  <a:srgbClr val="021F43"/>
                </a:solidFill>
                <a:latin typeface="+mj-lt"/>
                <a:cs typeface="Andes ExtraLight"/>
              </a:defRPr>
            </a:lvl1pPr>
          </a:lstStyle>
          <a:p>
            <a:r>
              <a:rPr lang="en-US"/>
              <a:t>Click to edit Master title style</a:t>
            </a:r>
            <a:endParaRPr lang="en-US" dirty="0"/>
          </a:p>
        </p:txBody>
      </p:sp>
      <p:sp>
        <p:nvSpPr>
          <p:cNvPr id="4" name="Content Placeholder 3"/>
          <p:cNvSpPr>
            <a:spLocks noGrp="1"/>
          </p:cNvSpPr>
          <p:nvPr>
            <p:ph sz="half" idx="2"/>
          </p:nvPr>
        </p:nvSpPr>
        <p:spPr>
          <a:xfrm>
            <a:off x="356934" y="1788583"/>
            <a:ext cx="4133273" cy="4399780"/>
          </a:xfrm>
        </p:spPr>
        <p:txBody>
          <a:bodyPr lIns="182880" rIns="182880" anchor="ctr"/>
          <a:lstStyle>
            <a:lvl1pPr marL="0" marR="0" indent="0" algn="l" defTabSz="914400" rtl="0" eaLnBrk="0" fontAlgn="base" latinLnBrk="0" hangingPunct="0">
              <a:lnSpc>
                <a:spcPct val="130000"/>
              </a:lnSpc>
              <a:spcBef>
                <a:spcPts val="1800"/>
              </a:spcBef>
              <a:spcAft>
                <a:spcPct val="0"/>
              </a:spcAft>
              <a:buClr>
                <a:schemeClr val="tx2">
                  <a:lumMod val="75000"/>
                  <a:lumOff val="25000"/>
                </a:schemeClr>
              </a:buClr>
              <a:buSzTx/>
              <a:buFontTx/>
              <a:buNone/>
              <a:tabLst/>
              <a:defRPr sz="1600">
                <a:solidFill>
                  <a:srgbClr val="595959"/>
                </a:solidFill>
              </a:defRPr>
            </a:lvl1pPr>
            <a:lvl2pPr>
              <a:defRPr sz="1600">
                <a:solidFill>
                  <a:srgbClr val="595959"/>
                </a:solidFill>
              </a:defRPr>
            </a:lvl2pPr>
            <a:lvl3pPr>
              <a:defRPr sz="1600">
                <a:solidFill>
                  <a:srgbClr val="595959"/>
                </a:solidFill>
              </a:defRPr>
            </a:lvl3pPr>
            <a:lvl4pPr>
              <a:defRPr sz="1600">
                <a:solidFill>
                  <a:srgbClr val="595959"/>
                </a:solidFill>
              </a:defRPr>
            </a:lvl4pPr>
            <a:lvl5pPr>
              <a:defRPr sz="1600">
                <a:solidFill>
                  <a:srgbClr val="595959"/>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Content Placeholder 3"/>
          <p:cNvSpPr>
            <a:spLocks noGrp="1"/>
          </p:cNvSpPr>
          <p:nvPr>
            <p:ph sz="half" idx="11"/>
          </p:nvPr>
        </p:nvSpPr>
        <p:spPr>
          <a:xfrm>
            <a:off x="4657428" y="1788509"/>
            <a:ext cx="4133088" cy="4402163"/>
          </a:xfrm>
        </p:spPr>
        <p:txBody>
          <a:bodyPr lIns="182880" rIns="182880" anchor="ctr"/>
          <a:lstStyle>
            <a:lvl1pPr marL="0" marR="0" indent="0" algn="l" defTabSz="914400" rtl="0" eaLnBrk="0" fontAlgn="base" latinLnBrk="0" hangingPunct="0">
              <a:lnSpc>
                <a:spcPct val="130000"/>
              </a:lnSpc>
              <a:spcBef>
                <a:spcPts val="1800"/>
              </a:spcBef>
              <a:spcAft>
                <a:spcPct val="0"/>
              </a:spcAft>
              <a:buClr>
                <a:schemeClr val="tx2">
                  <a:lumMod val="75000"/>
                  <a:lumOff val="25000"/>
                </a:schemeClr>
              </a:buClr>
              <a:buSzTx/>
              <a:buFontTx/>
              <a:buNone/>
              <a:tabLst/>
              <a:defRPr sz="1600">
                <a:solidFill>
                  <a:srgbClr val="595959"/>
                </a:solidFill>
              </a:defRPr>
            </a:lvl1pPr>
            <a:lvl2pPr>
              <a:defRPr sz="1600">
                <a:solidFill>
                  <a:srgbClr val="595959"/>
                </a:solidFill>
              </a:defRPr>
            </a:lvl2pPr>
            <a:lvl3pPr>
              <a:defRPr sz="1600">
                <a:solidFill>
                  <a:srgbClr val="595959"/>
                </a:solidFill>
              </a:defRPr>
            </a:lvl3pPr>
            <a:lvl4pPr>
              <a:defRPr sz="1600">
                <a:solidFill>
                  <a:srgbClr val="595959"/>
                </a:solidFill>
              </a:defRPr>
            </a:lvl4pPr>
            <a:lvl5pPr>
              <a:defRPr sz="1600">
                <a:solidFill>
                  <a:srgbClr val="595959"/>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3"/>
          <p:cNvSpPr>
            <a:spLocks noGrp="1"/>
          </p:cNvSpPr>
          <p:nvPr>
            <p:ph sz="half" idx="13"/>
          </p:nvPr>
        </p:nvSpPr>
        <p:spPr>
          <a:xfrm>
            <a:off x="356934" y="1429560"/>
            <a:ext cx="4133273" cy="264331"/>
          </a:xfrm>
        </p:spPr>
        <p:txBody>
          <a:bodyPr anchor="ctr">
            <a:normAutofit/>
          </a:bodyPr>
          <a:lstStyle>
            <a:lvl1pPr algn="ctr">
              <a:defRPr sz="1400" cap="all">
                <a:solidFill>
                  <a:srgbClr val="595959"/>
                </a:solidFill>
              </a:defRPr>
            </a:lvl1pPr>
            <a:lvl2pPr>
              <a:defRPr sz="1600">
                <a:solidFill>
                  <a:srgbClr val="595959"/>
                </a:solidFill>
              </a:defRPr>
            </a:lvl2pPr>
            <a:lvl3pPr>
              <a:defRPr sz="1600">
                <a:solidFill>
                  <a:srgbClr val="595959"/>
                </a:solidFill>
              </a:defRPr>
            </a:lvl3pPr>
            <a:lvl4pPr>
              <a:defRPr sz="1600">
                <a:solidFill>
                  <a:srgbClr val="595959"/>
                </a:solidFill>
              </a:defRPr>
            </a:lvl4pPr>
            <a:lvl5pPr>
              <a:defRPr sz="1600">
                <a:solidFill>
                  <a:srgbClr val="595959"/>
                </a:solidFill>
              </a:defRPr>
            </a:lvl5pPr>
            <a:lvl6pPr>
              <a:defRPr sz="1800"/>
            </a:lvl6pPr>
            <a:lvl7pPr>
              <a:defRPr sz="1800"/>
            </a:lvl7pPr>
            <a:lvl8pPr>
              <a:defRPr sz="1800"/>
            </a:lvl8pPr>
            <a:lvl9pPr>
              <a:defRPr sz="1800"/>
            </a:lvl9pPr>
          </a:lstStyle>
          <a:p>
            <a:pPr lvl="0"/>
            <a:r>
              <a:rPr lang="en-US"/>
              <a:t>Click to edit Master text styles</a:t>
            </a:r>
          </a:p>
        </p:txBody>
      </p:sp>
      <p:sp>
        <p:nvSpPr>
          <p:cNvPr id="8" name="Content Placeholder 3"/>
          <p:cNvSpPr>
            <a:spLocks noGrp="1"/>
          </p:cNvSpPr>
          <p:nvPr>
            <p:ph sz="half" idx="14"/>
          </p:nvPr>
        </p:nvSpPr>
        <p:spPr>
          <a:xfrm>
            <a:off x="4657429" y="1421539"/>
            <a:ext cx="4133088" cy="264331"/>
          </a:xfrm>
        </p:spPr>
        <p:txBody>
          <a:bodyPr anchor="ctr">
            <a:normAutofit/>
          </a:bodyPr>
          <a:lstStyle>
            <a:lvl1pPr algn="ctr">
              <a:defRPr sz="1400" cap="all">
                <a:solidFill>
                  <a:srgbClr val="595959"/>
                </a:solidFill>
              </a:defRPr>
            </a:lvl1pPr>
            <a:lvl2pPr>
              <a:defRPr sz="1600">
                <a:solidFill>
                  <a:srgbClr val="595959"/>
                </a:solidFill>
              </a:defRPr>
            </a:lvl2pPr>
            <a:lvl3pPr>
              <a:defRPr sz="1600">
                <a:solidFill>
                  <a:srgbClr val="595959"/>
                </a:solidFill>
              </a:defRPr>
            </a:lvl3pPr>
            <a:lvl4pPr>
              <a:defRPr sz="1600">
                <a:solidFill>
                  <a:srgbClr val="595959"/>
                </a:solidFill>
              </a:defRPr>
            </a:lvl4pPr>
            <a:lvl5pPr>
              <a:defRPr sz="1600">
                <a:solidFill>
                  <a:srgbClr val="595959"/>
                </a:solidFill>
              </a:defRPr>
            </a:lvl5pPr>
            <a:lvl6pPr>
              <a:defRPr sz="1800"/>
            </a:lvl6pPr>
            <a:lvl7pPr>
              <a:defRPr sz="1800"/>
            </a:lvl7pPr>
            <a:lvl8pPr>
              <a:defRPr sz="1800"/>
            </a:lvl8pPr>
            <a:lvl9pPr>
              <a:defRPr sz="1800"/>
            </a:lvl9pPr>
          </a:lstStyle>
          <a:p>
            <a:pPr lvl="0"/>
            <a:r>
              <a:rPr lang="en-US"/>
              <a:t>Click to edit Master text styles</a:t>
            </a:r>
          </a:p>
        </p:txBody>
      </p:sp>
      <p:sp>
        <p:nvSpPr>
          <p:cNvPr id="9" name="Slide Number Placeholder 3">
            <a:extLst>
              <a:ext uri="{FF2B5EF4-FFF2-40B4-BE49-F238E27FC236}">
                <a16:creationId xmlns:a16="http://schemas.microsoft.com/office/drawing/2014/main" id="{BD848FB2-8AA3-4B8C-8342-17F8B6870656}"/>
              </a:ext>
            </a:extLst>
          </p:cNvPr>
          <p:cNvSpPr>
            <a:spLocks noGrp="1"/>
          </p:cNvSpPr>
          <p:nvPr>
            <p:ph type="sldNum" sz="quarter" idx="15"/>
          </p:nvPr>
        </p:nvSpPr>
        <p:spPr/>
        <p:txBody>
          <a:bodyPr/>
          <a:lstStyle>
            <a:lvl1pPr>
              <a:defRPr/>
            </a:lvl1pPr>
          </a:lstStyle>
          <a:p>
            <a:fld id="{8F09CF02-4B57-4D90-8AB4-10AFE9E24423}" type="slidenum">
              <a:rPr lang="en-US" altLang="en-US"/>
              <a:pPr/>
              <a:t>‹#›</a:t>
            </a:fld>
            <a:endParaRPr lang="en-US" altLang="en-US"/>
          </a:p>
        </p:txBody>
      </p:sp>
      <p:sp>
        <p:nvSpPr>
          <p:cNvPr id="10" name="Footer Placeholder 4">
            <a:extLst>
              <a:ext uri="{FF2B5EF4-FFF2-40B4-BE49-F238E27FC236}">
                <a16:creationId xmlns:a16="http://schemas.microsoft.com/office/drawing/2014/main" id="{16E576D0-37C1-47CE-91D9-82B1BA2BF196}"/>
              </a:ext>
            </a:extLst>
          </p:cNvPr>
          <p:cNvSpPr>
            <a:spLocks noGrp="1"/>
          </p:cNvSpPr>
          <p:nvPr>
            <p:ph type="ftr" sz="quarter" idx="16"/>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2494711411"/>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preserve="1" userDrawn="1">
  <p:cSld name="Light Highlight Slide">
    <p:spTree>
      <p:nvGrpSpPr>
        <p:cNvPr id="1" name=""/>
        <p:cNvGrpSpPr/>
        <p:nvPr/>
      </p:nvGrpSpPr>
      <p:grpSpPr>
        <a:xfrm>
          <a:off x="0" y="0"/>
          <a:ext cx="0" cy="0"/>
          <a:chOff x="0" y="0"/>
          <a:chExt cx="0" cy="0"/>
        </a:xfrm>
      </p:grpSpPr>
      <p:sp>
        <p:nvSpPr>
          <p:cNvPr id="2" name="Title 1"/>
          <p:cNvSpPr>
            <a:spLocks noGrp="1"/>
          </p:cNvSpPr>
          <p:nvPr>
            <p:ph type="title"/>
          </p:nvPr>
        </p:nvSpPr>
        <p:spPr>
          <a:xfrm>
            <a:off x="356934" y="346364"/>
            <a:ext cx="3145592" cy="5784272"/>
          </a:xfrm>
        </p:spPr>
        <p:txBody>
          <a:bodyPr anchor="ctr"/>
          <a:lstStyle>
            <a:lvl1pPr>
              <a:defRPr sz="3200" b="0" i="0">
                <a:solidFill>
                  <a:schemeClr val="bg2"/>
                </a:solidFill>
                <a:latin typeface="+mn-lt"/>
                <a:cs typeface="Andes ExtraLight"/>
              </a:defRPr>
            </a:lvl1pPr>
          </a:lstStyle>
          <a:p>
            <a:r>
              <a:rPr lang="en-US"/>
              <a:t>Click to edit Master title style</a:t>
            </a:r>
            <a:endParaRPr lang="en-US" dirty="0"/>
          </a:p>
        </p:txBody>
      </p:sp>
      <p:sp>
        <p:nvSpPr>
          <p:cNvPr id="4" name="Content Placeholder 3"/>
          <p:cNvSpPr>
            <a:spLocks noGrp="1"/>
          </p:cNvSpPr>
          <p:nvPr>
            <p:ph sz="half" idx="2"/>
          </p:nvPr>
        </p:nvSpPr>
        <p:spPr>
          <a:xfrm>
            <a:off x="3682999" y="346364"/>
            <a:ext cx="5166895" cy="5784271"/>
          </a:xfrm>
        </p:spPr>
        <p:txBody>
          <a:bodyPr anchor="ctr"/>
          <a:lstStyle>
            <a:lvl1pPr>
              <a:lnSpc>
                <a:spcPct val="125000"/>
              </a:lnSpc>
              <a:spcBef>
                <a:spcPts val="0"/>
              </a:spcBef>
              <a:spcAft>
                <a:spcPts val="2200"/>
              </a:spcAft>
              <a:defRPr sz="2200">
                <a:solidFill>
                  <a:schemeClr val="tx2">
                    <a:lumMod val="50000"/>
                    <a:lumOff val="50000"/>
                  </a:schemeClr>
                </a:solidFill>
              </a:defRPr>
            </a:lvl1pPr>
            <a:lvl2pPr marL="0" indent="0">
              <a:lnSpc>
                <a:spcPct val="125000"/>
              </a:lnSpc>
              <a:spcBef>
                <a:spcPts val="0"/>
              </a:spcBef>
              <a:spcAft>
                <a:spcPts val="2200"/>
              </a:spcAft>
              <a:buNone/>
              <a:defRPr sz="2000" baseline="0">
                <a:solidFill>
                  <a:schemeClr val="tx2">
                    <a:lumMod val="50000"/>
                    <a:lumOff val="50000"/>
                  </a:schemeClr>
                </a:solidFill>
              </a:defRPr>
            </a:lvl2pPr>
            <a:lvl3pPr marL="0" indent="0">
              <a:lnSpc>
                <a:spcPct val="130000"/>
              </a:lnSpc>
              <a:buNone/>
              <a:defRPr sz="1600">
                <a:solidFill>
                  <a:schemeClr val="tx2">
                    <a:lumMod val="50000"/>
                    <a:lumOff val="50000"/>
                  </a:schemeClr>
                </a:solidFill>
              </a:defRPr>
            </a:lvl3pPr>
            <a:lvl4pPr marL="182880" indent="0">
              <a:lnSpc>
                <a:spcPct val="130000"/>
              </a:lnSpc>
              <a:buNone/>
              <a:defRPr sz="1600">
                <a:solidFill>
                  <a:schemeClr val="tx2">
                    <a:lumMod val="50000"/>
                    <a:lumOff val="50000"/>
                  </a:schemeClr>
                </a:solidFill>
              </a:defRPr>
            </a:lvl4pPr>
            <a:lvl5pPr marL="454914" indent="0">
              <a:lnSpc>
                <a:spcPct val="130000"/>
              </a:lnSpc>
              <a:buNone/>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p:txBody>
      </p:sp>
      <p:sp>
        <p:nvSpPr>
          <p:cNvPr id="5" name="Slide Number Placeholder 3">
            <a:extLst>
              <a:ext uri="{FF2B5EF4-FFF2-40B4-BE49-F238E27FC236}">
                <a16:creationId xmlns:a16="http://schemas.microsoft.com/office/drawing/2014/main" id="{BD848FB2-8AA3-4B8C-8342-17F8B6870656}"/>
              </a:ext>
            </a:extLst>
          </p:cNvPr>
          <p:cNvSpPr>
            <a:spLocks noGrp="1"/>
          </p:cNvSpPr>
          <p:nvPr>
            <p:ph type="sldNum" sz="quarter" idx="10"/>
          </p:nvPr>
        </p:nvSpPr>
        <p:spPr/>
        <p:txBody>
          <a:bodyPr/>
          <a:lstStyle>
            <a:lvl1pPr>
              <a:defRPr/>
            </a:lvl1pPr>
          </a:lstStyle>
          <a:p>
            <a:fld id="{9F96A64A-C65C-48F5-9CD0-6B09F8618660}" type="slidenum">
              <a:rPr lang="en-US" altLang="en-US"/>
              <a:pPr/>
              <a:t>‹#›</a:t>
            </a:fld>
            <a:endParaRPr lang="en-US" altLang="en-US"/>
          </a:p>
        </p:txBody>
      </p:sp>
      <p:sp>
        <p:nvSpPr>
          <p:cNvPr id="6" name="Footer Placeholder 4">
            <a:extLst>
              <a:ext uri="{FF2B5EF4-FFF2-40B4-BE49-F238E27FC236}">
                <a16:creationId xmlns:a16="http://schemas.microsoft.com/office/drawing/2014/main" id="{16E576D0-37C1-47CE-91D9-82B1BA2BF196}"/>
              </a:ext>
            </a:extLst>
          </p:cNvPr>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3005316202"/>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preserve="1" userDrawn="1">
  <p:cSld name="Dark Highlight Slide">
    <p:spTree>
      <p:nvGrpSpPr>
        <p:cNvPr id="1" name=""/>
        <p:cNvGrpSpPr/>
        <p:nvPr/>
      </p:nvGrpSpPr>
      <p:grpSpPr>
        <a:xfrm>
          <a:off x="0" y="0"/>
          <a:ext cx="0" cy="0"/>
          <a:chOff x="0" y="0"/>
          <a:chExt cx="0" cy="0"/>
        </a:xfrm>
      </p:grpSpPr>
      <p:sp>
        <p:nvSpPr>
          <p:cNvPr id="2" name="Title 1"/>
          <p:cNvSpPr>
            <a:spLocks noGrp="1"/>
          </p:cNvSpPr>
          <p:nvPr>
            <p:ph type="title"/>
          </p:nvPr>
        </p:nvSpPr>
        <p:spPr>
          <a:xfrm>
            <a:off x="356934" y="346364"/>
            <a:ext cx="3145592" cy="5784272"/>
          </a:xfrm>
        </p:spPr>
        <p:txBody>
          <a:bodyPr anchor="ctr"/>
          <a:lstStyle>
            <a:lvl1pPr>
              <a:defRPr sz="3200" b="0" i="0">
                <a:solidFill>
                  <a:schemeClr val="tx1"/>
                </a:solidFill>
                <a:latin typeface="+mn-lt"/>
                <a:cs typeface="Andes ExtraLight"/>
              </a:defRPr>
            </a:lvl1pPr>
          </a:lstStyle>
          <a:p>
            <a:r>
              <a:rPr lang="en-US"/>
              <a:t>Click to edit Master title style</a:t>
            </a:r>
            <a:endParaRPr lang="en-US" dirty="0"/>
          </a:p>
        </p:txBody>
      </p:sp>
      <p:sp>
        <p:nvSpPr>
          <p:cNvPr id="4" name="Content Placeholder 3"/>
          <p:cNvSpPr>
            <a:spLocks noGrp="1"/>
          </p:cNvSpPr>
          <p:nvPr>
            <p:ph sz="half" idx="2"/>
          </p:nvPr>
        </p:nvSpPr>
        <p:spPr>
          <a:xfrm>
            <a:off x="3682999" y="346364"/>
            <a:ext cx="5166895" cy="5784271"/>
          </a:xfrm>
        </p:spPr>
        <p:txBody>
          <a:bodyPr anchor="ctr"/>
          <a:lstStyle>
            <a:lvl1pPr>
              <a:lnSpc>
                <a:spcPct val="125000"/>
              </a:lnSpc>
              <a:spcBef>
                <a:spcPts val="0"/>
              </a:spcBef>
              <a:spcAft>
                <a:spcPts val="2200"/>
              </a:spcAft>
              <a:defRPr sz="2200">
                <a:solidFill>
                  <a:schemeClr val="tx2">
                    <a:lumMod val="50000"/>
                    <a:lumOff val="50000"/>
                  </a:schemeClr>
                </a:solidFill>
              </a:defRPr>
            </a:lvl1pPr>
            <a:lvl2pPr marL="0" indent="0">
              <a:lnSpc>
                <a:spcPct val="125000"/>
              </a:lnSpc>
              <a:spcBef>
                <a:spcPts val="0"/>
              </a:spcBef>
              <a:spcAft>
                <a:spcPts val="2200"/>
              </a:spcAft>
              <a:buNone/>
              <a:defRPr sz="2000" baseline="0">
                <a:solidFill>
                  <a:schemeClr val="tx2">
                    <a:lumMod val="50000"/>
                    <a:lumOff val="50000"/>
                  </a:schemeClr>
                </a:solidFill>
              </a:defRPr>
            </a:lvl2pPr>
            <a:lvl3pPr marL="0" indent="0">
              <a:lnSpc>
                <a:spcPct val="130000"/>
              </a:lnSpc>
              <a:buNone/>
              <a:defRPr sz="1600">
                <a:solidFill>
                  <a:schemeClr val="tx2">
                    <a:lumMod val="50000"/>
                    <a:lumOff val="50000"/>
                  </a:schemeClr>
                </a:solidFill>
              </a:defRPr>
            </a:lvl3pPr>
            <a:lvl4pPr marL="182880" indent="0">
              <a:lnSpc>
                <a:spcPct val="130000"/>
              </a:lnSpc>
              <a:buNone/>
              <a:defRPr sz="1600">
                <a:solidFill>
                  <a:schemeClr val="tx2">
                    <a:lumMod val="50000"/>
                    <a:lumOff val="50000"/>
                  </a:schemeClr>
                </a:solidFill>
              </a:defRPr>
            </a:lvl4pPr>
            <a:lvl5pPr marL="454914" indent="0">
              <a:lnSpc>
                <a:spcPct val="130000"/>
              </a:lnSpc>
              <a:buNone/>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p:txBody>
      </p:sp>
      <p:sp>
        <p:nvSpPr>
          <p:cNvPr id="5" name="Slide Number Placeholder 3">
            <a:extLst>
              <a:ext uri="{FF2B5EF4-FFF2-40B4-BE49-F238E27FC236}">
                <a16:creationId xmlns:a16="http://schemas.microsoft.com/office/drawing/2014/main" id="{BD848FB2-8AA3-4B8C-8342-17F8B6870656}"/>
              </a:ext>
            </a:extLst>
          </p:cNvPr>
          <p:cNvSpPr>
            <a:spLocks noGrp="1"/>
          </p:cNvSpPr>
          <p:nvPr>
            <p:ph type="sldNum" sz="quarter" idx="10"/>
          </p:nvPr>
        </p:nvSpPr>
        <p:spPr/>
        <p:txBody>
          <a:bodyPr/>
          <a:lstStyle>
            <a:lvl1pPr>
              <a:defRPr/>
            </a:lvl1pPr>
          </a:lstStyle>
          <a:p>
            <a:fld id="{38212376-3170-4778-AB2C-3EB62FC1C186}" type="slidenum">
              <a:rPr lang="en-US" altLang="en-US"/>
              <a:pPr/>
              <a:t>‹#›</a:t>
            </a:fld>
            <a:endParaRPr lang="en-US" altLang="en-US"/>
          </a:p>
        </p:txBody>
      </p:sp>
      <p:sp>
        <p:nvSpPr>
          <p:cNvPr id="6" name="Footer Placeholder 4">
            <a:extLst>
              <a:ext uri="{FF2B5EF4-FFF2-40B4-BE49-F238E27FC236}">
                <a16:creationId xmlns:a16="http://schemas.microsoft.com/office/drawing/2014/main" id="{16E576D0-37C1-47CE-91D9-82B1BA2BF196}"/>
              </a:ext>
            </a:extLst>
          </p:cNvPr>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3637153152"/>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preserve="1" userDrawn="1">
  <p:cSld name="Tomb Stone">
    <p:spTree>
      <p:nvGrpSpPr>
        <p:cNvPr id="1" name=""/>
        <p:cNvGrpSpPr/>
        <p:nvPr/>
      </p:nvGrpSpPr>
      <p:grpSpPr>
        <a:xfrm>
          <a:off x="0" y="0"/>
          <a:ext cx="0" cy="0"/>
          <a:chOff x="0" y="0"/>
          <a:chExt cx="0" cy="0"/>
        </a:xfrm>
      </p:grpSpPr>
      <p:sp>
        <p:nvSpPr>
          <p:cNvPr id="73" name="Freeform 1683"/>
          <p:cNvSpPr>
            <a:spLocks/>
          </p:cNvSpPr>
          <p:nvPr/>
        </p:nvSpPr>
        <p:spPr bwMode="auto">
          <a:xfrm flipH="1">
            <a:off x="7410450" y="3175"/>
            <a:ext cx="712788" cy="584200"/>
          </a:xfrm>
          <a:custGeom>
            <a:avLst/>
            <a:gdLst>
              <a:gd name="T0" fmla="*/ 2147483646 w 448"/>
              <a:gd name="T1" fmla="*/ 2147483646 h 372"/>
              <a:gd name="T2" fmla="*/ 2147483646 w 448"/>
              <a:gd name="T3" fmla="*/ 2147483646 h 372"/>
              <a:gd name="T4" fmla="*/ 2147483646 w 448"/>
              <a:gd name="T5" fmla="*/ 2147483646 h 372"/>
              <a:gd name="T6" fmla="*/ 2147483646 w 448"/>
              <a:gd name="T7" fmla="*/ 2147483646 h 372"/>
              <a:gd name="T8" fmla="*/ 2147483646 w 448"/>
              <a:gd name="T9" fmla="*/ 2147483646 h 372"/>
              <a:gd name="T10" fmla="*/ 2147483646 w 448"/>
              <a:gd name="T11" fmla="*/ 2147483646 h 372"/>
              <a:gd name="T12" fmla="*/ 0 w 448"/>
              <a:gd name="T13" fmla="*/ 0 h 372"/>
              <a:gd name="T14" fmla="*/ 2147483646 w 448"/>
              <a:gd name="T15" fmla="*/ 0 h 372"/>
              <a:gd name="T16" fmla="*/ 2147483646 w 448"/>
              <a:gd name="T17" fmla="*/ 2147483646 h 372"/>
              <a:gd name="T18" fmla="*/ 2147483646 w 448"/>
              <a:gd name="T19" fmla="*/ 2147483646 h 372"/>
              <a:gd name="T20" fmla="*/ 2147483646 w 448"/>
              <a:gd name="T21" fmla="*/ 2147483646 h 372"/>
              <a:gd name="T22" fmla="*/ 2147483646 w 448"/>
              <a:gd name="T23" fmla="*/ 2147483646 h 372"/>
              <a:gd name="T24" fmla="*/ 2147483646 w 448"/>
              <a:gd name="T25" fmla="*/ 2147483646 h 372"/>
              <a:gd name="T26" fmla="*/ 2147483646 w 448"/>
              <a:gd name="T27" fmla="*/ 2147483646 h 372"/>
              <a:gd name="T28" fmla="*/ 2147483646 w 448"/>
              <a:gd name="T29" fmla="*/ 2147483646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pPr eaLnBrk="0" hangingPunct="0">
              <a:buSzTx/>
            </a:pPr>
            <a:endParaRPr lang="hr-HR">
              <a:solidFill>
                <a:srgbClr val="002345"/>
              </a:solidFill>
            </a:endParaRPr>
          </a:p>
        </p:txBody>
      </p:sp>
      <p:sp>
        <p:nvSpPr>
          <p:cNvPr id="74" name="Line 1086"/>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75" name="Line 1087"/>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76" name="Rectangle 1088">
            <a:extLst>
              <a:ext uri="{FF2B5EF4-FFF2-40B4-BE49-F238E27FC236}">
                <a16:creationId xmlns:a16="http://schemas.microsoft.com/office/drawing/2014/main" id="{E268DD9E-71A9-4714-94A7-8AC5A5C51032}"/>
              </a:ext>
            </a:extLst>
          </p:cNvPr>
          <p:cNvSpPr>
            <a:spLocks noChangeArrowheads="1"/>
          </p:cNvSpPr>
          <p:nvPr/>
        </p:nvSpPr>
        <p:spPr bwMode="auto">
          <a:xfrm>
            <a:off x="484188" y="617538"/>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77" name="Rectangle 1089">
            <a:extLst>
              <a:ext uri="{FF2B5EF4-FFF2-40B4-BE49-F238E27FC236}">
                <a16:creationId xmlns:a16="http://schemas.microsoft.com/office/drawing/2014/main" id="{4976D49A-29BC-4779-B9A9-83DB528D145B}"/>
              </a:ext>
            </a:extLst>
          </p:cNvPr>
          <p:cNvSpPr>
            <a:spLocks noChangeArrowheads="1"/>
          </p:cNvSpPr>
          <p:nvPr/>
        </p:nvSpPr>
        <p:spPr bwMode="auto">
          <a:xfrm>
            <a:off x="484188" y="61753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78" name="Freeform 1098"/>
          <p:cNvSpPr>
            <a:spLocks/>
          </p:cNvSpPr>
          <p:nvPr/>
        </p:nvSpPr>
        <p:spPr bwMode="auto">
          <a:xfrm>
            <a:off x="487363" y="617538"/>
            <a:ext cx="3175" cy="1587"/>
          </a:xfrm>
          <a:custGeom>
            <a:avLst/>
            <a:gdLst>
              <a:gd name="T0" fmla="*/ 0 w 2"/>
              <a:gd name="T1" fmla="*/ 0 h 1587"/>
              <a:gd name="T2" fmla="*/ 2147483646 w 2"/>
              <a:gd name="T3" fmla="*/ 0 h 1587"/>
              <a:gd name="T4" fmla="*/ 2147483646 w 2"/>
              <a:gd name="T5" fmla="*/ 0 h 1587"/>
              <a:gd name="T6" fmla="*/ 2147483646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2147483646 w 2"/>
              <a:gd name="T35" fmla="*/ 0 h 1587"/>
              <a:gd name="T36" fmla="*/ 2147483646 w 2"/>
              <a:gd name="T37" fmla="*/ 0 h 1587"/>
              <a:gd name="T38" fmla="*/ 2147483646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79" name="Freeform 1115"/>
          <p:cNvSpPr>
            <a:spLocks/>
          </p:cNvSpPr>
          <p:nvPr/>
        </p:nvSpPr>
        <p:spPr bwMode="auto">
          <a:xfrm>
            <a:off x="458788" y="473075"/>
            <a:ext cx="3175" cy="3175"/>
          </a:xfrm>
          <a:custGeom>
            <a:avLst/>
            <a:gdLst>
              <a:gd name="T0" fmla="*/ 0 w 2"/>
              <a:gd name="T1" fmla="*/ 2147483646 h 2"/>
              <a:gd name="T2" fmla="*/ 0 w 2"/>
              <a:gd name="T3" fmla="*/ 2147483646 h 2"/>
              <a:gd name="T4" fmla="*/ 0 w 2"/>
              <a:gd name="T5" fmla="*/ 2147483646 h 2"/>
              <a:gd name="T6" fmla="*/ 0 w 2"/>
              <a:gd name="T7" fmla="*/ 2147483646 h 2"/>
              <a:gd name="T8" fmla="*/ 0 w 2"/>
              <a:gd name="T9" fmla="*/ 2147483646 h 2"/>
              <a:gd name="T10" fmla="*/ 0 w 2"/>
              <a:gd name="T11" fmla="*/ 2147483646 h 2"/>
              <a:gd name="T12" fmla="*/ 2147483646 w 2"/>
              <a:gd name="T13" fmla="*/ 2147483646 h 2"/>
              <a:gd name="T14" fmla="*/ 2147483646 w 2"/>
              <a:gd name="T15" fmla="*/ 2147483646 h 2"/>
              <a:gd name="T16" fmla="*/ 2147483646 w 2"/>
              <a:gd name="T17" fmla="*/ 0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2147483646 w 2"/>
              <a:gd name="T29" fmla="*/ 2147483646 h 2"/>
              <a:gd name="T30" fmla="*/ 2147483646 w 2"/>
              <a:gd name="T31" fmla="*/ 2147483646 h 2"/>
              <a:gd name="T32" fmla="*/ 2147483646 w 2"/>
              <a:gd name="T33" fmla="*/ 2147483646 h 2"/>
              <a:gd name="T34" fmla="*/ 2147483646 w 2"/>
              <a:gd name="T35" fmla="*/ 2147483646 h 2"/>
              <a:gd name="T36" fmla="*/ 2147483646 w 2"/>
              <a:gd name="T37" fmla="*/ 2147483646 h 2"/>
              <a:gd name="T38" fmla="*/ 2147483646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2147483646 w 2"/>
              <a:gd name="T55" fmla="*/ 2147483646 h 2"/>
              <a:gd name="T56" fmla="*/ 0 w 2"/>
              <a:gd name="T57" fmla="*/ 2147483646 h 2"/>
              <a:gd name="T58" fmla="*/ 2147483646 w 2"/>
              <a:gd name="T59" fmla="*/ 2147483646 h 2"/>
              <a:gd name="T60" fmla="*/ 2147483646 w 2"/>
              <a:gd name="T61" fmla="*/ 2147483646 h 2"/>
              <a:gd name="T62" fmla="*/ 2147483646 w 2"/>
              <a:gd name="T63" fmla="*/ 2147483646 h 2"/>
              <a:gd name="T64" fmla="*/ 0 w 2"/>
              <a:gd name="T65" fmla="*/ 2147483646 h 2"/>
              <a:gd name="T66" fmla="*/ 0 w 2"/>
              <a:gd name="T67" fmla="*/ 2147483646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0" name="Freeform 1120"/>
          <p:cNvSpPr>
            <a:spLocks/>
          </p:cNvSpPr>
          <p:nvPr/>
        </p:nvSpPr>
        <p:spPr bwMode="auto">
          <a:xfrm>
            <a:off x="458788" y="463550"/>
            <a:ext cx="3175" cy="3175"/>
          </a:xfrm>
          <a:custGeom>
            <a:avLst/>
            <a:gdLst>
              <a:gd name="T0" fmla="*/ 0 w 2"/>
              <a:gd name="T1" fmla="*/ 0 h 2"/>
              <a:gd name="T2" fmla="*/ 0 w 2"/>
              <a:gd name="T3" fmla="*/ 2147483646 h 2"/>
              <a:gd name="T4" fmla="*/ 0 w 2"/>
              <a:gd name="T5" fmla="*/ 2147483646 h 2"/>
              <a:gd name="T6" fmla="*/ 0 w 2"/>
              <a:gd name="T7" fmla="*/ 2147483646 h 2"/>
              <a:gd name="T8" fmla="*/ 2147483646 w 2"/>
              <a:gd name="T9" fmla="*/ 2147483646 h 2"/>
              <a:gd name="T10" fmla="*/ 2147483646 w 2"/>
              <a:gd name="T11" fmla="*/ 0 h 2"/>
              <a:gd name="T12" fmla="*/ 2147483646 w 2"/>
              <a:gd name="T13" fmla="*/ 0 h 2"/>
              <a:gd name="T14" fmla="*/ 2147483646 w 2"/>
              <a:gd name="T15" fmla="*/ 0 h 2"/>
              <a:gd name="T16" fmla="*/ 0 w 2"/>
              <a:gd name="T17" fmla="*/ 0 h 2"/>
              <a:gd name="T18" fmla="*/ 0 w 2"/>
              <a:gd name="T19" fmla="*/ 2147483646 h 2"/>
              <a:gd name="T20" fmla="*/ 0 w 2"/>
              <a:gd name="T21" fmla="*/ 2147483646 h 2"/>
              <a:gd name="T22" fmla="*/ 2147483646 w 2"/>
              <a:gd name="T23" fmla="*/ 0 h 2"/>
              <a:gd name="T24" fmla="*/ 2147483646 w 2"/>
              <a:gd name="T25" fmla="*/ 0 h 2"/>
              <a:gd name="T26" fmla="*/ 2147483646 w 2"/>
              <a:gd name="T27" fmla="*/ 0 h 2"/>
              <a:gd name="T28" fmla="*/ 2147483646 w 2"/>
              <a:gd name="T29" fmla="*/ 2147483646 h 2"/>
              <a:gd name="T30" fmla="*/ 0 w 2"/>
              <a:gd name="T31" fmla="*/ 2147483646 h 2"/>
              <a:gd name="T32" fmla="*/ 0 w 2"/>
              <a:gd name="T33" fmla="*/ 2147483646 h 2"/>
              <a:gd name="T34" fmla="*/ 0 w 2"/>
              <a:gd name="T35" fmla="*/ 2147483646 h 2"/>
              <a:gd name="T36" fmla="*/ 0 w 2"/>
              <a:gd name="T37" fmla="*/ 2147483646 h 2"/>
              <a:gd name="T38" fmla="*/ 0 w 2"/>
              <a:gd name="T39" fmla="*/ 2147483646 h 2"/>
              <a:gd name="T40" fmla="*/ 0 w 2"/>
              <a:gd name="T41" fmla="*/ 2147483646 h 2"/>
              <a:gd name="T42" fmla="*/ 0 w 2"/>
              <a:gd name="T43" fmla="*/ 2147483646 h 2"/>
              <a:gd name="T44" fmla="*/ 0 w 2"/>
              <a:gd name="T45" fmla="*/ 2147483646 h 2"/>
              <a:gd name="T46" fmla="*/ 2147483646 w 2"/>
              <a:gd name="T47" fmla="*/ 2147483646 h 2"/>
              <a:gd name="T48" fmla="*/ 0 w 2"/>
              <a:gd name="T49" fmla="*/ 2147483646 h 2"/>
              <a:gd name="T50" fmla="*/ 0 w 2"/>
              <a:gd name="T51" fmla="*/ 2147483646 h 2"/>
              <a:gd name="T52" fmla="*/ 2147483646 w 2"/>
              <a:gd name="T53" fmla="*/ 2147483646 h 2"/>
              <a:gd name="T54" fmla="*/ 2147483646 w 2"/>
              <a:gd name="T55" fmla="*/ 2147483646 h 2"/>
              <a:gd name="T56" fmla="*/ 2147483646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1" name="Freeform 1134"/>
          <p:cNvSpPr>
            <a:spLocks/>
          </p:cNvSpPr>
          <p:nvPr/>
        </p:nvSpPr>
        <p:spPr bwMode="auto">
          <a:xfrm>
            <a:off x="703263" y="514350"/>
            <a:ext cx="3175" cy="6350"/>
          </a:xfrm>
          <a:custGeom>
            <a:avLst/>
            <a:gdLst>
              <a:gd name="T0" fmla="*/ 2147483646 w 2"/>
              <a:gd name="T1" fmla="*/ 2147483646 h 4"/>
              <a:gd name="T2" fmla="*/ 2147483646 w 2"/>
              <a:gd name="T3" fmla="*/ 2147483646 h 4"/>
              <a:gd name="T4" fmla="*/ 2147483646 w 2"/>
              <a:gd name="T5" fmla="*/ 2147483646 h 4"/>
              <a:gd name="T6" fmla="*/ 2147483646 w 2"/>
              <a:gd name="T7" fmla="*/ 2147483646 h 4"/>
              <a:gd name="T8" fmla="*/ 2147483646 w 2"/>
              <a:gd name="T9" fmla="*/ 0 h 4"/>
              <a:gd name="T10" fmla="*/ 2147483646 w 2"/>
              <a:gd name="T11" fmla="*/ 0 h 4"/>
              <a:gd name="T12" fmla="*/ 2147483646 w 2"/>
              <a:gd name="T13" fmla="*/ 0 h 4"/>
              <a:gd name="T14" fmla="*/ 0 w 2"/>
              <a:gd name="T15" fmla="*/ 2147483646 h 4"/>
              <a:gd name="T16" fmla="*/ 2147483646 w 2"/>
              <a:gd name="T17" fmla="*/ 2147483646 h 4"/>
              <a:gd name="T18" fmla="*/ 2147483646 w 2"/>
              <a:gd name="T19" fmla="*/ 2147483646 h 4"/>
              <a:gd name="T20" fmla="*/ 2147483646 w 2"/>
              <a:gd name="T21" fmla="*/ 2147483646 h 4"/>
              <a:gd name="T22" fmla="*/ 2147483646 w 2"/>
              <a:gd name="T23" fmla="*/ 0 h 4"/>
              <a:gd name="T24" fmla="*/ 2147483646 w 2"/>
              <a:gd name="T25" fmla="*/ 2147483646 h 4"/>
              <a:gd name="T26" fmla="*/ 2147483646 w 2"/>
              <a:gd name="T27" fmla="*/ 2147483646 h 4"/>
              <a:gd name="T28" fmla="*/ 2147483646 w 2"/>
              <a:gd name="T29" fmla="*/ 2147483646 h 4"/>
              <a:gd name="T30" fmla="*/ 2147483646 w 2"/>
              <a:gd name="T31" fmla="*/ 2147483646 h 4"/>
              <a:gd name="T32" fmla="*/ 2147483646 w 2"/>
              <a:gd name="T33" fmla="*/ 2147483646 h 4"/>
              <a:gd name="T34" fmla="*/ 2147483646 w 2"/>
              <a:gd name="T35" fmla="*/ 2147483646 h 4"/>
              <a:gd name="T36" fmla="*/ 2147483646 w 2"/>
              <a:gd name="T37" fmla="*/ 2147483646 h 4"/>
              <a:gd name="T38" fmla="*/ 2147483646 w 2"/>
              <a:gd name="T39" fmla="*/ 2147483646 h 4"/>
              <a:gd name="T40" fmla="*/ 2147483646 w 2"/>
              <a:gd name="T41" fmla="*/ 2147483646 h 4"/>
              <a:gd name="T42" fmla="*/ 2147483646 w 2"/>
              <a:gd name="T43" fmla="*/ 2147483646 h 4"/>
              <a:gd name="T44" fmla="*/ 2147483646 w 2"/>
              <a:gd name="T45" fmla="*/ 2147483646 h 4"/>
              <a:gd name="T46" fmla="*/ 2147483646 w 2"/>
              <a:gd name="T47" fmla="*/ 2147483646 h 4"/>
              <a:gd name="T48" fmla="*/ 2147483646 w 2"/>
              <a:gd name="T49" fmla="*/ 2147483646 h 4"/>
              <a:gd name="T50" fmla="*/ 2147483646 w 2"/>
              <a:gd name="T51" fmla="*/ 2147483646 h 4"/>
              <a:gd name="T52" fmla="*/ 0 w 2"/>
              <a:gd name="T53" fmla="*/ 2147483646 h 4"/>
              <a:gd name="T54" fmla="*/ 2147483646 w 2"/>
              <a:gd name="T55" fmla="*/ 2147483646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2" name="Freeform 1141"/>
          <p:cNvSpPr>
            <a:spLocks/>
          </p:cNvSpPr>
          <p:nvPr/>
        </p:nvSpPr>
        <p:spPr bwMode="auto">
          <a:xfrm>
            <a:off x="706438" y="479425"/>
            <a:ext cx="1587" cy="6350"/>
          </a:xfrm>
          <a:custGeom>
            <a:avLst/>
            <a:gdLst>
              <a:gd name="T0" fmla="*/ 0 w 1587"/>
              <a:gd name="T1" fmla="*/ 2147483646 h 4"/>
              <a:gd name="T2" fmla="*/ 0 w 1587"/>
              <a:gd name="T3" fmla="*/ 2147483646 h 4"/>
              <a:gd name="T4" fmla="*/ 0 w 1587"/>
              <a:gd name="T5" fmla="*/ 0 h 4"/>
              <a:gd name="T6" fmla="*/ 0 w 1587"/>
              <a:gd name="T7" fmla="*/ 0 h 4"/>
              <a:gd name="T8" fmla="*/ 0 w 1587"/>
              <a:gd name="T9" fmla="*/ 2147483646 h 4"/>
              <a:gd name="T10" fmla="*/ 0 w 1587"/>
              <a:gd name="T11" fmla="*/ 2147483646 h 4"/>
              <a:gd name="T12" fmla="*/ 0 w 1587"/>
              <a:gd name="T13" fmla="*/ 2147483646 h 4"/>
              <a:gd name="T14" fmla="*/ 0 w 1587"/>
              <a:gd name="T15" fmla="*/ 2147483646 h 4"/>
              <a:gd name="T16" fmla="*/ 0 w 1587"/>
              <a:gd name="T17" fmla="*/ 2147483646 h 4"/>
              <a:gd name="T18" fmla="*/ 0 w 1587"/>
              <a:gd name="T19" fmla="*/ 2147483646 h 4"/>
              <a:gd name="T20" fmla="*/ 0 w 1587"/>
              <a:gd name="T21" fmla="*/ 2147483646 h 4"/>
              <a:gd name="T22" fmla="*/ 0 w 1587"/>
              <a:gd name="T23" fmla="*/ 2147483646 h 4"/>
              <a:gd name="T24" fmla="*/ 0 w 1587"/>
              <a:gd name="T25" fmla="*/ 2147483646 h 4"/>
              <a:gd name="T26" fmla="*/ 0 w 1587"/>
              <a:gd name="T27" fmla="*/ 2147483646 h 4"/>
              <a:gd name="T28" fmla="*/ 0 w 1587"/>
              <a:gd name="T29" fmla="*/ 2147483646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3" name="Freeform 1148"/>
          <p:cNvSpPr>
            <a:spLocks/>
          </p:cNvSpPr>
          <p:nvPr/>
        </p:nvSpPr>
        <p:spPr bwMode="auto">
          <a:xfrm>
            <a:off x="693738" y="460375"/>
            <a:ext cx="3175" cy="3175"/>
          </a:xfrm>
          <a:custGeom>
            <a:avLst/>
            <a:gdLst>
              <a:gd name="T0" fmla="*/ 2147483646 w 2"/>
              <a:gd name="T1" fmla="*/ 2147483646 h 2"/>
              <a:gd name="T2" fmla="*/ 2147483646 w 2"/>
              <a:gd name="T3" fmla="*/ 0 h 2"/>
              <a:gd name="T4" fmla="*/ 2147483646 w 2"/>
              <a:gd name="T5" fmla="*/ 0 h 2"/>
              <a:gd name="T6" fmla="*/ 2147483646 w 2"/>
              <a:gd name="T7" fmla="*/ 0 h 2"/>
              <a:gd name="T8" fmla="*/ 2147483646 w 2"/>
              <a:gd name="T9" fmla="*/ 0 h 2"/>
              <a:gd name="T10" fmla="*/ 0 w 2"/>
              <a:gd name="T11" fmla="*/ 0 h 2"/>
              <a:gd name="T12" fmla="*/ 0 w 2"/>
              <a:gd name="T13" fmla="*/ 0 h 2"/>
              <a:gd name="T14" fmla="*/ 0 w 2"/>
              <a:gd name="T15" fmla="*/ 2147483646 h 2"/>
              <a:gd name="T16" fmla="*/ 0 w 2"/>
              <a:gd name="T17" fmla="*/ 2147483646 h 2"/>
              <a:gd name="T18" fmla="*/ 0 w 2"/>
              <a:gd name="T19" fmla="*/ 2147483646 h 2"/>
              <a:gd name="T20" fmla="*/ 2147483646 w 2"/>
              <a:gd name="T21" fmla="*/ 2147483646 h 2"/>
              <a:gd name="T22" fmla="*/ 2147483646 w 2"/>
              <a:gd name="T23" fmla="*/ 2147483646 h 2"/>
              <a:gd name="T24" fmla="*/ 2147483646 w 2"/>
              <a:gd name="T25" fmla="*/ 0 h 2"/>
              <a:gd name="T26" fmla="*/ 2147483646 w 2"/>
              <a:gd name="T27" fmla="*/ 0 h 2"/>
              <a:gd name="T28" fmla="*/ 2147483646 w 2"/>
              <a:gd name="T29" fmla="*/ 0 h 2"/>
              <a:gd name="T30" fmla="*/ 0 w 2"/>
              <a:gd name="T31" fmla="*/ 2147483646 h 2"/>
              <a:gd name="T32" fmla="*/ 2147483646 w 2"/>
              <a:gd name="T33" fmla="*/ 2147483646 h 2"/>
              <a:gd name="T34" fmla="*/ 2147483646 w 2"/>
              <a:gd name="T35" fmla="*/ 0 h 2"/>
              <a:gd name="T36" fmla="*/ 0 w 2"/>
              <a:gd name="T37" fmla="*/ 2147483646 h 2"/>
              <a:gd name="T38" fmla="*/ 2147483646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0 w 2"/>
              <a:gd name="T55" fmla="*/ 2147483646 h 2"/>
              <a:gd name="T56" fmla="*/ 0 w 2"/>
              <a:gd name="T57" fmla="*/ 2147483646 h 2"/>
              <a:gd name="T58" fmla="*/ 2147483646 w 2"/>
              <a:gd name="T59" fmla="*/ 2147483646 h 2"/>
              <a:gd name="T60" fmla="*/ 2147483646 w 2"/>
              <a:gd name="T61" fmla="*/ 2147483646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4" name="Freeform 1150"/>
          <p:cNvSpPr>
            <a:spLocks/>
          </p:cNvSpPr>
          <p:nvPr/>
        </p:nvSpPr>
        <p:spPr bwMode="auto">
          <a:xfrm>
            <a:off x="684213" y="447675"/>
            <a:ext cx="1587" cy="3175"/>
          </a:xfrm>
          <a:custGeom>
            <a:avLst/>
            <a:gdLst>
              <a:gd name="T0" fmla="*/ 0 w 1587"/>
              <a:gd name="T1" fmla="*/ 2147483646 h 2"/>
              <a:gd name="T2" fmla="*/ 0 w 1587"/>
              <a:gd name="T3" fmla="*/ 0 h 2"/>
              <a:gd name="T4" fmla="*/ 0 w 1587"/>
              <a:gd name="T5" fmla="*/ 2147483646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5" name="Freeform 1152"/>
          <p:cNvSpPr>
            <a:spLocks/>
          </p:cNvSpPr>
          <p:nvPr/>
        </p:nvSpPr>
        <p:spPr bwMode="auto">
          <a:xfrm>
            <a:off x="684213" y="447675"/>
            <a:ext cx="3175" cy="3175"/>
          </a:xfrm>
          <a:custGeom>
            <a:avLst/>
            <a:gdLst>
              <a:gd name="T0" fmla="*/ 2147483646 w 2"/>
              <a:gd name="T1" fmla="*/ 0 h 2"/>
              <a:gd name="T2" fmla="*/ 0 w 2"/>
              <a:gd name="T3" fmla="*/ 0 h 2"/>
              <a:gd name="T4" fmla="*/ 0 w 2"/>
              <a:gd name="T5" fmla="*/ 0 h 2"/>
              <a:gd name="T6" fmla="*/ 0 w 2"/>
              <a:gd name="T7" fmla="*/ 0 h 2"/>
              <a:gd name="T8" fmla="*/ 0 w 2"/>
              <a:gd name="T9" fmla="*/ 2147483646 h 2"/>
              <a:gd name="T10" fmla="*/ 2147483646 w 2"/>
              <a:gd name="T11" fmla="*/ 2147483646 h 2"/>
              <a:gd name="T12" fmla="*/ 2147483646 w 2"/>
              <a:gd name="T13" fmla="*/ 0 h 2"/>
              <a:gd name="T14" fmla="*/ 0 w 2"/>
              <a:gd name="T15" fmla="*/ 0 h 2"/>
              <a:gd name="T16" fmla="*/ 0 w 2"/>
              <a:gd name="T17" fmla="*/ 0 h 2"/>
              <a:gd name="T18" fmla="*/ 0 w 2"/>
              <a:gd name="T19" fmla="*/ 0 h 2"/>
              <a:gd name="T20" fmla="*/ 0 w 2"/>
              <a:gd name="T21" fmla="*/ 2147483646 h 2"/>
              <a:gd name="T22" fmla="*/ 2147483646 w 2"/>
              <a:gd name="T23" fmla="*/ 2147483646 h 2"/>
              <a:gd name="T24" fmla="*/ 2147483646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6" name="Freeform 1154"/>
          <p:cNvSpPr>
            <a:spLocks/>
          </p:cNvSpPr>
          <p:nvPr/>
        </p:nvSpPr>
        <p:spPr bwMode="auto">
          <a:xfrm>
            <a:off x="665163" y="434975"/>
            <a:ext cx="3175" cy="1588"/>
          </a:xfrm>
          <a:custGeom>
            <a:avLst/>
            <a:gdLst>
              <a:gd name="T0" fmla="*/ 2147483646 w 2"/>
              <a:gd name="T1" fmla="*/ 0 h 1588"/>
              <a:gd name="T2" fmla="*/ 0 w 2"/>
              <a:gd name="T3" fmla="*/ 0 h 1588"/>
              <a:gd name="T4" fmla="*/ 2147483646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7" name="Freeform 1156"/>
          <p:cNvSpPr>
            <a:spLocks/>
          </p:cNvSpPr>
          <p:nvPr/>
        </p:nvSpPr>
        <p:spPr bwMode="auto">
          <a:xfrm>
            <a:off x="665163" y="431800"/>
            <a:ext cx="3175" cy="3175"/>
          </a:xfrm>
          <a:custGeom>
            <a:avLst/>
            <a:gdLst>
              <a:gd name="T0" fmla="*/ 2147483646 w 2"/>
              <a:gd name="T1" fmla="*/ 2147483646 h 2"/>
              <a:gd name="T2" fmla="*/ 0 w 2"/>
              <a:gd name="T3" fmla="*/ 0 h 2"/>
              <a:gd name="T4" fmla="*/ 0 w 2"/>
              <a:gd name="T5" fmla="*/ 0 h 2"/>
              <a:gd name="T6" fmla="*/ 0 w 2"/>
              <a:gd name="T7" fmla="*/ 2147483646 h 2"/>
              <a:gd name="T8" fmla="*/ 2147483646 w 2"/>
              <a:gd name="T9" fmla="*/ 2147483646 h 2"/>
              <a:gd name="T10" fmla="*/ 2147483646 w 2"/>
              <a:gd name="T11" fmla="*/ 2147483646 h 2"/>
              <a:gd name="T12" fmla="*/ 2147483646 w 2"/>
              <a:gd name="T13" fmla="*/ 2147483646 h 2"/>
              <a:gd name="T14" fmla="*/ 0 w 2"/>
              <a:gd name="T15" fmla="*/ 0 h 2"/>
              <a:gd name="T16" fmla="*/ 0 w 2"/>
              <a:gd name="T17" fmla="*/ 0 h 2"/>
              <a:gd name="T18" fmla="*/ 0 w 2"/>
              <a:gd name="T19" fmla="*/ 2147483646 h 2"/>
              <a:gd name="T20" fmla="*/ 2147483646 w 2"/>
              <a:gd name="T21" fmla="*/ 2147483646 h 2"/>
              <a:gd name="T22" fmla="*/ 2147483646 w 2"/>
              <a:gd name="T23" fmla="*/ 2147483646 h 2"/>
              <a:gd name="T24" fmla="*/ 2147483646 w 2"/>
              <a:gd name="T25" fmla="*/ 2147483646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8" name="Freeform 1163"/>
          <p:cNvSpPr>
            <a:spLocks/>
          </p:cNvSpPr>
          <p:nvPr/>
        </p:nvSpPr>
        <p:spPr bwMode="auto">
          <a:xfrm>
            <a:off x="611188" y="415925"/>
            <a:ext cx="6350" cy="3175"/>
          </a:xfrm>
          <a:custGeom>
            <a:avLst/>
            <a:gdLst>
              <a:gd name="T0" fmla="*/ 2147483646 w 4"/>
              <a:gd name="T1" fmla="*/ 2147483646 h 2"/>
              <a:gd name="T2" fmla="*/ 2147483646 w 4"/>
              <a:gd name="T3" fmla="*/ 2147483646 h 2"/>
              <a:gd name="T4" fmla="*/ 2147483646 w 4"/>
              <a:gd name="T5" fmla="*/ 2147483646 h 2"/>
              <a:gd name="T6" fmla="*/ 2147483646 w 4"/>
              <a:gd name="T7" fmla="*/ 0 h 2"/>
              <a:gd name="T8" fmla="*/ 2147483646 w 4"/>
              <a:gd name="T9" fmla="*/ 0 h 2"/>
              <a:gd name="T10" fmla="*/ 2147483646 w 4"/>
              <a:gd name="T11" fmla="*/ 0 h 2"/>
              <a:gd name="T12" fmla="*/ 2147483646 w 4"/>
              <a:gd name="T13" fmla="*/ 0 h 2"/>
              <a:gd name="T14" fmla="*/ 0 w 4"/>
              <a:gd name="T15" fmla="*/ 2147483646 h 2"/>
              <a:gd name="T16" fmla="*/ 2147483646 w 4"/>
              <a:gd name="T17" fmla="*/ 2147483646 h 2"/>
              <a:gd name="T18" fmla="*/ 2147483646 w 4"/>
              <a:gd name="T19" fmla="*/ 0 h 2"/>
              <a:gd name="T20" fmla="*/ 2147483646 w 4"/>
              <a:gd name="T21" fmla="*/ 2147483646 h 2"/>
              <a:gd name="T22" fmla="*/ 2147483646 w 4"/>
              <a:gd name="T23" fmla="*/ 0 h 2"/>
              <a:gd name="T24" fmla="*/ 2147483646 w 4"/>
              <a:gd name="T25" fmla="*/ 0 h 2"/>
              <a:gd name="T26" fmla="*/ 2147483646 w 4"/>
              <a:gd name="T27" fmla="*/ 0 h 2"/>
              <a:gd name="T28" fmla="*/ 2147483646 w 4"/>
              <a:gd name="T29" fmla="*/ 0 h 2"/>
              <a:gd name="T30" fmla="*/ 0 w 4"/>
              <a:gd name="T31" fmla="*/ 0 h 2"/>
              <a:gd name="T32" fmla="*/ 2147483646 w 4"/>
              <a:gd name="T33" fmla="*/ 2147483646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9" name="Freeform 1172"/>
          <p:cNvSpPr>
            <a:spLocks/>
          </p:cNvSpPr>
          <p:nvPr/>
        </p:nvSpPr>
        <p:spPr bwMode="auto">
          <a:xfrm>
            <a:off x="582613" y="476250"/>
            <a:ext cx="3175" cy="3175"/>
          </a:xfrm>
          <a:custGeom>
            <a:avLst/>
            <a:gdLst>
              <a:gd name="T0" fmla="*/ 0 w 2"/>
              <a:gd name="T1" fmla="*/ 2147483646 h 2"/>
              <a:gd name="T2" fmla="*/ 0 w 2"/>
              <a:gd name="T3" fmla="*/ 2147483646 h 2"/>
              <a:gd name="T4" fmla="*/ 2147483646 w 2"/>
              <a:gd name="T5" fmla="*/ 2147483646 h 2"/>
              <a:gd name="T6" fmla="*/ 0 w 2"/>
              <a:gd name="T7" fmla="*/ 0 h 2"/>
              <a:gd name="T8" fmla="*/ 0 w 2"/>
              <a:gd name="T9" fmla="*/ 0 h 2"/>
              <a:gd name="T10" fmla="*/ 0 w 2"/>
              <a:gd name="T11" fmla="*/ 0 h 2"/>
              <a:gd name="T12" fmla="*/ 0 w 2"/>
              <a:gd name="T13" fmla="*/ 2147483646 h 2"/>
              <a:gd name="T14" fmla="*/ 0 w 2"/>
              <a:gd name="T15" fmla="*/ 2147483646 h 2"/>
              <a:gd name="T16" fmla="*/ 0 w 2"/>
              <a:gd name="T17" fmla="*/ 2147483646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0 w 2"/>
              <a:gd name="T29" fmla="*/ 2147483646 h 2"/>
              <a:gd name="T30" fmla="*/ 0 w 2"/>
              <a:gd name="T31" fmla="*/ 2147483646 h 2"/>
              <a:gd name="T32" fmla="*/ 0 w 2"/>
              <a:gd name="T33" fmla="*/ 2147483646 h 2"/>
              <a:gd name="T34" fmla="*/ 0 w 2"/>
              <a:gd name="T35" fmla="*/ 2147483646 h 2"/>
              <a:gd name="T36" fmla="*/ 0 w 2"/>
              <a:gd name="T37" fmla="*/ 2147483646 h 2"/>
              <a:gd name="T38" fmla="*/ 0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0 w 2"/>
              <a:gd name="T55" fmla="*/ 2147483646 h 2"/>
              <a:gd name="T56" fmla="*/ 0 w 2"/>
              <a:gd name="T57" fmla="*/ 2147483646 h 2"/>
              <a:gd name="T58" fmla="*/ 0 w 2"/>
              <a:gd name="T59" fmla="*/ 2147483646 h 2"/>
              <a:gd name="T60" fmla="*/ 0 w 2"/>
              <a:gd name="T61" fmla="*/ 2147483646 h 2"/>
              <a:gd name="T62" fmla="*/ 0 w 2"/>
              <a:gd name="T63" fmla="*/ 2147483646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0" name="Freeform 1177"/>
          <p:cNvSpPr>
            <a:spLocks/>
          </p:cNvSpPr>
          <p:nvPr/>
        </p:nvSpPr>
        <p:spPr bwMode="auto">
          <a:xfrm>
            <a:off x="557213" y="534988"/>
            <a:ext cx="3175" cy="3175"/>
          </a:xfrm>
          <a:custGeom>
            <a:avLst/>
            <a:gdLst>
              <a:gd name="T0" fmla="*/ 0 w 2"/>
              <a:gd name="T1" fmla="*/ 2147483646 h 2"/>
              <a:gd name="T2" fmla="*/ 2147483646 w 2"/>
              <a:gd name="T3" fmla="*/ 2147483646 h 2"/>
              <a:gd name="T4" fmla="*/ 2147483646 w 2"/>
              <a:gd name="T5" fmla="*/ 2147483646 h 2"/>
              <a:gd name="T6" fmla="*/ 2147483646 w 2"/>
              <a:gd name="T7" fmla="*/ 0 h 2"/>
              <a:gd name="T8" fmla="*/ 2147483646 w 2"/>
              <a:gd name="T9" fmla="*/ 0 h 2"/>
              <a:gd name="T10" fmla="*/ 2147483646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2147483646 h 2"/>
              <a:gd name="T40" fmla="*/ 0 w 2"/>
              <a:gd name="T41" fmla="*/ 2147483646 h 2"/>
              <a:gd name="T42" fmla="*/ 2147483646 w 2"/>
              <a:gd name="T43" fmla="*/ 2147483646 h 2"/>
              <a:gd name="T44" fmla="*/ 2147483646 w 2"/>
              <a:gd name="T45" fmla="*/ 0 h 2"/>
              <a:gd name="T46" fmla="*/ 2147483646 w 2"/>
              <a:gd name="T47" fmla="*/ 0 h 2"/>
              <a:gd name="T48" fmla="*/ 2147483646 w 2"/>
              <a:gd name="T49" fmla="*/ 0 h 2"/>
              <a:gd name="T50" fmla="*/ 2147483646 w 2"/>
              <a:gd name="T51" fmla="*/ 0 h 2"/>
              <a:gd name="T52" fmla="*/ 2147483646 w 2"/>
              <a:gd name="T53" fmla="*/ 0 h 2"/>
              <a:gd name="T54" fmla="*/ 2147483646 w 2"/>
              <a:gd name="T55" fmla="*/ 0 h 2"/>
              <a:gd name="T56" fmla="*/ 2147483646 w 2"/>
              <a:gd name="T57" fmla="*/ 0 h 2"/>
              <a:gd name="T58" fmla="*/ 2147483646 w 2"/>
              <a:gd name="T59" fmla="*/ 0 h 2"/>
              <a:gd name="T60" fmla="*/ 2147483646 w 2"/>
              <a:gd name="T61" fmla="*/ 0 h 2"/>
              <a:gd name="T62" fmla="*/ 2147483646 w 2"/>
              <a:gd name="T63" fmla="*/ 0 h 2"/>
              <a:gd name="T64" fmla="*/ 2147483646 w 2"/>
              <a:gd name="T65" fmla="*/ 0 h 2"/>
              <a:gd name="T66" fmla="*/ 2147483646 w 2"/>
              <a:gd name="T67" fmla="*/ 2147483646 h 2"/>
              <a:gd name="T68" fmla="*/ 2147483646 w 2"/>
              <a:gd name="T69" fmla="*/ 0 h 2"/>
              <a:gd name="T70" fmla="*/ 2147483646 w 2"/>
              <a:gd name="T71" fmla="*/ 0 h 2"/>
              <a:gd name="T72" fmla="*/ 0 w 2"/>
              <a:gd name="T73" fmla="*/ 0 h 2"/>
              <a:gd name="T74" fmla="*/ 0 w 2"/>
              <a:gd name="T75" fmla="*/ 0 h 2"/>
              <a:gd name="T76" fmla="*/ 0 w 2"/>
              <a:gd name="T77" fmla="*/ 2147483646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1" name="Freeform 1180"/>
          <p:cNvSpPr>
            <a:spLocks/>
          </p:cNvSpPr>
          <p:nvPr/>
        </p:nvSpPr>
        <p:spPr bwMode="auto">
          <a:xfrm>
            <a:off x="560388" y="530225"/>
            <a:ext cx="3175" cy="4763"/>
          </a:xfrm>
          <a:custGeom>
            <a:avLst/>
            <a:gdLst>
              <a:gd name="T0" fmla="*/ 0 w 2"/>
              <a:gd name="T1" fmla="*/ 2147483646 h 3"/>
              <a:gd name="T2" fmla="*/ 0 w 2"/>
              <a:gd name="T3" fmla="*/ 2147483646 h 3"/>
              <a:gd name="T4" fmla="*/ 2147483646 w 2"/>
              <a:gd name="T5" fmla="*/ 2147483646 h 3"/>
              <a:gd name="T6" fmla="*/ 2147483646 w 2"/>
              <a:gd name="T7" fmla="*/ 2147483646 h 3"/>
              <a:gd name="T8" fmla="*/ 0 w 2"/>
              <a:gd name="T9" fmla="*/ 0 h 3"/>
              <a:gd name="T10" fmla="*/ 0 w 2"/>
              <a:gd name="T11" fmla="*/ 0 h 3"/>
              <a:gd name="T12" fmla="*/ 0 w 2"/>
              <a:gd name="T13" fmla="*/ 0 h 3"/>
              <a:gd name="T14" fmla="*/ 0 w 2"/>
              <a:gd name="T15" fmla="*/ 2147483646 h 3"/>
              <a:gd name="T16" fmla="*/ 0 w 2"/>
              <a:gd name="T17" fmla="*/ 2147483646 h 3"/>
              <a:gd name="T18" fmla="*/ 0 w 2"/>
              <a:gd name="T19" fmla="*/ 2147483646 h 3"/>
              <a:gd name="T20" fmla="*/ 0 w 2"/>
              <a:gd name="T21" fmla="*/ 2147483646 h 3"/>
              <a:gd name="T22" fmla="*/ 0 w 2"/>
              <a:gd name="T23" fmla="*/ 0 h 3"/>
              <a:gd name="T24" fmla="*/ 0 w 2"/>
              <a:gd name="T25" fmla="*/ 2147483646 h 3"/>
              <a:gd name="T26" fmla="*/ 0 w 2"/>
              <a:gd name="T27" fmla="*/ 2147483646 h 3"/>
              <a:gd name="T28" fmla="*/ 0 w 2"/>
              <a:gd name="T29" fmla="*/ 2147483646 h 3"/>
              <a:gd name="T30" fmla="*/ 0 w 2"/>
              <a:gd name="T31" fmla="*/ 2147483646 h 3"/>
              <a:gd name="T32" fmla="*/ 0 w 2"/>
              <a:gd name="T33" fmla="*/ 2147483646 h 3"/>
              <a:gd name="T34" fmla="*/ 0 w 2"/>
              <a:gd name="T35" fmla="*/ 2147483646 h 3"/>
              <a:gd name="T36" fmla="*/ 0 w 2"/>
              <a:gd name="T37" fmla="*/ 2147483646 h 3"/>
              <a:gd name="T38" fmla="*/ 0 w 2"/>
              <a:gd name="T39" fmla="*/ 2147483646 h 3"/>
              <a:gd name="T40" fmla="*/ 0 w 2"/>
              <a:gd name="T41" fmla="*/ 2147483646 h 3"/>
              <a:gd name="T42" fmla="*/ 0 w 2"/>
              <a:gd name="T43" fmla="*/ 2147483646 h 3"/>
              <a:gd name="T44" fmla="*/ 0 w 2"/>
              <a:gd name="T45" fmla="*/ 2147483646 h 3"/>
              <a:gd name="T46" fmla="*/ 0 w 2"/>
              <a:gd name="T47" fmla="*/ 2147483646 h 3"/>
              <a:gd name="T48" fmla="*/ 0 w 2"/>
              <a:gd name="T49" fmla="*/ 2147483646 h 3"/>
              <a:gd name="T50" fmla="*/ 0 w 2"/>
              <a:gd name="T51" fmla="*/ 2147483646 h 3"/>
              <a:gd name="T52" fmla="*/ 0 w 2"/>
              <a:gd name="T53" fmla="*/ 2147483646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2" name="Line 1187"/>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3" name="Line 1188"/>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4" name="Freeform 1208"/>
          <p:cNvSpPr>
            <a:spLocks/>
          </p:cNvSpPr>
          <p:nvPr/>
        </p:nvSpPr>
        <p:spPr bwMode="auto">
          <a:xfrm>
            <a:off x="595313" y="557213"/>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5" name="Freeform 1210"/>
          <p:cNvSpPr>
            <a:spLocks/>
          </p:cNvSpPr>
          <p:nvPr/>
        </p:nvSpPr>
        <p:spPr bwMode="auto">
          <a:xfrm>
            <a:off x="595313" y="557213"/>
            <a:ext cx="3175" cy="3175"/>
          </a:xfrm>
          <a:custGeom>
            <a:avLst/>
            <a:gdLst>
              <a:gd name="T0" fmla="*/ 0 w 2"/>
              <a:gd name="T1" fmla="*/ 2147483646 h 2"/>
              <a:gd name="T2" fmla="*/ 0 w 2"/>
              <a:gd name="T3" fmla="*/ 2147483646 h 2"/>
              <a:gd name="T4" fmla="*/ 2147483646 w 2"/>
              <a:gd name="T5" fmla="*/ 2147483646 h 2"/>
              <a:gd name="T6" fmla="*/ 2147483646 w 2"/>
              <a:gd name="T7" fmla="*/ 0 h 2"/>
              <a:gd name="T8" fmla="*/ 2147483646 w 2"/>
              <a:gd name="T9" fmla="*/ 0 h 2"/>
              <a:gd name="T10" fmla="*/ 0 w 2"/>
              <a:gd name="T11" fmla="*/ 0 h 2"/>
              <a:gd name="T12" fmla="*/ 0 w 2"/>
              <a:gd name="T13" fmla="*/ 0 h 2"/>
              <a:gd name="T14" fmla="*/ 0 w 2"/>
              <a:gd name="T15" fmla="*/ 0 h 2"/>
              <a:gd name="T16" fmla="*/ 0 w 2"/>
              <a:gd name="T17" fmla="*/ 2147483646 h 2"/>
              <a:gd name="T18" fmla="*/ 0 w 2"/>
              <a:gd name="T19" fmla="*/ 2147483646 h 2"/>
              <a:gd name="T20" fmla="*/ 2147483646 w 2"/>
              <a:gd name="T21" fmla="*/ 2147483646 h 2"/>
              <a:gd name="T22" fmla="*/ 2147483646 w 2"/>
              <a:gd name="T23" fmla="*/ 0 h 2"/>
              <a:gd name="T24" fmla="*/ 2147483646 w 2"/>
              <a:gd name="T25" fmla="*/ 0 h 2"/>
              <a:gd name="T26" fmla="*/ 0 w 2"/>
              <a:gd name="T27" fmla="*/ 0 h 2"/>
              <a:gd name="T28" fmla="*/ 0 w 2"/>
              <a:gd name="T29" fmla="*/ 0 h 2"/>
              <a:gd name="T30" fmla="*/ 0 w 2"/>
              <a:gd name="T31" fmla="*/ 0 h 2"/>
              <a:gd name="T32" fmla="*/ 0 w 2"/>
              <a:gd name="T33" fmla="*/ 2147483646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6" name="Freeform 1214"/>
          <p:cNvSpPr>
            <a:spLocks/>
          </p:cNvSpPr>
          <p:nvPr/>
        </p:nvSpPr>
        <p:spPr bwMode="auto">
          <a:xfrm>
            <a:off x="595313" y="557213"/>
            <a:ext cx="3175" cy="3175"/>
          </a:xfrm>
          <a:custGeom>
            <a:avLst/>
            <a:gdLst>
              <a:gd name="T0" fmla="*/ 0 w 2"/>
              <a:gd name="T1" fmla="*/ 2147483646 h 2"/>
              <a:gd name="T2" fmla="*/ 2147483646 w 2"/>
              <a:gd name="T3" fmla="*/ 2147483646 h 2"/>
              <a:gd name="T4" fmla="*/ 0 w 2"/>
              <a:gd name="T5" fmla="*/ 0 h 2"/>
              <a:gd name="T6" fmla="*/ 0 w 2"/>
              <a:gd name="T7" fmla="*/ 2147483646 h 2"/>
              <a:gd name="T8" fmla="*/ 0 w 2"/>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7" name="Rectangle 1215">
            <a:extLst>
              <a:ext uri="{FF2B5EF4-FFF2-40B4-BE49-F238E27FC236}">
                <a16:creationId xmlns:a16="http://schemas.microsoft.com/office/drawing/2014/main" id="{FEE66926-7D70-4A8A-8165-1088AF2588E1}"/>
              </a:ext>
            </a:extLst>
          </p:cNvPr>
          <p:cNvSpPr>
            <a:spLocks noChangeArrowheads="1"/>
          </p:cNvSpPr>
          <p:nvPr/>
        </p:nvSpPr>
        <p:spPr bwMode="auto">
          <a:xfrm>
            <a:off x="595313" y="627063"/>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98" name="Freeform 1217"/>
          <p:cNvSpPr>
            <a:spLocks/>
          </p:cNvSpPr>
          <p:nvPr/>
        </p:nvSpPr>
        <p:spPr bwMode="auto">
          <a:xfrm>
            <a:off x="595313" y="6270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9" name="Freeform 1219"/>
          <p:cNvSpPr>
            <a:spLocks/>
          </p:cNvSpPr>
          <p:nvPr/>
        </p:nvSpPr>
        <p:spPr bwMode="auto">
          <a:xfrm>
            <a:off x="731838" y="541338"/>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0" name="Freeform 1221"/>
          <p:cNvSpPr>
            <a:spLocks/>
          </p:cNvSpPr>
          <p:nvPr/>
        </p:nvSpPr>
        <p:spPr bwMode="auto">
          <a:xfrm>
            <a:off x="731838" y="541338"/>
            <a:ext cx="3175" cy="3175"/>
          </a:xfrm>
          <a:custGeom>
            <a:avLst/>
            <a:gdLst>
              <a:gd name="T0" fmla="*/ 2147483646 w 2"/>
              <a:gd name="T1" fmla="*/ 0 h 2"/>
              <a:gd name="T2" fmla="*/ 2147483646 w 2"/>
              <a:gd name="T3" fmla="*/ 0 h 2"/>
              <a:gd name="T4" fmla="*/ 2147483646 w 2"/>
              <a:gd name="T5" fmla="*/ 0 h 2"/>
              <a:gd name="T6" fmla="*/ 0 w 2"/>
              <a:gd name="T7" fmla="*/ 0 h 2"/>
              <a:gd name="T8" fmla="*/ 0 w 2"/>
              <a:gd name="T9" fmla="*/ 0 h 2"/>
              <a:gd name="T10" fmla="*/ 0 w 2"/>
              <a:gd name="T11" fmla="*/ 2147483646 h 2"/>
              <a:gd name="T12" fmla="*/ 2147483646 w 2"/>
              <a:gd name="T13" fmla="*/ 0 h 2"/>
              <a:gd name="T14" fmla="*/ 2147483646 w 2"/>
              <a:gd name="T15" fmla="*/ 0 h 2"/>
              <a:gd name="T16" fmla="*/ 2147483646 w 2"/>
              <a:gd name="T17" fmla="*/ 0 h 2"/>
              <a:gd name="T18" fmla="*/ 0 w 2"/>
              <a:gd name="T19" fmla="*/ 0 h 2"/>
              <a:gd name="T20" fmla="*/ 0 w 2"/>
              <a:gd name="T21" fmla="*/ 0 h 2"/>
              <a:gd name="T22" fmla="*/ 0 w 2"/>
              <a:gd name="T23" fmla="*/ 2147483646 h 2"/>
              <a:gd name="T24" fmla="*/ 2147483646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1" name="Freeform 1234"/>
          <p:cNvSpPr>
            <a:spLocks/>
          </p:cNvSpPr>
          <p:nvPr/>
        </p:nvSpPr>
        <p:spPr bwMode="auto">
          <a:xfrm>
            <a:off x="722313" y="550863"/>
            <a:ext cx="3175" cy="1587"/>
          </a:xfrm>
          <a:custGeom>
            <a:avLst/>
            <a:gdLst>
              <a:gd name="T0" fmla="*/ 0 w 2"/>
              <a:gd name="T1" fmla="*/ 0 h 1587"/>
              <a:gd name="T2" fmla="*/ 0 w 2"/>
              <a:gd name="T3" fmla="*/ 0 h 1587"/>
              <a:gd name="T4" fmla="*/ 2147483646 w 2"/>
              <a:gd name="T5" fmla="*/ 0 h 1587"/>
              <a:gd name="T6" fmla="*/ 2147483646 w 2"/>
              <a:gd name="T7" fmla="*/ 0 h 1587"/>
              <a:gd name="T8" fmla="*/ 2147483646 w 2"/>
              <a:gd name="T9" fmla="*/ 0 h 1587"/>
              <a:gd name="T10" fmla="*/ 2147483646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2147483646 w 2"/>
              <a:gd name="T25" fmla="*/ 0 h 1587"/>
              <a:gd name="T26" fmla="*/ 2147483646 w 2"/>
              <a:gd name="T27" fmla="*/ 0 h 1587"/>
              <a:gd name="T28" fmla="*/ 2147483646 w 2"/>
              <a:gd name="T29" fmla="*/ 0 h 1587"/>
              <a:gd name="T30" fmla="*/ 0 w 2"/>
              <a:gd name="T31" fmla="*/ 0 h 1587"/>
              <a:gd name="T32" fmla="*/ 0 w 2"/>
              <a:gd name="T33" fmla="*/ 0 h 1587"/>
              <a:gd name="T34" fmla="*/ 2147483646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2" name="Line 1237"/>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3" name="Line 1238"/>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4" name="Freeform 1240"/>
          <p:cNvSpPr>
            <a:spLocks/>
          </p:cNvSpPr>
          <p:nvPr/>
        </p:nvSpPr>
        <p:spPr bwMode="auto">
          <a:xfrm>
            <a:off x="728663" y="541338"/>
            <a:ext cx="1587" cy="3175"/>
          </a:xfrm>
          <a:custGeom>
            <a:avLst/>
            <a:gdLst>
              <a:gd name="T0" fmla="*/ 0 w 1587"/>
              <a:gd name="T1" fmla="*/ 2147483646 h 2"/>
              <a:gd name="T2" fmla="*/ 0 w 1587"/>
              <a:gd name="T3" fmla="*/ 2147483646 h 2"/>
              <a:gd name="T4" fmla="*/ 0 w 1587"/>
              <a:gd name="T5" fmla="*/ 0 h 2"/>
              <a:gd name="T6" fmla="*/ 0 w 1587"/>
              <a:gd name="T7" fmla="*/ 2147483646 h 2"/>
              <a:gd name="T8" fmla="*/ 0 w 1587"/>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5" name="Freeform 1243"/>
          <p:cNvSpPr>
            <a:spLocks/>
          </p:cNvSpPr>
          <p:nvPr/>
        </p:nvSpPr>
        <p:spPr bwMode="auto">
          <a:xfrm>
            <a:off x="728663" y="538163"/>
            <a:ext cx="3175" cy="3175"/>
          </a:xfrm>
          <a:custGeom>
            <a:avLst/>
            <a:gdLst>
              <a:gd name="T0" fmla="*/ 2147483646 w 2"/>
              <a:gd name="T1" fmla="*/ 2147483646 h 2"/>
              <a:gd name="T2" fmla="*/ 2147483646 w 2"/>
              <a:gd name="T3" fmla="*/ 2147483646 h 2"/>
              <a:gd name="T4" fmla="*/ 2147483646 w 2"/>
              <a:gd name="T5" fmla="*/ 2147483646 h 2"/>
              <a:gd name="T6" fmla="*/ 2147483646 w 2"/>
              <a:gd name="T7" fmla="*/ 2147483646 h 2"/>
              <a:gd name="T8" fmla="*/ 0 w 2"/>
              <a:gd name="T9" fmla="*/ 2147483646 h 2"/>
              <a:gd name="T10" fmla="*/ 0 w 2"/>
              <a:gd name="T11" fmla="*/ 2147483646 h 2"/>
              <a:gd name="T12" fmla="*/ 2147483646 w 2"/>
              <a:gd name="T13" fmla="*/ 2147483646 h 2"/>
              <a:gd name="T14" fmla="*/ 0 w 2"/>
              <a:gd name="T15" fmla="*/ 2147483646 h 2"/>
              <a:gd name="T16" fmla="*/ 0 w 2"/>
              <a:gd name="T17" fmla="*/ 2147483646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0 w 2"/>
              <a:gd name="T29" fmla="*/ 2147483646 h 2"/>
              <a:gd name="T30" fmla="*/ 0 w 2"/>
              <a:gd name="T31" fmla="*/ 2147483646 h 2"/>
              <a:gd name="T32" fmla="*/ 0 w 2"/>
              <a:gd name="T33" fmla="*/ 2147483646 h 2"/>
              <a:gd name="T34" fmla="*/ 0 w 2"/>
              <a:gd name="T35" fmla="*/ 2147483646 h 2"/>
              <a:gd name="T36" fmla="*/ 0 w 2"/>
              <a:gd name="T37" fmla="*/ 2147483646 h 2"/>
              <a:gd name="T38" fmla="*/ 2147483646 w 2"/>
              <a:gd name="T39" fmla="*/ 2147483646 h 2"/>
              <a:gd name="T40" fmla="*/ 2147483646 w 2"/>
              <a:gd name="T41" fmla="*/ 2147483646 h 2"/>
              <a:gd name="T42" fmla="*/ 2147483646 w 2"/>
              <a:gd name="T43" fmla="*/ 2147483646 h 2"/>
              <a:gd name="T44" fmla="*/ 2147483646 w 2"/>
              <a:gd name="T45" fmla="*/ 2147483646 h 2"/>
              <a:gd name="T46" fmla="*/ 2147483646 w 2"/>
              <a:gd name="T47" fmla="*/ 2147483646 h 2"/>
              <a:gd name="T48" fmla="*/ 0 w 2"/>
              <a:gd name="T49" fmla="*/ 0 h 2"/>
              <a:gd name="T50" fmla="*/ 0 w 2"/>
              <a:gd name="T51" fmla="*/ 2147483646 h 2"/>
              <a:gd name="T52" fmla="*/ 0 w 2"/>
              <a:gd name="T53" fmla="*/ 2147483646 h 2"/>
              <a:gd name="T54" fmla="*/ 0 w 2"/>
              <a:gd name="T55" fmla="*/ 2147483646 h 2"/>
              <a:gd name="T56" fmla="*/ 2147483646 w 2"/>
              <a:gd name="T57" fmla="*/ 2147483646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6" name="Freeform 1246"/>
          <p:cNvSpPr>
            <a:spLocks/>
          </p:cNvSpPr>
          <p:nvPr/>
        </p:nvSpPr>
        <p:spPr bwMode="auto">
          <a:xfrm>
            <a:off x="725488" y="547688"/>
            <a:ext cx="3175" cy="3175"/>
          </a:xfrm>
          <a:custGeom>
            <a:avLst/>
            <a:gdLst>
              <a:gd name="T0" fmla="*/ 0 w 2"/>
              <a:gd name="T1" fmla="*/ 2147483646 h 2"/>
              <a:gd name="T2" fmla="*/ 0 w 2"/>
              <a:gd name="T3" fmla="*/ 2147483646 h 2"/>
              <a:gd name="T4" fmla="*/ 2147483646 w 2"/>
              <a:gd name="T5" fmla="*/ 0 h 2"/>
              <a:gd name="T6" fmla="*/ 2147483646 w 2"/>
              <a:gd name="T7" fmla="*/ 0 h 2"/>
              <a:gd name="T8" fmla="*/ 0 w 2"/>
              <a:gd name="T9" fmla="*/ 0 h 2"/>
              <a:gd name="T10" fmla="*/ 0 w 2"/>
              <a:gd name="T11" fmla="*/ 0 h 2"/>
              <a:gd name="T12" fmla="*/ 0 w 2"/>
              <a:gd name="T13" fmla="*/ 2147483646 h 2"/>
              <a:gd name="T14" fmla="*/ 0 w 2"/>
              <a:gd name="T15" fmla="*/ 2147483646 h 2"/>
              <a:gd name="T16" fmla="*/ 2147483646 w 2"/>
              <a:gd name="T17" fmla="*/ 0 h 2"/>
              <a:gd name="T18" fmla="*/ 2147483646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2147483646 h 2"/>
              <a:gd name="T48" fmla="*/ 0 w 2"/>
              <a:gd name="T49" fmla="*/ 2147483646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7" name="Freeform 1250"/>
          <p:cNvSpPr>
            <a:spLocks/>
          </p:cNvSpPr>
          <p:nvPr/>
        </p:nvSpPr>
        <p:spPr bwMode="auto">
          <a:xfrm>
            <a:off x="731838" y="530225"/>
            <a:ext cx="3175" cy="1588"/>
          </a:xfrm>
          <a:custGeom>
            <a:avLst/>
            <a:gdLst>
              <a:gd name="T0" fmla="*/ 2147483646 w 2"/>
              <a:gd name="T1" fmla="*/ 0 h 1588"/>
              <a:gd name="T2" fmla="*/ 0 w 2"/>
              <a:gd name="T3" fmla="*/ 0 h 1588"/>
              <a:gd name="T4" fmla="*/ 2147483646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8" name="Freeform 1252"/>
          <p:cNvSpPr>
            <a:spLocks/>
          </p:cNvSpPr>
          <p:nvPr/>
        </p:nvSpPr>
        <p:spPr bwMode="auto">
          <a:xfrm>
            <a:off x="731838" y="527050"/>
            <a:ext cx="3175" cy="7938"/>
          </a:xfrm>
          <a:custGeom>
            <a:avLst/>
            <a:gdLst>
              <a:gd name="T0" fmla="*/ 2147483646 w 2"/>
              <a:gd name="T1" fmla="*/ 2147483646 h 5"/>
              <a:gd name="T2" fmla="*/ 2147483646 w 2"/>
              <a:gd name="T3" fmla="*/ 2147483646 h 5"/>
              <a:gd name="T4" fmla="*/ 0 w 2"/>
              <a:gd name="T5" fmla="*/ 0 h 5"/>
              <a:gd name="T6" fmla="*/ 0 w 2"/>
              <a:gd name="T7" fmla="*/ 2147483646 h 5"/>
              <a:gd name="T8" fmla="*/ 0 w 2"/>
              <a:gd name="T9" fmla="*/ 2147483646 h 5"/>
              <a:gd name="T10" fmla="*/ 2147483646 w 2"/>
              <a:gd name="T11" fmla="*/ 2147483646 h 5"/>
              <a:gd name="T12" fmla="*/ 2147483646 w 2"/>
              <a:gd name="T13" fmla="*/ 2147483646 h 5"/>
              <a:gd name="T14" fmla="*/ 2147483646 w 2"/>
              <a:gd name="T15" fmla="*/ 2147483646 h 5"/>
              <a:gd name="T16" fmla="*/ 0 w 2"/>
              <a:gd name="T17" fmla="*/ 0 h 5"/>
              <a:gd name="T18" fmla="*/ 0 w 2"/>
              <a:gd name="T19" fmla="*/ 2147483646 h 5"/>
              <a:gd name="T20" fmla="*/ 0 w 2"/>
              <a:gd name="T21" fmla="*/ 2147483646 h 5"/>
              <a:gd name="T22" fmla="*/ 2147483646 w 2"/>
              <a:gd name="T23" fmla="*/ 2147483646 h 5"/>
              <a:gd name="T24" fmla="*/ 2147483646 w 2"/>
              <a:gd name="T25" fmla="*/ 2147483646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9" name="Freeform 1255"/>
          <p:cNvSpPr>
            <a:spLocks/>
          </p:cNvSpPr>
          <p:nvPr/>
        </p:nvSpPr>
        <p:spPr bwMode="auto">
          <a:xfrm>
            <a:off x="712788" y="550863"/>
            <a:ext cx="3175" cy="1587"/>
          </a:xfrm>
          <a:custGeom>
            <a:avLst/>
            <a:gdLst>
              <a:gd name="T0" fmla="*/ 0 w 2"/>
              <a:gd name="T1" fmla="*/ 0 h 1587"/>
              <a:gd name="T2" fmla="*/ 2147483646 w 2"/>
              <a:gd name="T3" fmla="*/ 0 h 1587"/>
              <a:gd name="T4" fmla="*/ 2147483646 w 2"/>
              <a:gd name="T5" fmla="*/ 0 h 1587"/>
              <a:gd name="T6" fmla="*/ 2147483646 w 2"/>
              <a:gd name="T7" fmla="*/ 0 h 1587"/>
              <a:gd name="T8" fmla="*/ 2147483646 w 2"/>
              <a:gd name="T9" fmla="*/ 0 h 1587"/>
              <a:gd name="T10" fmla="*/ 0 w 2"/>
              <a:gd name="T11" fmla="*/ 0 h 1587"/>
              <a:gd name="T12" fmla="*/ 0 w 2"/>
              <a:gd name="T13" fmla="*/ 0 h 1587"/>
              <a:gd name="T14" fmla="*/ 0 w 2"/>
              <a:gd name="T15" fmla="*/ 0 h 1587"/>
              <a:gd name="T16" fmla="*/ 0 w 2"/>
              <a:gd name="T17" fmla="*/ 0 h 1587"/>
              <a:gd name="T18" fmla="*/ 2147483646 w 2"/>
              <a:gd name="T19" fmla="*/ 0 h 1587"/>
              <a:gd name="T20" fmla="*/ 2147483646 w 2"/>
              <a:gd name="T21" fmla="*/ 0 h 1587"/>
              <a:gd name="T22" fmla="*/ 2147483646 w 2"/>
              <a:gd name="T23" fmla="*/ 0 h 1587"/>
              <a:gd name="T24" fmla="*/ 2147483646 w 2"/>
              <a:gd name="T25" fmla="*/ 0 h 1587"/>
              <a:gd name="T26" fmla="*/ 2147483646 w 2"/>
              <a:gd name="T27" fmla="*/ 0 h 1587"/>
              <a:gd name="T28" fmla="*/ 2147483646 w 2"/>
              <a:gd name="T29" fmla="*/ 0 h 1587"/>
              <a:gd name="T30" fmla="*/ 2147483646 w 2"/>
              <a:gd name="T31" fmla="*/ 0 h 1587"/>
              <a:gd name="T32" fmla="*/ 2147483646 w 2"/>
              <a:gd name="T33" fmla="*/ 0 h 1587"/>
              <a:gd name="T34" fmla="*/ 2147483646 w 2"/>
              <a:gd name="T35" fmla="*/ 0 h 1587"/>
              <a:gd name="T36" fmla="*/ 2147483646 w 2"/>
              <a:gd name="T37" fmla="*/ 0 h 1587"/>
              <a:gd name="T38" fmla="*/ 2147483646 w 2"/>
              <a:gd name="T39" fmla="*/ 0 h 1587"/>
              <a:gd name="T40" fmla="*/ 2147483646 w 2"/>
              <a:gd name="T41" fmla="*/ 0 h 1587"/>
              <a:gd name="T42" fmla="*/ 2147483646 w 2"/>
              <a:gd name="T43" fmla="*/ 0 h 1587"/>
              <a:gd name="T44" fmla="*/ 2147483646 w 2"/>
              <a:gd name="T45" fmla="*/ 0 h 1587"/>
              <a:gd name="T46" fmla="*/ 2147483646 w 2"/>
              <a:gd name="T47" fmla="*/ 0 h 1587"/>
              <a:gd name="T48" fmla="*/ 2147483646 w 2"/>
              <a:gd name="T49" fmla="*/ 0 h 1587"/>
              <a:gd name="T50" fmla="*/ 2147483646 w 2"/>
              <a:gd name="T51" fmla="*/ 0 h 1587"/>
              <a:gd name="T52" fmla="*/ 2147483646 w 2"/>
              <a:gd name="T53" fmla="*/ 0 h 1587"/>
              <a:gd name="T54" fmla="*/ 2147483646 w 2"/>
              <a:gd name="T55" fmla="*/ 0 h 1587"/>
              <a:gd name="T56" fmla="*/ 2147483646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10" name="Rectangle 1256">
            <a:extLst>
              <a:ext uri="{FF2B5EF4-FFF2-40B4-BE49-F238E27FC236}">
                <a16:creationId xmlns:a16="http://schemas.microsoft.com/office/drawing/2014/main" id="{98C61479-9026-4A04-82E6-2DD9344CBD15}"/>
              </a:ext>
            </a:extLst>
          </p:cNvPr>
          <p:cNvSpPr>
            <a:spLocks noChangeArrowheads="1"/>
          </p:cNvSpPr>
          <p:nvPr/>
        </p:nvSpPr>
        <p:spPr bwMode="auto">
          <a:xfrm>
            <a:off x="722313" y="550863"/>
            <a:ext cx="1587"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11" name="Freeform 1258"/>
          <p:cNvSpPr>
            <a:spLocks/>
          </p:cNvSpPr>
          <p:nvPr/>
        </p:nvSpPr>
        <p:spPr bwMode="auto">
          <a:xfrm>
            <a:off x="722313" y="5508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12" name="Freeform 1266"/>
          <p:cNvSpPr>
            <a:spLocks/>
          </p:cNvSpPr>
          <p:nvPr/>
        </p:nvSpPr>
        <p:spPr bwMode="auto">
          <a:xfrm>
            <a:off x="728663" y="534988"/>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13" name="Freeform 1269"/>
          <p:cNvSpPr>
            <a:spLocks/>
          </p:cNvSpPr>
          <p:nvPr/>
        </p:nvSpPr>
        <p:spPr bwMode="auto">
          <a:xfrm>
            <a:off x="728663" y="530225"/>
            <a:ext cx="3175" cy="4763"/>
          </a:xfrm>
          <a:custGeom>
            <a:avLst/>
            <a:gdLst>
              <a:gd name="T0" fmla="*/ 0 w 2"/>
              <a:gd name="T1" fmla="*/ 2147483646 h 3"/>
              <a:gd name="T2" fmla="*/ 2147483646 w 2"/>
              <a:gd name="T3" fmla="*/ 0 h 3"/>
              <a:gd name="T4" fmla="*/ 2147483646 w 2"/>
              <a:gd name="T5" fmla="*/ 0 h 3"/>
              <a:gd name="T6" fmla="*/ 2147483646 w 2"/>
              <a:gd name="T7" fmla="*/ 0 h 3"/>
              <a:gd name="T8" fmla="*/ 2147483646 w 2"/>
              <a:gd name="T9" fmla="*/ 0 h 3"/>
              <a:gd name="T10" fmla="*/ 0 w 2"/>
              <a:gd name="T11" fmla="*/ 0 h 3"/>
              <a:gd name="T12" fmla="*/ 0 w 2"/>
              <a:gd name="T13" fmla="*/ 0 h 3"/>
              <a:gd name="T14" fmla="*/ 0 w 2"/>
              <a:gd name="T15" fmla="*/ 2147483646 h 3"/>
              <a:gd name="T16" fmla="*/ 0 w 2"/>
              <a:gd name="T17" fmla="*/ 2147483646 h 3"/>
              <a:gd name="T18" fmla="*/ 2147483646 w 2"/>
              <a:gd name="T19" fmla="*/ 0 h 3"/>
              <a:gd name="T20" fmla="*/ 2147483646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2147483646 h 3"/>
              <a:gd name="T40" fmla="*/ 0 w 2"/>
              <a:gd name="T41" fmla="*/ 2147483646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14" name="Line 1270"/>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15" name="Line 1271"/>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16" name="Rectangle 1272">
            <a:extLst>
              <a:ext uri="{FF2B5EF4-FFF2-40B4-BE49-F238E27FC236}">
                <a16:creationId xmlns:a16="http://schemas.microsoft.com/office/drawing/2014/main" id="{BAD71745-81AB-401C-8975-31812C106988}"/>
              </a:ext>
            </a:extLst>
          </p:cNvPr>
          <p:cNvSpPr>
            <a:spLocks noChangeArrowheads="1"/>
          </p:cNvSpPr>
          <p:nvPr/>
        </p:nvSpPr>
        <p:spPr bwMode="auto">
          <a:xfrm>
            <a:off x="728663" y="530225"/>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17" name="Rectangle 1273">
            <a:extLst>
              <a:ext uri="{FF2B5EF4-FFF2-40B4-BE49-F238E27FC236}">
                <a16:creationId xmlns:a16="http://schemas.microsoft.com/office/drawing/2014/main" id="{AD540E3C-5CCB-4C3A-BF70-83E6B72E62BC}"/>
              </a:ext>
            </a:extLst>
          </p:cNvPr>
          <p:cNvSpPr>
            <a:spLocks noChangeArrowheads="1"/>
          </p:cNvSpPr>
          <p:nvPr/>
        </p:nvSpPr>
        <p:spPr bwMode="auto">
          <a:xfrm>
            <a:off x="728663" y="530225"/>
            <a:ext cx="1587"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18" name="Line 1274"/>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19" name="Line 1275"/>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20" name="Freeform 1277"/>
          <p:cNvSpPr>
            <a:spLocks/>
          </p:cNvSpPr>
          <p:nvPr/>
        </p:nvSpPr>
        <p:spPr bwMode="auto">
          <a:xfrm>
            <a:off x="728663" y="523875"/>
            <a:ext cx="1587" cy="3175"/>
          </a:xfrm>
          <a:custGeom>
            <a:avLst/>
            <a:gdLst>
              <a:gd name="T0" fmla="*/ 0 w 1587"/>
              <a:gd name="T1" fmla="*/ 2147483646 h 2"/>
              <a:gd name="T2" fmla="*/ 0 w 1587"/>
              <a:gd name="T3" fmla="*/ 2147483646 h 2"/>
              <a:gd name="T4" fmla="*/ 0 w 1587"/>
              <a:gd name="T5" fmla="*/ 0 h 2"/>
              <a:gd name="T6" fmla="*/ 0 w 1587"/>
              <a:gd name="T7" fmla="*/ 2147483646 h 2"/>
              <a:gd name="T8" fmla="*/ 0 w 1587"/>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21" name="Freeform 1287"/>
          <p:cNvSpPr>
            <a:spLocks/>
          </p:cNvSpPr>
          <p:nvPr/>
        </p:nvSpPr>
        <p:spPr bwMode="auto">
          <a:xfrm>
            <a:off x="719138" y="514350"/>
            <a:ext cx="3175" cy="3175"/>
          </a:xfrm>
          <a:custGeom>
            <a:avLst/>
            <a:gdLst>
              <a:gd name="T0" fmla="*/ 0 w 2"/>
              <a:gd name="T1" fmla="*/ 0 h 2"/>
              <a:gd name="T2" fmla="*/ 0 w 2"/>
              <a:gd name="T3" fmla="*/ 2147483646 h 2"/>
              <a:gd name="T4" fmla="*/ 2147483646 w 2"/>
              <a:gd name="T5" fmla="*/ 2147483646 h 2"/>
              <a:gd name="T6" fmla="*/ 2147483646 w 2"/>
              <a:gd name="T7" fmla="*/ 2147483646 h 2"/>
              <a:gd name="T8" fmla="*/ 2147483646 w 2"/>
              <a:gd name="T9" fmla="*/ 2147483646 h 2"/>
              <a:gd name="T10" fmla="*/ 2147483646 w 2"/>
              <a:gd name="T11" fmla="*/ 0 h 2"/>
              <a:gd name="T12" fmla="*/ 0 w 2"/>
              <a:gd name="T13" fmla="*/ 0 h 2"/>
              <a:gd name="T14" fmla="*/ 0 w 2"/>
              <a:gd name="T15" fmla="*/ 0 h 2"/>
              <a:gd name="T16" fmla="*/ 0 w 2"/>
              <a:gd name="T17" fmla="*/ 2147483646 h 2"/>
              <a:gd name="T18" fmla="*/ 0 w 2"/>
              <a:gd name="T19" fmla="*/ 2147483646 h 2"/>
              <a:gd name="T20" fmla="*/ 0 w 2"/>
              <a:gd name="T21" fmla="*/ 2147483646 h 2"/>
              <a:gd name="T22" fmla="*/ 0 w 2"/>
              <a:gd name="T23" fmla="*/ 2147483646 h 2"/>
              <a:gd name="T24" fmla="*/ 2147483646 w 2"/>
              <a:gd name="T25" fmla="*/ 2147483646 h 2"/>
              <a:gd name="T26" fmla="*/ 2147483646 w 2"/>
              <a:gd name="T27" fmla="*/ 2147483646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22" name="Freeform 1290"/>
          <p:cNvSpPr>
            <a:spLocks/>
          </p:cNvSpPr>
          <p:nvPr/>
        </p:nvSpPr>
        <p:spPr bwMode="auto">
          <a:xfrm>
            <a:off x="719138" y="517525"/>
            <a:ext cx="3175" cy="3175"/>
          </a:xfrm>
          <a:custGeom>
            <a:avLst/>
            <a:gdLst>
              <a:gd name="T0" fmla="*/ 0 w 2"/>
              <a:gd name="T1" fmla="*/ 2147483646 h 2"/>
              <a:gd name="T2" fmla="*/ 0 w 2"/>
              <a:gd name="T3" fmla="*/ 2147483646 h 2"/>
              <a:gd name="T4" fmla="*/ 2147483646 w 2"/>
              <a:gd name="T5" fmla="*/ 2147483646 h 2"/>
              <a:gd name="T6" fmla="*/ 2147483646 w 2"/>
              <a:gd name="T7" fmla="*/ 2147483646 h 2"/>
              <a:gd name="T8" fmla="*/ 2147483646 w 2"/>
              <a:gd name="T9" fmla="*/ 2147483646 h 2"/>
              <a:gd name="T10" fmla="*/ 2147483646 w 2"/>
              <a:gd name="T11" fmla="*/ 0 h 2"/>
              <a:gd name="T12" fmla="*/ 0 w 2"/>
              <a:gd name="T13" fmla="*/ 0 h 2"/>
              <a:gd name="T14" fmla="*/ 0 w 2"/>
              <a:gd name="T15" fmla="*/ 0 h 2"/>
              <a:gd name="T16" fmla="*/ 0 w 2"/>
              <a:gd name="T17" fmla="*/ 0 h 2"/>
              <a:gd name="T18" fmla="*/ 0 w 2"/>
              <a:gd name="T19" fmla="*/ 0 h 2"/>
              <a:gd name="T20" fmla="*/ 2147483646 w 2"/>
              <a:gd name="T21" fmla="*/ 0 h 2"/>
              <a:gd name="T22" fmla="*/ 0 w 2"/>
              <a:gd name="T23" fmla="*/ 0 h 2"/>
              <a:gd name="T24" fmla="*/ 0 w 2"/>
              <a:gd name="T25" fmla="*/ 0 h 2"/>
              <a:gd name="T26" fmla="*/ 0 w 2"/>
              <a:gd name="T27" fmla="*/ 0 h 2"/>
              <a:gd name="T28" fmla="*/ 0 w 2"/>
              <a:gd name="T29" fmla="*/ 0 h 2"/>
              <a:gd name="T30" fmla="*/ 0 w 2"/>
              <a:gd name="T31" fmla="*/ 2147483646 h 2"/>
              <a:gd name="T32" fmla="*/ 0 w 2"/>
              <a:gd name="T33" fmla="*/ 2147483646 h 2"/>
              <a:gd name="T34" fmla="*/ 0 w 2"/>
              <a:gd name="T35" fmla="*/ 2147483646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2147483646 h 2"/>
              <a:gd name="T50" fmla="*/ 2147483646 w 2"/>
              <a:gd name="T51" fmla="*/ 2147483646 h 2"/>
              <a:gd name="T52" fmla="*/ 2147483646 w 2"/>
              <a:gd name="T53" fmla="*/ 0 h 2"/>
              <a:gd name="T54" fmla="*/ 2147483646 w 2"/>
              <a:gd name="T55" fmla="*/ 0 h 2"/>
              <a:gd name="T56" fmla="*/ 0 w 2"/>
              <a:gd name="T57" fmla="*/ 0 h 2"/>
              <a:gd name="T58" fmla="*/ 0 w 2"/>
              <a:gd name="T59" fmla="*/ 0 h 2"/>
              <a:gd name="T60" fmla="*/ 0 w 2"/>
              <a:gd name="T61" fmla="*/ 2147483646 h 2"/>
              <a:gd name="T62" fmla="*/ 0 w 2"/>
              <a:gd name="T63" fmla="*/ 2147483646 h 2"/>
              <a:gd name="T64" fmla="*/ 2147483646 w 2"/>
              <a:gd name="T65" fmla="*/ 2147483646 h 2"/>
              <a:gd name="T66" fmla="*/ 2147483646 w 2"/>
              <a:gd name="T67" fmla="*/ 2147483646 h 2"/>
              <a:gd name="T68" fmla="*/ 0 w 2"/>
              <a:gd name="T69" fmla="*/ 2147483646 h 2"/>
              <a:gd name="T70" fmla="*/ 0 w 2"/>
              <a:gd name="T71" fmla="*/ 2147483646 h 2"/>
              <a:gd name="T72" fmla="*/ 0 w 2"/>
              <a:gd name="T73" fmla="*/ 2147483646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23" name="Rectangle 1335">
            <a:extLst>
              <a:ext uri="{FF2B5EF4-FFF2-40B4-BE49-F238E27FC236}">
                <a16:creationId xmlns:a16="http://schemas.microsoft.com/office/drawing/2014/main" id="{63DF48C2-C9C8-420B-80F0-56DF947DE05F}"/>
              </a:ext>
            </a:extLst>
          </p:cNvPr>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24" name="Rectangle 1336">
            <a:extLst>
              <a:ext uri="{FF2B5EF4-FFF2-40B4-BE49-F238E27FC236}">
                <a16:creationId xmlns:a16="http://schemas.microsoft.com/office/drawing/2014/main" id="{38A6DD2C-B738-4819-B847-CBD49CCD23A4}"/>
              </a:ext>
            </a:extLst>
          </p:cNvPr>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25" name="Rectangle 1337">
            <a:extLst>
              <a:ext uri="{FF2B5EF4-FFF2-40B4-BE49-F238E27FC236}">
                <a16:creationId xmlns:a16="http://schemas.microsoft.com/office/drawing/2014/main" id="{E4B346FF-F3E9-4528-9F4E-C4B344DA8583}"/>
              </a:ext>
            </a:extLst>
          </p:cNvPr>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26" name="Rectangle 1340">
            <a:extLst>
              <a:ext uri="{FF2B5EF4-FFF2-40B4-BE49-F238E27FC236}">
                <a16:creationId xmlns:a16="http://schemas.microsoft.com/office/drawing/2014/main" id="{D3210D86-093A-4C95-B557-D61A9F14ED65}"/>
              </a:ext>
            </a:extLst>
          </p:cNvPr>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27" name="Rectangle 1341">
            <a:extLst>
              <a:ext uri="{FF2B5EF4-FFF2-40B4-BE49-F238E27FC236}">
                <a16:creationId xmlns:a16="http://schemas.microsoft.com/office/drawing/2014/main" id="{FEA1F04F-6E9E-46DE-A888-1697AE6B175B}"/>
              </a:ext>
            </a:extLst>
          </p:cNvPr>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28" name="Rectangle 1342">
            <a:extLst>
              <a:ext uri="{FF2B5EF4-FFF2-40B4-BE49-F238E27FC236}">
                <a16:creationId xmlns:a16="http://schemas.microsoft.com/office/drawing/2014/main" id="{5732DA83-C07D-4D76-8613-5ADA7122059B}"/>
              </a:ext>
            </a:extLst>
          </p:cNvPr>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29" name="Rectangle 1343">
            <a:extLst>
              <a:ext uri="{FF2B5EF4-FFF2-40B4-BE49-F238E27FC236}">
                <a16:creationId xmlns:a16="http://schemas.microsoft.com/office/drawing/2014/main" id="{E0B0C7AB-AD15-4DD5-98BA-523D817A4C94}"/>
              </a:ext>
            </a:extLst>
          </p:cNvPr>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30" name="Rectangle 1344">
            <a:extLst>
              <a:ext uri="{FF2B5EF4-FFF2-40B4-BE49-F238E27FC236}">
                <a16:creationId xmlns:a16="http://schemas.microsoft.com/office/drawing/2014/main" id="{592F1D3C-A0FB-4F40-B7F4-4F7363D31328}"/>
              </a:ext>
            </a:extLst>
          </p:cNvPr>
          <p:cNvSpPr>
            <a:spLocks noChangeArrowheads="1"/>
          </p:cNvSpPr>
          <p:nvPr/>
        </p:nvSpPr>
        <p:spPr bwMode="auto">
          <a:xfrm>
            <a:off x="465138" y="485775"/>
            <a:ext cx="1587"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70" name="ClipArt Placeholder 9"/>
          <p:cNvSpPr>
            <a:spLocks noGrp="1"/>
          </p:cNvSpPr>
          <p:nvPr>
            <p:ph type="clipArt" sz="quarter" idx="49"/>
          </p:nvPr>
        </p:nvSpPr>
        <p:spPr>
          <a:xfrm>
            <a:off x="341834"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a:t>Click icon to add clip art</a:t>
            </a:r>
            <a:endParaRPr lang="en-US" noProof="0" dirty="0"/>
          </a:p>
        </p:txBody>
      </p:sp>
      <p:sp>
        <p:nvSpPr>
          <p:cNvPr id="177" name="ClipArt Placeholder 9"/>
          <p:cNvSpPr>
            <a:spLocks noGrp="1"/>
          </p:cNvSpPr>
          <p:nvPr>
            <p:ph type="clipArt" sz="quarter" idx="56"/>
          </p:nvPr>
        </p:nvSpPr>
        <p:spPr>
          <a:xfrm>
            <a:off x="2093047"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a:t>Click icon to add clip art</a:t>
            </a:r>
            <a:endParaRPr lang="en-US" noProof="0" dirty="0"/>
          </a:p>
        </p:txBody>
      </p:sp>
      <p:sp>
        <p:nvSpPr>
          <p:cNvPr id="184" name="ClipArt Placeholder 9"/>
          <p:cNvSpPr>
            <a:spLocks noGrp="1"/>
          </p:cNvSpPr>
          <p:nvPr>
            <p:ph type="clipArt" sz="quarter" idx="63"/>
          </p:nvPr>
        </p:nvSpPr>
        <p:spPr>
          <a:xfrm>
            <a:off x="3844259"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a:t>Click icon to add clip art</a:t>
            </a:r>
            <a:endParaRPr lang="en-US" noProof="0" dirty="0"/>
          </a:p>
        </p:txBody>
      </p:sp>
      <p:sp>
        <p:nvSpPr>
          <p:cNvPr id="191" name="ClipArt Placeholder 9"/>
          <p:cNvSpPr>
            <a:spLocks noGrp="1"/>
          </p:cNvSpPr>
          <p:nvPr>
            <p:ph type="clipArt" sz="quarter" idx="70"/>
          </p:nvPr>
        </p:nvSpPr>
        <p:spPr>
          <a:xfrm>
            <a:off x="5595471"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a:t>Click icon to add clip art</a:t>
            </a:r>
            <a:endParaRPr lang="en-US" noProof="0" dirty="0"/>
          </a:p>
        </p:txBody>
      </p:sp>
      <p:sp>
        <p:nvSpPr>
          <p:cNvPr id="198" name="ClipArt Placeholder 9"/>
          <p:cNvSpPr>
            <a:spLocks noGrp="1"/>
          </p:cNvSpPr>
          <p:nvPr>
            <p:ph type="clipArt" sz="quarter" idx="77"/>
          </p:nvPr>
        </p:nvSpPr>
        <p:spPr>
          <a:xfrm>
            <a:off x="7346684"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a:t>Click icon to add clip art</a:t>
            </a:r>
            <a:endParaRPr lang="en-US" noProof="0" dirty="0"/>
          </a:p>
        </p:txBody>
      </p:sp>
      <p:sp>
        <p:nvSpPr>
          <p:cNvPr id="324" name="Title 323"/>
          <p:cNvSpPr>
            <a:spLocks noGrp="1"/>
          </p:cNvSpPr>
          <p:nvPr>
            <p:ph type="title"/>
          </p:nvPr>
        </p:nvSpPr>
        <p:spPr>
          <a:xfrm>
            <a:off x="343401" y="301625"/>
            <a:ext cx="8439652" cy="668193"/>
          </a:xfrm>
        </p:spPr>
        <p:txBody>
          <a:bodyPr/>
          <a:lstStyle>
            <a:lvl1pPr>
              <a:defRPr b="0" i="0">
                <a:solidFill>
                  <a:schemeClr val="bg2"/>
                </a:solidFill>
                <a:latin typeface="+mn-lt"/>
                <a:cs typeface="Andes ExtraLight"/>
              </a:defRPr>
            </a:lvl1pPr>
          </a:lstStyle>
          <a:p>
            <a:r>
              <a:rPr lang="en-US"/>
              <a:t>Click to edit Master title style</a:t>
            </a:r>
            <a:endParaRPr lang="en-US" dirty="0"/>
          </a:p>
        </p:txBody>
      </p:sp>
      <p:sp>
        <p:nvSpPr>
          <p:cNvPr id="171" name="Text Placeholder 2"/>
          <p:cNvSpPr>
            <a:spLocks noGrp="1"/>
          </p:cNvSpPr>
          <p:nvPr>
            <p:ph type="body" sz="quarter" idx="50"/>
          </p:nvPr>
        </p:nvSpPr>
        <p:spPr>
          <a:xfrm>
            <a:off x="603491"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a:t>Click to edit Master text styles</a:t>
            </a:r>
          </a:p>
        </p:txBody>
      </p:sp>
      <p:sp>
        <p:nvSpPr>
          <p:cNvPr id="172" name="Picture Placeholder 4"/>
          <p:cNvSpPr>
            <a:spLocks noGrp="1"/>
          </p:cNvSpPr>
          <p:nvPr>
            <p:ph type="pic" sz="quarter" idx="51"/>
          </p:nvPr>
        </p:nvSpPr>
        <p:spPr>
          <a:xfrm>
            <a:off x="476491" y="4049120"/>
            <a:ext cx="1187450" cy="492125"/>
          </a:xfrm>
        </p:spPr>
        <p:txBody>
          <a:bodyPr/>
          <a:lstStyle>
            <a:lvl1pPr algn="ctr">
              <a:defRPr sz="1100">
                <a:solidFill>
                  <a:schemeClr val="tx2">
                    <a:lumMod val="65000"/>
                    <a:lumOff val="35000"/>
                  </a:schemeClr>
                </a:solidFill>
              </a:defRPr>
            </a:lvl1pPr>
          </a:lstStyle>
          <a:p>
            <a:pPr lvl="0"/>
            <a:r>
              <a:rPr lang="en-US" noProof="0"/>
              <a:t>Drag picture to placeholder or click icon to add</a:t>
            </a:r>
            <a:endParaRPr lang="en-US" noProof="0" dirty="0"/>
          </a:p>
        </p:txBody>
      </p:sp>
      <p:sp>
        <p:nvSpPr>
          <p:cNvPr id="173" name="Text Placeholder 2"/>
          <p:cNvSpPr>
            <a:spLocks noGrp="1"/>
          </p:cNvSpPr>
          <p:nvPr>
            <p:ph type="body" sz="quarter" idx="52"/>
          </p:nvPr>
        </p:nvSpPr>
        <p:spPr>
          <a:xfrm>
            <a:off x="465099"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174" name="Text Placeholder 2"/>
          <p:cNvSpPr>
            <a:spLocks noGrp="1"/>
          </p:cNvSpPr>
          <p:nvPr>
            <p:ph type="body" sz="quarter" idx="53"/>
          </p:nvPr>
        </p:nvSpPr>
        <p:spPr>
          <a:xfrm>
            <a:off x="465099"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175" name="Text Placeholder 2"/>
          <p:cNvSpPr>
            <a:spLocks noGrp="1"/>
          </p:cNvSpPr>
          <p:nvPr>
            <p:ph type="body" sz="quarter" idx="54"/>
          </p:nvPr>
        </p:nvSpPr>
        <p:spPr>
          <a:xfrm>
            <a:off x="465099"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76" name="Text Placeholder 2"/>
          <p:cNvSpPr>
            <a:spLocks noGrp="1"/>
          </p:cNvSpPr>
          <p:nvPr>
            <p:ph type="body" sz="quarter" idx="55"/>
          </p:nvPr>
        </p:nvSpPr>
        <p:spPr>
          <a:xfrm>
            <a:off x="465099"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78" name="Text Placeholder 2"/>
          <p:cNvSpPr>
            <a:spLocks noGrp="1"/>
          </p:cNvSpPr>
          <p:nvPr>
            <p:ph type="body" sz="quarter" idx="57"/>
          </p:nvPr>
        </p:nvSpPr>
        <p:spPr>
          <a:xfrm>
            <a:off x="2321508"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a:t>Click to edit Master text styles</a:t>
            </a:r>
          </a:p>
        </p:txBody>
      </p:sp>
      <p:sp>
        <p:nvSpPr>
          <p:cNvPr id="179" name="Picture Placeholder 4"/>
          <p:cNvSpPr>
            <a:spLocks noGrp="1"/>
          </p:cNvSpPr>
          <p:nvPr>
            <p:ph type="pic" sz="quarter" idx="58"/>
          </p:nvPr>
        </p:nvSpPr>
        <p:spPr>
          <a:xfrm>
            <a:off x="2194508" y="4049120"/>
            <a:ext cx="1187450" cy="492125"/>
          </a:xfrm>
        </p:spPr>
        <p:txBody>
          <a:bodyPr/>
          <a:lstStyle>
            <a:lvl1pPr algn="ctr">
              <a:defRPr sz="1100">
                <a:solidFill>
                  <a:schemeClr val="tx2">
                    <a:lumMod val="65000"/>
                    <a:lumOff val="35000"/>
                  </a:schemeClr>
                </a:solidFill>
              </a:defRPr>
            </a:lvl1pPr>
          </a:lstStyle>
          <a:p>
            <a:pPr lvl="0"/>
            <a:r>
              <a:rPr lang="en-US" noProof="0"/>
              <a:t>Drag picture to placeholder or click icon to add</a:t>
            </a:r>
            <a:endParaRPr lang="en-US" noProof="0" dirty="0"/>
          </a:p>
        </p:txBody>
      </p:sp>
      <p:sp>
        <p:nvSpPr>
          <p:cNvPr id="180" name="Text Placeholder 2"/>
          <p:cNvSpPr>
            <a:spLocks noGrp="1"/>
          </p:cNvSpPr>
          <p:nvPr>
            <p:ph type="body" sz="quarter" idx="59"/>
          </p:nvPr>
        </p:nvSpPr>
        <p:spPr>
          <a:xfrm>
            <a:off x="2183116"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181" name="Text Placeholder 2"/>
          <p:cNvSpPr>
            <a:spLocks noGrp="1"/>
          </p:cNvSpPr>
          <p:nvPr>
            <p:ph type="body" sz="quarter" idx="60"/>
          </p:nvPr>
        </p:nvSpPr>
        <p:spPr>
          <a:xfrm>
            <a:off x="2183116"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182" name="Text Placeholder 2"/>
          <p:cNvSpPr>
            <a:spLocks noGrp="1"/>
          </p:cNvSpPr>
          <p:nvPr>
            <p:ph type="body" sz="quarter" idx="61"/>
          </p:nvPr>
        </p:nvSpPr>
        <p:spPr>
          <a:xfrm>
            <a:off x="2183116"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83" name="Text Placeholder 2"/>
          <p:cNvSpPr>
            <a:spLocks noGrp="1"/>
          </p:cNvSpPr>
          <p:nvPr>
            <p:ph type="body" sz="quarter" idx="62"/>
          </p:nvPr>
        </p:nvSpPr>
        <p:spPr>
          <a:xfrm>
            <a:off x="2183116"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85" name="Text Placeholder 2"/>
          <p:cNvSpPr>
            <a:spLocks noGrp="1"/>
          </p:cNvSpPr>
          <p:nvPr>
            <p:ph type="body" sz="quarter" idx="64"/>
          </p:nvPr>
        </p:nvSpPr>
        <p:spPr>
          <a:xfrm>
            <a:off x="4101439"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a:t>Click to edit Master text styles</a:t>
            </a:r>
          </a:p>
        </p:txBody>
      </p:sp>
      <p:sp>
        <p:nvSpPr>
          <p:cNvPr id="186" name="Picture Placeholder 4"/>
          <p:cNvSpPr>
            <a:spLocks noGrp="1"/>
          </p:cNvSpPr>
          <p:nvPr>
            <p:ph type="pic" sz="quarter" idx="65"/>
          </p:nvPr>
        </p:nvSpPr>
        <p:spPr>
          <a:xfrm>
            <a:off x="3974439" y="4049120"/>
            <a:ext cx="1187450" cy="492125"/>
          </a:xfrm>
        </p:spPr>
        <p:txBody>
          <a:bodyPr/>
          <a:lstStyle>
            <a:lvl1pPr algn="ctr">
              <a:defRPr sz="1100">
                <a:solidFill>
                  <a:schemeClr val="tx2">
                    <a:lumMod val="65000"/>
                    <a:lumOff val="35000"/>
                  </a:schemeClr>
                </a:solidFill>
              </a:defRPr>
            </a:lvl1pPr>
          </a:lstStyle>
          <a:p>
            <a:pPr lvl="0"/>
            <a:r>
              <a:rPr lang="en-US" noProof="0"/>
              <a:t>Drag picture to placeholder or click icon to add</a:t>
            </a:r>
            <a:endParaRPr lang="en-US" noProof="0" dirty="0"/>
          </a:p>
        </p:txBody>
      </p:sp>
      <p:sp>
        <p:nvSpPr>
          <p:cNvPr id="187" name="Text Placeholder 2"/>
          <p:cNvSpPr>
            <a:spLocks noGrp="1"/>
          </p:cNvSpPr>
          <p:nvPr>
            <p:ph type="body" sz="quarter" idx="66"/>
          </p:nvPr>
        </p:nvSpPr>
        <p:spPr>
          <a:xfrm>
            <a:off x="3963047"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188" name="Text Placeholder 2"/>
          <p:cNvSpPr>
            <a:spLocks noGrp="1"/>
          </p:cNvSpPr>
          <p:nvPr>
            <p:ph type="body" sz="quarter" idx="67"/>
          </p:nvPr>
        </p:nvSpPr>
        <p:spPr>
          <a:xfrm>
            <a:off x="3963047"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189" name="Text Placeholder 2"/>
          <p:cNvSpPr>
            <a:spLocks noGrp="1"/>
          </p:cNvSpPr>
          <p:nvPr>
            <p:ph type="body" sz="quarter" idx="68"/>
          </p:nvPr>
        </p:nvSpPr>
        <p:spPr>
          <a:xfrm>
            <a:off x="3963047"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90" name="Text Placeholder 2"/>
          <p:cNvSpPr>
            <a:spLocks noGrp="1"/>
          </p:cNvSpPr>
          <p:nvPr>
            <p:ph type="body" sz="quarter" idx="69"/>
          </p:nvPr>
        </p:nvSpPr>
        <p:spPr>
          <a:xfrm>
            <a:off x="3963047"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92" name="Text Placeholder 2"/>
          <p:cNvSpPr>
            <a:spLocks noGrp="1"/>
          </p:cNvSpPr>
          <p:nvPr>
            <p:ph type="body" sz="quarter" idx="71"/>
          </p:nvPr>
        </p:nvSpPr>
        <p:spPr>
          <a:xfrm>
            <a:off x="5863108"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a:t>Click to edit Master text styles</a:t>
            </a:r>
          </a:p>
        </p:txBody>
      </p:sp>
      <p:sp>
        <p:nvSpPr>
          <p:cNvPr id="193" name="Picture Placeholder 4"/>
          <p:cNvSpPr>
            <a:spLocks noGrp="1"/>
          </p:cNvSpPr>
          <p:nvPr>
            <p:ph type="pic" sz="quarter" idx="72"/>
          </p:nvPr>
        </p:nvSpPr>
        <p:spPr>
          <a:xfrm>
            <a:off x="5736108" y="4049120"/>
            <a:ext cx="1187450" cy="492125"/>
          </a:xfrm>
        </p:spPr>
        <p:txBody>
          <a:bodyPr/>
          <a:lstStyle>
            <a:lvl1pPr algn="ctr">
              <a:defRPr sz="1100">
                <a:solidFill>
                  <a:schemeClr val="tx2">
                    <a:lumMod val="65000"/>
                    <a:lumOff val="35000"/>
                  </a:schemeClr>
                </a:solidFill>
              </a:defRPr>
            </a:lvl1pPr>
          </a:lstStyle>
          <a:p>
            <a:pPr lvl="0"/>
            <a:r>
              <a:rPr lang="en-US" noProof="0"/>
              <a:t>Drag picture to placeholder or click icon to add</a:t>
            </a:r>
            <a:endParaRPr lang="en-US" noProof="0" dirty="0"/>
          </a:p>
        </p:txBody>
      </p:sp>
      <p:sp>
        <p:nvSpPr>
          <p:cNvPr id="194" name="Text Placeholder 2"/>
          <p:cNvSpPr>
            <a:spLocks noGrp="1"/>
          </p:cNvSpPr>
          <p:nvPr>
            <p:ph type="body" sz="quarter" idx="73"/>
          </p:nvPr>
        </p:nvSpPr>
        <p:spPr>
          <a:xfrm>
            <a:off x="5724716"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195" name="Text Placeholder 2"/>
          <p:cNvSpPr>
            <a:spLocks noGrp="1"/>
          </p:cNvSpPr>
          <p:nvPr>
            <p:ph type="body" sz="quarter" idx="74"/>
          </p:nvPr>
        </p:nvSpPr>
        <p:spPr>
          <a:xfrm>
            <a:off x="5724716"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196" name="Text Placeholder 2"/>
          <p:cNvSpPr>
            <a:spLocks noGrp="1"/>
          </p:cNvSpPr>
          <p:nvPr>
            <p:ph type="body" sz="quarter" idx="75"/>
          </p:nvPr>
        </p:nvSpPr>
        <p:spPr>
          <a:xfrm>
            <a:off x="5724716"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97" name="Text Placeholder 2"/>
          <p:cNvSpPr>
            <a:spLocks noGrp="1"/>
          </p:cNvSpPr>
          <p:nvPr>
            <p:ph type="body" sz="quarter" idx="76"/>
          </p:nvPr>
        </p:nvSpPr>
        <p:spPr>
          <a:xfrm>
            <a:off x="5724716"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99" name="Text Placeholder 2"/>
          <p:cNvSpPr>
            <a:spLocks noGrp="1"/>
          </p:cNvSpPr>
          <p:nvPr>
            <p:ph type="body" sz="quarter" idx="78"/>
          </p:nvPr>
        </p:nvSpPr>
        <p:spPr>
          <a:xfrm>
            <a:off x="7636461"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a:t>Click to edit Master text styles</a:t>
            </a:r>
          </a:p>
        </p:txBody>
      </p:sp>
      <p:sp>
        <p:nvSpPr>
          <p:cNvPr id="200" name="Picture Placeholder 4"/>
          <p:cNvSpPr>
            <a:spLocks noGrp="1"/>
          </p:cNvSpPr>
          <p:nvPr>
            <p:ph type="pic" sz="quarter" idx="79"/>
          </p:nvPr>
        </p:nvSpPr>
        <p:spPr>
          <a:xfrm>
            <a:off x="7509461" y="4049120"/>
            <a:ext cx="1187450" cy="492125"/>
          </a:xfrm>
        </p:spPr>
        <p:txBody>
          <a:bodyPr/>
          <a:lstStyle>
            <a:lvl1pPr algn="ctr">
              <a:defRPr sz="1100">
                <a:solidFill>
                  <a:schemeClr val="tx2">
                    <a:lumMod val="65000"/>
                    <a:lumOff val="35000"/>
                  </a:schemeClr>
                </a:solidFill>
              </a:defRPr>
            </a:lvl1pPr>
          </a:lstStyle>
          <a:p>
            <a:pPr lvl="0"/>
            <a:r>
              <a:rPr lang="en-US" noProof="0"/>
              <a:t>Drag picture to placeholder or click icon to add</a:t>
            </a:r>
            <a:endParaRPr lang="en-US" noProof="0" dirty="0"/>
          </a:p>
        </p:txBody>
      </p:sp>
      <p:sp>
        <p:nvSpPr>
          <p:cNvPr id="201" name="Text Placeholder 2"/>
          <p:cNvSpPr>
            <a:spLocks noGrp="1"/>
          </p:cNvSpPr>
          <p:nvPr>
            <p:ph type="body" sz="quarter" idx="80"/>
          </p:nvPr>
        </p:nvSpPr>
        <p:spPr>
          <a:xfrm>
            <a:off x="7498069"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202" name="Text Placeholder 2"/>
          <p:cNvSpPr>
            <a:spLocks noGrp="1"/>
          </p:cNvSpPr>
          <p:nvPr>
            <p:ph type="body" sz="quarter" idx="81"/>
          </p:nvPr>
        </p:nvSpPr>
        <p:spPr>
          <a:xfrm>
            <a:off x="7498069"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203" name="Text Placeholder 2"/>
          <p:cNvSpPr>
            <a:spLocks noGrp="1"/>
          </p:cNvSpPr>
          <p:nvPr>
            <p:ph type="body" sz="quarter" idx="82"/>
          </p:nvPr>
        </p:nvSpPr>
        <p:spPr>
          <a:xfrm>
            <a:off x="7498069"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04" name="Text Placeholder 2"/>
          <p:cNvSpPr>
            <a:spLocks noGrp="1"/>
          </p:cNvSpPr>
          <p:nvPr>
            <p:ph type="body" sz="quarter" idx="83"/>
          </p:nvPr>
        </p:nvSpPr>
        <p:spPr>
          <a:xfrm>
            <a:off x="7498069"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05" name="ClipArt Placeholder 9"/>
          <p:cNvSpPr>
            <a:spLocks noGrp="1"/>
          </p:cNvSpPr>
          <p:nvPr>
            <p:ph type="clipArt" sz="quarter" idx="84"/>
          </p:nvPr>
        </p:nvSpPr>
        <p:spPr>
          <a:xfrm>
            <a:off x="349091" y="1370027"/>
            <a:ext cx="1456764" cy="2023969"/>
          </a:xfrm>
          <a:prstGeom prst="roundRect">
            <a:avLst/>
          </a:prstGeom>
          <a:ln w="19050" cmpd="sng">
            <a:solidFill>
              <a:schemeClr val="bg2"/>
            </a:solidFill>
          </a:ln>
        </p:spPr>
        <p:txBody>
          <a:bodyPr/>
          <a:lstStyle/>
          <a:p>
            <a:pPr lvl="0"/>
            <a:r>
              <a:rPr lang="en-US" noProof="0"/>
              <a:t>Click icon to add clip art</a:t>
            </a:r>
            <a:endParaRPr lang="en-US" noProof="0" dirty="0"/>
          </a:p>
        </p:txBody>
      </p:sp>
      <p:sp>
        <p:nvSpPr>
          <p:cNvPr id="206" name="ClipArt Placeholder 9"/>
          <p:cNvSpPr>
            <a:spLocks noGrp="1"/>
          </p:cNvSpPr>
          <p:nvPr>
            <p:ph type="clipArt" sz="quarter" idx="85"/>
          </p:nvPr>
        </p:nvSpPr>
        <p:spPr>
          <a:xfrm>
            <a:off x="2100304" y="1370027"/>
            <a:ext cx="1456764" cy="2023969"/>
          </a:xfrm>
          <a:prstGeom prst="roundRect">
            <a:avLst/>
          </a:prstGeom>
          <a:ln w="19050" cmpd="sng">
            <a:solidFill>
              <a:schemeClr val="bg2"/>
            </a:solidFill>
          </a:ln>
        </p:spPr>
        <p:txBody>
          <a:bodyPr/>
          <a:lstStyle/>
          <a:p>
            <a:pPr lvl="0"/>
            <a:r>
              <a:rPr lang="en-US" noProof="0"/>
              <a:t>Click icon to add clip art</a:t>
            </a:r>
            <a:endParaRPr lang="en-US" noProof="0" dirty="0"/>
          </a:p>
        </p:txBody>
      </p:sp>
      <p:sp>
        <p:nvSpPr>
          <p:cNvPr id="207" name="ClipArt Placeholder 9"/>
          <p:cNvSpPr>
            <a:spLocks noGrp="1"/>
          </p:cNvSpPr>
          <p:nvPr>
            <p:ph type="clipArt" sz="quarter" idx="86"/>
          </p:nvPr>
        </p:nvSpPr>
        <p:spPr>
          <a:xfrm>
            <a:off x="3851516" y="1370027"/>
            <a:ext cx="1456764" cy="2023969"/>
          </a:xfrm>
          <a:prstGeom prst="roundRect">
            <a:avLst/>
          </a:prstGeom>
          <a:ln w="19050" cmpd="sng">
            <a:solidFill>
              <a:schemeClr val="bg2"/>
            </a:solidFill>
          </a:ln>
        </p:spPr>
        <p:txBody>
          <a:bodyPr/>
          <a:lstStyle/>
          <a:p>
            <a:pPr lvl="0"/>
            <a:r>
              <a:rPr lang="en-US" noProof="0"/>
              <a:t>Click icon to add clip art</a:t>
            </a:r>
            <a:endParaRPr lang="en-US" noProof="0" dirty="0"/>
          </a:p>
        </p:txBody>
      </p:sp>
      <p:sp>
        <p:nvSpPr>
          <p:cNvPr id="208" name="ClipArt Placeholder 9"/>
          <p:cNvSpPr>
            <a:spLocks noGrp="1"/>
          </p:cNvSpPr>
          <p:nvPr>
            <p:ph type="clipArt" sz="quarter" idx="87"/>
          </p:nvPr>
        </p:nvSpPr>
        <p:spPr>
          <a:xfrm>
            <a:off x="5602728" y="1370027"/>
            <a:ext cx="1456764" cy="2023969"/>
          </a:xfrm>
          <a:prstGeom prst="roundRect">
            <a:avLst/>
          </a:prstGeom>
          <a:ln w="19050" cmpd="sng">
            <a:solidFill>
              <a:schemeClr val="bg2"/>
            </a:solidFill>
          </a:ln>
        </p:spPr>
        <p:txBody>
          <a:bodyPr/>
          <a:lstStyle/>
          <a:p>
            <a:pPr lvl="0"/>
            <a:r>
              <a:rPr lang="en-US" noProof="0"/>
              <a:t>Click icon to add clip art</a:t>
            </a:r>
            <a:endParaRPr lang="en-US" noProof="0" dirty="0"/>
          </a:p>
        </p:txBody>
      </p:sp>
      <p:sp>
        <p:nvSpPr>
          <p:cNvPr id="209" name="ClipArt Placeholder 9"/>
          <p:cNvSpPr>
            <a:spLocks noGrp="1"/>
          </p:cNvSpPr>
          <p:nvPr>
            <p:ph type="clipArt" sz="quarter" idx="88"/>
          </p:nvPr>
        </p:nvSpPr>
        <p:spPr>
          <a:xfrm>
            <a:off x="7353941" y="1370027"/>
            <a:ext cx="1456764" cy="2023969"/>
          </a:xfrm>
          <a:prstGeom prst="roundRect">
            <a:avLst/>
          </a:prstGeom>
          <a:ln w="19050" cmpd="sng">
            <a:solidFill>
              <a:schemeClr val="bg2"/>
            </a:solidFill>
          </a:ln>
        </p:spPr>
        <p:txBody>
          <a:bodyPr/>
          <a:lstStyle/>
          <a:p>
            <a:pPr lvl="0"/>
            <a:r>
              <a:rPr lang="en-US" noProof="0"/>
              <a:t>Click icon to add clip art</a:t>
            </a:r>
            <a:endParaRPr lang="en-US" noProof="0" dirty="0"/>
          </a:p>
        </p:txBody>
      </p:sp>
      <p:sp>
        <p:nvSpPr>
          <p:cNvPr id="210" name="Text Placeholder 2"/>
          <p:cNvSpPr>
            <a:spLocks noGrp="1"/>
          </p:cNvSpPr>
          <p:nvPr>
            <p:ph type="body" sz="quarter" idx="89"/>
          </p:nvPr>
        </p:nvSpPr>
        <p:spPr>
          <a:xfrm>
            <a:off x="610748" y="1423804"/>
            <a:ext cx="933450" cy="224584"/>
          </a:xfrm>
        </p:spPr>
        <p:txBody>
          <a:bodyPr>
            <a:normAutofit/>
          </a:bodyPr>
          <a:lstStyle>
            <a:lvl1pPr algn="ctr">
              <a:lnSpc>
                <a:spcPct val="100000"/>
              </a:lnSpc>
              <a:spcBef>
                <a:spcPts val="0"/>
              </a:spcBef>
              <a:defRPr sz="1200" b="1"/>
            </a:lvl1pPr>
          </a:lstStyle>
          <a:p>
            <a:pPr lvl="0"/>
            <a:r>
              <a:rPr lang="en-US"/>
              <a:t>Click to edit Master text styles</a:t>
            </a:r>
          </a:p>
        </p:txBody>
      </p:sp>
      <p:sp>
        <p:nvSpPr>
          <p:cNvPr id="211" name="Picture Placeholder 4"/>
          <p:cNvSpPr>
            <a:spLocks noGrp="1"/>
          </p:cNvSpPr>
          <p:nvPr>
            <p:ph type="pic" sz="quarter" idx="90"/>
          </p:nvPr>
        </p:nvSpPr>
        <p:spPr>
          <a:xfrm>
            <a:off x="483748" y="1697806"/>
            <a:ext cx="1187450" cy="492125"/>
          </a:xfrm>
        </p:spPr>
        <p:txBody>
          <a:bodyPr/>
          <a:lstStyle>
            <a:lvl1pPr algn="ctr">
              <a:defRPr sz="1100"/>
            </a:lvl1pPr>
          </a:lstStyle>
          <a:p>
            <a:pPr lvl="0"/>
            <a:r>
              <a:rPr lang="en-US" noProof="0"/>
              <a:t>Drag picture to placeholder or click icon to add</a:t>
            </a:r>
            <a:endParaRPr lang="en-US" noProof="0" dirty="0"/>
          </a:p>
        </p:txBody>
      </p:sp>
      <p:sp>
        <p:nvSpPr>
          <p:cNvPr id="212" name="Text Placeholder 2"/>
          <p:cNvSpPr>
            <a:spLocks noGrp="1"/>
          </p:cNvSpPr>
          <p:nvPr>
            <p:ph type="body" sz="quarter" idx="91"/>
          </p:nvPr>
        </p:nvSpPr>
        <p:spPr>
          <a:xfrm>
            <a:off x="472356"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213" name="Text Placeholder 2"/>
          <p:cNvSpPr>
            <a:spLocks noGrp="1"/>
          </p:cNvSpPr>
          <p:nvPr>
            <p:ph type="body" sz="quarter" idx="92"/>
          </p:nvPr>
        </p:nvSpPr>
        <p:spPr>
          <a:xfrm>
            <a:off x="472356"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214" name="Text Placeholder 2"/>
          <p:cNvSpPr>
            <a:spLocks noGrp="1"/>
          </p:cNvSpPr>
          <p:nvPr>
            <p:ph type="body" sz="quarter" idx="93"/>
          </p:nvPr>
        </p:nvSpPr>
        <p:spPr>
          <a:xfrm>
            <a:off x="472356"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15" name="Text Placeholder 2"/>
          <p:cNvSpPr>
            <a:spLocks noGrp="1"/>
          </p:cNvSpPr>
          <p:nvPr>
            <p:ph type="body" sz="quarter" idx="94"/>
          </p:nvPr>
        </p:nvSpPr>
        <p:spPr>
          <a:xfrm>
            <a:off x="472356"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16" name="Text Placeholder 2"/>
          <p:cNvSpPr>
            <a:spLocks noGrp="1"/>
          </p:cNvSpPr>
          <p:nvPr>
            <p:ph type="body" sz="quarter" idx="95"/>
          </p:nvPr>
        </p:nvSpPr>
        <p:spPr>
          <a:xfrm>
            <a:off x="2328765" y="1423804"/>
            <a:ext cx="933450" cy="224584"/>
          </a:xfrm>
        </p:spPr>
        <p:txBody>
          <a:bodyPr>
            <a:normAutofit/>
          </a:bodyPr>
          <a:lstStyle>
            <a:lvl1pPr algn="ctr">
              <a:lnSpc>
                <a:spcPct val="100000"/>
              </a:lnSpc>
              <a:spcBef>
                <a:spcPts val="0"/>
              </a:spcBef>
              <a:defRPr sz="1200" b="1"/>
            </a:lvl1pPr>
          </a:lstStyle>
          <a:p>
            <a:pPr lvl="0"/>
            <a:r>
              <a:rPr lang="en-US"/>
              <a:t>Click to edit Master text styles</a:t>
            </a:r>
          </a:p>
        </p:txBody>
      </p:sp>
      <p:sp>
        <p:nvSpPr>
          <p:cNvPr id="217" name="Picture Placeholder 4"/>
          <p:cNvSpPr>
            <a:spLocks noGrp="1"/>
          </p:cNvSpPr>
          <p:nvPr>
            <p:ph type="pic" sz="quarter" idx="96"/>
          </p:nvPr>
        </p:nvSpPr>
        <p:spPr>
          <a:xfrm>
            <a:off x="2201765" y="1697806"/>
            <a:ext cx="1187450" cy="492125"/>
          </a:xfrm>
        </p:spPr>
        <p:txBody>
          <a:bodyPr/>
          <a:lstStyle>
            <a:lvl1pPr algn="ctr">
              <a:defRPr sz="1100"/>
            </a:lvl1pPr>
          </a:lstStyle>
          <a:p>
            <a:pPr lvl="0"/>
            <a:r>
              <a:rPr lang="en-US" noProof="0"/>
              <a:t>Drag picture to placeholder or click icon to add</a:t>
            </a:r>
            <a:endParaRPr lang="en-US" noProof="0" dirty="0"/>
          </a:p>
        </p:txBody>
      </p:sp>
      <p:sp>
        <p:nvSpPr>
          <p:cNvPr id="218" name="Text Placeholder 2"/>
          <p:cNvSpPr>
            <a:spLocks noGrp="1"/>
          </p:cNvSpPr>
          <p:nvPr>
            <p:ph type="body" sz="quarter" idx="97"/>
          </p:nvPr>
        </p:nvSpPr>
        <p:spPr>
          <a:xfrm>
            <a:off x="2190373"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219" name="Text Placeholder 2"/>
          <p:cNvSpPr>
            <a:spLocks noGrp="1"/>
          </p:cNvSpPr>
          <p:nvPr>
            <p:ph type="body" sz="quarter" idx="98"/>
          </p:nvPr>
        </p:nvSpPr>
        <p:spPr>
          <a:xfrm>
            <a:off x="2190373"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220" name="Text Placeholder 2"/>
          <p:cNvSpPr>
            <a:spLocks noGrp="1"/>
          </p:cNvSpPr>
          <p:nvPr>
            <p:ph type="body" sz="quarter" idx="99"/>
          </p:nvPr>
        </p:nvSpPr>
        <p:spPr>
          <a:xfrm>
            <a:off x="2190373"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21" name="Text Placeholder 2"/>
          <p:cNvSpPr>
            <a:spLocks noGrp="1"/>
          </p:cNvSpPr>
          <p:nvPr>
            <p:ph type="body" sz="quarter" idx="100"/>
          </p:nvPr>
        </p:nvSpPr>
        <p:spPr>
          <a:xfrm>
            <a:off x="2190373"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22" name="Text Placeholder 2"/>
          <p:cNvSpPr>
            <a:spLocks noGrp="1"/>
          </p:cNvSpPr>
          <p:nvPr>
            <p:ph type="body" sz="quarter" idx="101"/>
          </p:nvPr>
        </p:nvSpPr>
        <p:spPr>
          <a:xfrm>
            <a:off x="4108696" y="1423804"/>
            <a:ext cx="933450" cy="224584"/>
          </a:xfrm>
        </p:spPr>
        <p:txBody>
          <a:bodyPr>
            <a:normAutofit/>
          </a:bodyPr>
          <a:lstStyle>
            <a:lvl1pPr algn="ctr">
              <a:lnSpc>
                <a:spcPct val="100000"/>
              </a:lnSpc>
              <a:spcBef>
                <a:spcPts val="0"/>
              </a:spcBef>
              <a:defRPr sz="1200" b="1"/>
            </a:lvl1pPr>
          </a:lstStyle>
          <a:p>
            <a:pPr lvl="0"/>
            <a:r>
              <a:rPr lang="en-US"/>
              <a:t>Click to edit Master text styles</a:t>
            </a:r>
          </a:p>
        </p:txBody>
      </p:sp>
      <p:sp>
        <p:nvSpPr>
          <p:cNvPr id="223" name="Picture Placeholder 4"/>
          <p:cNvSpPr>
            <a:spLocks noGrp="1"/>
          </p:cNvSpPr>
          <p:nvPr>
            <p:ph type="pic" sz="quarter" idx="102"/>
          </p:nvPr>
        </p:nvSpPr>
        <p:spPr>
          <a:xfrm>
            <a:off x="3981696" y="1697806"/>
            <a:ext cx="1187450" cy="492125"/>
          </a:xfrm>
        </p:spPr>
        <p:txBody>
          <a:bodyPr/>
          <a:lstStyle>
            <a:lvl1pPr algn="ctr">
              <a:defRPr sz="1100"/>
            </a:lvl1pPr>
          </a:lstStyle>
          <a:p>
            <a:pPr lvl="0"/>
            <a:r>
              <a:rPr lang="en-US" noProof="0"/>
              <a:t>Drag picture to placeholder or click icon to add</a:t>
            </a:r>
            <a:endParaRPr lang="en-US" noProof="0" dirty="0"/>
          </a:p>
        </p:txBody>
      </p:sp>
      <p:sp>
        <p:nvSpPr>
          <p:cNvPr id="224" name="Text Placeholder 2"/>
          <p:cNvSpPr>
            <a:spLocks noGrp="1"/>
          </p:cNvSpPr>
          <p:nvPr>
            <p:ph type="body" sz="quarter" idx="103"/>
          </p:nvPr>
        </p:nvSpPr>
        <p:spPr>
          <a:xfrm>
            <a:off x="3970304"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225" name="Text Placeholder 2"/>
          <p:cNvSpPr>
            <a:spLocks noGrp="1"/>
          </p:cNvSpPr>
          <p:nvPr>
            <p:ph type="body" sz="quarter" idx="104"/>
          </p:nvPr>
        </p:nvSpPr>
        <p:spPr>
          <a:xfrm>
            <a:off x="3970304"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226" name="Text Placeholder 2"/>
          <p:cNvSpPr>
            <a:spLocks noGrp="1"/>
          </p:cNvSpPr>
          <p:nvPr>
            <p:ph type="body" sz="quarter" idx="105"/>
          </p:nvPr>
        </p:nvSpPr>
        <p:spPr>
          <a:xfrm>
            <a:off x="3970304"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27" name="Text Placeholder 2"/>
          <p:cNvSpPr>
            <a:spLocks noGrp="1"/>
          </p:cNvSpPr>
          <p:nvPr>
            <p:ph type="body" sz="quarter" idx="106"/>
          </p:nvPr>
        </p:nvSpPr>
        <p:spPr>
          <a:xfrm>
            <a:off x="3970304"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28" name="Text Placeholder 2"/>
          <p:cNvSpPr>
            <a:spLocks noGrp="1"/>
          </p:cNvSpPr>
          <p:nvPr>
            <p:ph type="body" sz="quarter" idx="107"/>
          </p:nvPr>
        </p:nvSpPr>
        <p:spPr>
          <a:xfrm>
            <a:off x="5870365" y="1423804"/>
            <a:ext cx="933450" cy="224584"/>
          </a:xfrm>
        </p:spPr>
        <p:txBody>
          <a:bodyPr>
            <a:normAutofit/>
          </a:bodyPr>
          <a:lstStyle>
            <a:lvl1pPr algn="ctr">
              <a:lnSpc>
                <a:spcPct val="100000"/>
              </a:lnSpc>
              <a:spcBef>
                <a:spcPts val="0"/>
              </a:spcBef>
              <a:defRPr sz="1200" b="1"/>
            </a:lvl1pPr>
          </a:lstStyle>
          <a:p>
            <a:pPr lvl="0"/>
            <a:r>
              <a:rPr lang="en-US"/>
              <a:t>Click to edit Master text styles</a:t>
            </a:r>
          </a:p>
        </p:txBody>
      </p:sp>
      <p:sp>
        <p:nvSpPr>
          <p:cNvPr id="229" name="Picture Placeholder 4"/>
          <p:cNvSpPr>
            <a:spLocks noGrp="1"/>
          </p:cNvSpPr>
          <p:nvPr>
            <p:ph type="pic" sz="quarter" idx="108"/>
          </p:nvPr>
        </p:nvSpPr>
        <p:spPr>
          <a:xfrm>
            <a:off x="5743365" y="1697806"/>
            <a:ext cx="1187450" cy="492125"/>
          </a:xfrm>
        </p:spPr>
        <p:txBody>
          <a:bodyPr/>
          <a:lstStyle>
            <a:lvl1pPr algn="ctr">
              <a:defRPr sz="1100"/>
            </a:lvl1pPr>
          </a:lstStyle>
          <a:p>
            <a:pPr lvl="0"/>
            <a:r>
              <a:rPr lang="en-US" noProof="0"/>
              <a:t>Drag picture to placeholder or click icon to add</a:t>
            </a:r>
            <a:endParaRPr lang="en-US" noProof="0" dirty="0"/>
          </a:p>
        </p:txBody>
      </p:sp>
      <p:sp>
        <p:nvSpPr>
          <p:cNvPr id="230" name="Text Placeholder 2"/>
          <p:cNvSpPr>
            <a:spLocks noGrp="1"/>
          </p:cNvSpPr>
          <p:nvPr>
            <p:ph type="body" sz="quarter" idx="109"/>
          </p:nvPr>
        </p:nvSpPr>
        <p:spPr>
          <a:xfrm>
            <a:off x="5731973"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231" name="Text Placeholder 2"/>
          <p:cNvSpPr>
            <a:spLocks noGrp="1"/>
          </p:cNvSpPr>
          <p:nvPr>
            <p:ph type="body" sz="quarter" idx="110"/>
          </p:nvPr>
        </p:nvSpPr>
        <p:spPr>
          <a:xfrm>
            <a:off x="5731973"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232" name="Text Placeholder 2"/>
          <p:cNvSpPr>
            <a:spLocks noGrp="1"/>
          </p:cNvSpPr>
          <p:nvPr>
            <p:ph type="body" sz="quarter" idx="111"/>
          </p:nvPr>
        </p:nvSpPr>
        <p:spPr>
          <a:xfrm>
            <a:off x="5731973"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33" name="Text Placeholder 2"/>
          <p:cNvSpPr>
            <a:spLocks noGrp="1"/>
          </p:cNvSpPr>
          <p:nvPr>
            <p:ph type="body" sz="quarter" idx="112"/>
          </p:nvPr>
        </p:nvSpPr>
        <p:spPr>
          <a:xfrm>
            <a:off x="5731973"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34" name="Text Placeholder 2"/>
          <p:cNvSpPr>
            <a:spLocks noGrp="1"/>
          </p:cNvSpPr>
          <p:nvPr>
            <p:ph type="body" sz="quarter" idx="113"/>
          </p:nvPr>
        </p:nvSpPr>
        <p:spPr>
          <a:xfrm>
            <a:off x="7643718" y="1423804"/>
            <a:ext cx="933450" cy="224584"/>
          </a:xfrm>
        </p:spPr>
        <p:txBody>
          <a:bodyPr>
            <a:normAutofit/>
          </a:bodyPr>
          <a:lstStyle>
            <a:lvl1pPr algn="ctr">
              <a:lnSpc>
                <a:spcPct val="100000"/>
              </a:lnSpc>
              <a:spcBef>
                <a:spcPts val="0"/>
              </a:spcBef>
              <a:defRPr sz="1200" b="1"/>
            </a:lvl1pPr>
          </a:lstStyle>
          <a:p>
            <a:pPr lvl="0"/>
            <a:r>
              <a:rPr lang="en-US"/>
              <a:t>Click to edit Master text styles</a:t>
            </a:r>
          </a:p>
        </p:txBody>
      </p:sp>
      <p:sp>
        <p:nvSpPr>
          <p:cNvPr id="235" name="Picture Placeholder 4"/>
          <p:cNvSpPr>
            <a:spLocks noGrp="1"/>
          </p:cNvSpPr>
          <p:nvPr>
            <p:ph type="pic" sz="quarter" idx="114"/>
          </p:nvPr>
        </p:nvSpPr>
        <p:spPr>
          <a:xfrm>
            <a:off x="7516718" y="1697806"/>
            <a:ext cx="1187450" cy="492125"/>
          </a:xfrm>
        </p:spPr>
        <p:txBody>
          <a:bodyPr/>
          <a:lstStyle>
            <a:lvl1pPr algn="ctr">
              <a:defRPr sz="1100"/>
            </a:lvl1pPr>
          </a:lstStyle>
          <a:p>
            <a:pPr lvl="0"/>
            <a:r>
              <a:rPr lang="en-US" noProof="0"/>
              <a:t>Drag picture to placeholder or click icon to add</a:t>
            </a:r>
            <a:endParaRPr lang="en-US" noProof="0" dirty="0"/>
          </a:p>
        </p:txBody>
      </p:sp>
      <p:sp>
        <p:nvSpPr>
          <p:cNvPr id="236" name="Text Placeholder 2"/>
          <p:cNvSpPr>
            <a:spLocks noGrp="1"/>
          </p:cNvSpPr>
          <p:nvPr>
            <p:ph type="body" sz="quarter" idx="115"/>
          </p:nvPr>
        </p:nvSpPr>
        <p:spPr>
          <a:xfrm>
            <a:off x="7505326"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237" name="Text Placeholder 2"/>
          <p:cNvSpPr>
            <a:spLocks noGrp="1"/>
          </p:cNvSpPr>
          <p:nvPr>
            <p:ph type="body" sz="quarter" idx="116"/>
          </p:nvPr>
        </p:nvSpPr>
        <p:spPr>
          <a:xfrm>
            <a:off x="7505326"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238" name="Text Placeholder 2"/>
          <p:cNvSpPr>
            <a:spLocks noGrp="1"/>
          </p:cNvSpPr>
          <p:nvPr>
            <p:ph type="body" sz="quarter" idx="117"/>
          </p:nvPr>
        </p:nvSpPr>
        <p:spPr>
          <a:xfrm>
            <a:off x="7505326"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39" name="Text Placeholder 2"/>
          <p:cNvSpPr>
            <a:spLocks noGrp="1"/>
          </p:cNvSpPr>
          <p:nvPr>
            <p:ph type="body" sz="quarter" idx="118"/>
          </p:nvPr>
        </p:nvSpPr>
        <p:spPr>
          <a:xfrm>
            <a:off x="7505326"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31" name="Footer Placeholder 1">
            <a:extLst>
              <a:ext uri="{FF2B5EF4-FFF2-40B4-BE49-F238E27FC236}">
                <a16:creationId xmlns:a16="http://schemas.microsoft.com/office/drawing/2014/main" id="{C1BE7452-993E-49D6-9FD4-07734D0EA65E}"/>
              </a:ext>
            </a:extLst>
          </p:cNvPr>
          <p:cNvSpPr>
            <a:spLocks noGrp="1"/>
          </p:cNvSpPr>
          <p:nvPr>
            <p:ph type="ftr" sz="quarter" idx="119"/>
          </p:nvPr>
        </p:nvSpPr>
        <p:spPr/>
        <p:txBody>
          <a:bodyPr/>
          <a:lstStyle>
            <a:lvl1pPr>
              <a:defRPr/>
            </a:lvl1pPr>
          </a:lstStyle>
          <a:p>
            <a:pPr>
              <a:defRPr/>
            </a:pPr>
            <a:r>
              <a:rPr lang="en-US">
                <a:solidFill>
                  <a:srgbClr val="000000">
                    <a:lumMod val="65000"/>
                    <a:lumOff val="35000"/>
                  </a:srgbClr>
                </a:solidFill>
              </a:rPr>
              <a:t>Presentation Title</a:t>
            </a:r>
          </a:p>
        </p:txBody>
      </p:sp>
      <p:sp>
        <p:nvSpPr>
          <p:cNvPr id="132" name="Slide Number Placeholder 2">
            <a:extLst>
              <a:ext uri="{FF2B5EF4-FFF2-40B4-BE49-F238E27FC236}">
                <a16:creationId xmlns:a16="http://schemas.microsoft.com/office/drawing/2014/main" id="{CBF9F3FE-4260-47EA-A92B-7B0F2E85EB66}"/>
              </a:ext>
            </a:extLst>
          </p:cNvPr>
          <p:cNvSpPr>
            <a:spLocks noGrp="1"/>
          </p:cNvSpPr>
          <p:nvPr>
            <p:ph type="sldNum" sz="quarter" idx="120"/>
          </p:nvPr>
        </p:nvSpPr>
        <p:spPr/>
        <p:txBody>
          <a:bodyPr/>
          <a:lstStyle>
            <a:lvl1pPr>
              <a:defRPr/>
            </a:lvl1pPr>
          </a:lstStyle>
          <a:p>
            <a:fld id="{49575BF5-CB28-423A-9EF7-080E28EDB871}" type="slidenum">
              <a:rPr lang="en-US" altLang="en-US"/>
              <a:pPr/>
              <a:t>‹#›</a:t>
            </a:fld>
            <a:endParaRPr lang="en-US" altLang="en-US"/>
          </a:p>
        </p:txBody>
      </p:sp>
    </p:spTree>
    <p:extLst>
      <p:ext uri="{BB962C8B-B14F-4D97-AF65-F5344CB8AC3E}">
        <p14:creationId xmlns:p14="http://schemas.microsoft.com/office/powerpoint/2010/main" val="8447730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Content Placeholder 2"/>
          <p:cNvSpPr>
            <a:spLocks noGrp="1"/>
          </p:cNvSpPr>
          <p:nvPr>
            <p:ph sz="half" idx="1"/>
          </p:nvPr>
        </p:nvSpPr>
        <p:spPr>
          <a:xfrm>
            <a:off x="357188" y="1697038"/>
            <a:ext cx="4162425"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Content Placeholder 3"/>
          <p:cNvSpPr>
            <a:spLocks noGrp="1"/>
          </p:cNvSpPr>
          <p:nvPr>
            <p:ph sz="half" idx="2"/>
          </p:nvPr>
        </p:nvSpPr>
        <p:spPr>
          <a:xfrm>
            <a:off x="4672013" y="1697038"/>
            <a:ext cx="4164012"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Slide Number Placeholder 4"/>
          <p:cNvSpPr>
            <a:spLocks noGrp="1"/>
          </p:cNvSpPr>
          <p:nvPr>
            <p:ph type="sldNum" sz="quarter" idx="10"/>
          </p:nvPr>
        </p:nvSpPr>
        <p:spPr/>
        <p:txBody>
          <a:bodyPr/>
          <a:lstStyle>
            <a:lvl1pPr>
              <a:defRPr/>
            </a:lvl1pPr>
          </a:lstStyle>
          <a:p>
            <a:fld id="{B1BF97DD-A67E-4CA6-8E0F-BF732ACA2EF6}" type="slidenum">
              <a:rPr lang="en-US" altLang="en-US"/>
              <a:pPr/>
              <a:t>‹#›</a:t>
            </a:fld>
            <a:endParaRPr lang="en-US" altLang="en-US"/>
          </a:p>
        </p:txBody>
      </p:sp>
      <p:sp>
        <p:nvSpPr>
          <p:cNvPr id="6" name="Footer Placeholder 5"/>
          <p:cNvSpPr>
            <a:spLocks noGrp="1"/>
          </p:cNvSpPr>
          <p:nvPr>
            <p:ph type="ftr" sz="quarter" idx="11"/>
          </p:nvPr>
        </p:nvSpPr>
        <p:spPr/>
        <p:txBody>
          <a:bodyPr/>
          <a:lstStyle>
            <a:lvl1pPr>
              <a:defRPr/>
            </a:lvl1pPr>
          </a:lstStyle>
          <a:p>
            <a:r>
              <a:rPr lang="en-US" altLang="sr-Latn-RS"/>
              <a:t>Presentation Title</a:t>
            </a:r>
          </a:p>
        </p:txBody>
      </p:sp>
    </p:spTree>
    <p:extLst>
      <p:ext uri="{BB962C8B-B14F-4D97-AF65-F5344CB8AC3E}">
        <p14:creationId xmlns:p14="http://schemas.microsoft.com/office/powerpoint/2010/main" val="4157885755"/>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preserve="1" userDrawn="1">
  <p:cSld name="Photo Slide">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0"/>
            <a:ext cx="9144000" cy="6136106"/>
          </a:xfrm>
        </p:spPr>
        <p:txBody>
          <a:bodyPr/>
          <a:lstStyle>
            <a:lvl1pPr algn="ctr">
              <a:defRPr/>
            </a:lvl1pPr>
          </a:lstStyle>
          <a:p>
            <a:pPr lvl="0"/>
            <a:r>
              <a:rPr lang="en-US" noProof="0"/>
              <a:t>Drag picture to placeholder or click icon to add</a:t>
            </a:r>
            <a:endParaRPr lang="en-US" noProof="0" dirty="0"/>
          </a:p>
        </p:txBody>
      </p:sp>
      <p:sp>
        <p:nvSpPr>
          <p:cNvPr id="3" name="Title 2"/>
          <p:cNvSpPr>
            <a:spLocks noGrp="1"/>
          </p:cNvSpPr>
          <p:nvPr>
            <p:ph type="title"/>
          </p:nvPr>
        </p:nvSpPr>
        <p:spPr>
          <a:xfrm>
            <a:off x="4946316" y="4064001"/>
            <a:ext cx="3978929" cy="1751263"/>
          </a:xfrm>
        </p:spPr>
        <p:txBody>
          <a:bodyPr/>
          <a:lstStyle>
            <a:lvl1pPr>
              <a:defRPr sz="3000" b="0" i="0">
                <a:solidFill>
                  <a:schemeClr val="tx1"/>
                </a:solidFill>
                <a:effectLst/>
                <a:latin typeface="Arial"/>
                <a:cs typeface="Arial"/>
              </a:defRPr>
            </a:lvl1pPr>
          </a:lstStyle>
          <a:p>
            <a:r>
              <a:rPr lang="en-US"/>
              <a:t>Click to edit Master title style</a:t>
            </a:r>
            <a:endParaRPr lang="en-US" dirty="0"/>
          </a:p>
        </p:txBody>
      </p:sp>
      <p:sp>
        <p:nvSpPr>
          <p:cNvPr id="5" name="Slide Number Placeholder 3">
            <a:extLst>
              <a:ext uri="{FF2B5EF4-FFF2-40B4-BE49-F238E27FC236}">
                <a16:creationId xmlns:a16="http://schemas.microsoft.com/office/drawing/2014/main" id="{BD848FB2-8AA3-4B8C-8342-17F8B6870656}"/>
              </a:ext>
            </a:extLst>
          </p:cNvPr>
          <p:cNvSpPr>
            <a:spLocks noGrp="1"/>
          </p:cNvSpPr>
          <p:nvPr>
            <p:ph type="sldNum" sz="quarter" idx="11"/>
          </p:nvPr>
        </p:nvSpPr>
        <p:spPr/>
        <p:txBody>
          <a:bodyPr/>
          <a:lstStyle>
            <a:lvl1pPr>
              <a:defRPr/>
            </a:lvl1pPr>
          </a:lstStyle>
          <a:p>
            <a:fld id="{E86BF71D-F475-463C-ABE9-344ED7FB8780}" type="slidenum">
              <a:rPr lang="en-US" altLang="en-US"/>
              <a:pPr/>
              <a:t>‹#›</a:t>
            </a:fld>
            <a:endParaRPr lang="en-US" altLang="en-US"/>
          </a:p>
        </p:txBody>
      </p:sp>
      <p:sp>
        <p:nvSpPr>
          <p:cNvPr id="6" name="Footer Placeholder 4">
            <a:extLst>
              <a:ext uri="{FF2B5EF4-FFF2-40B4-BE49-F238E27FC236}">
                <a16:creationId xmlns:a16="http://schemas.microsoft.com/office/drawing/2014/main" id="{16E576D0-37C1-47CE-91D9-82B1BA2BF196}"/>
              </a:ext>
            </a:extLst>
          </p:cNvPr>
          <p:cNvSpPr>
            <a:spLocks noGrp="1"/>
          </p:cNvSpPr>
          <p:nvPr>
            <p:ph type="ftr" sz="quarter" idx="12"/>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299449115"/>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preserve="1" userDrawn="1">
  <p:cSld name="Full Bleed Photo">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D46B142-6A11-4F75-AE7B-C27946283DFB}"/>
              </a:ext>
            </a:extLst>
          </p:cNvPr>
          <p:cNvSpPr>
            <a:spLocks noChangeArrowheads="1"/>
          </p:cNvSpPr>
          <p:nvPr/>
        </p:nvSpPr>
        <p:spPr bwMode="auto">
          <a:xfrm>
            <a:off x="3846513" y="5302250"/>
            <a:ext cx="5297487" cy="1555750"/>
          </a:xfrm>
          <a:prstGeom prst="rect">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4" name="Picture Placeholder 3"/>
          <p:cNvSpPr>
            <a:spLocks noGrp="1"/>
          </p:cNvSpPr>
          <p:nvPr>
            <p:ph type="pic" sz="quarter" idx="10"/>
          </p:nvPr>
        </p:nvSpPr>
        <p:spPr>
          <a:xfrm>
            <a:off x="0" y="0"/>
            <a:ext cx="9144000" cy="6858000"/>
          </a:xfrm>
        </p:spPr>
        <p:txBody>
          <a:bodyPr/>
          <a:lstStyle>
            <a:lvl1pPr algn="ctr">
              <a:defRPr baseline="0"/>
            </a:lvl1pPr>
          </a:lstStyle>
          <a:p>
            <a:pPr lvl="0"/>
            <a:r>
              <a:rPr lang="en-US" noProof="0"/>
              <a:t>Drag picture to placeholder or click icon to add</a:t>
            </a:r>
            <a:endParaRPr lang="en-US" noProof="0" dirty="0"/>
          </a:p>
        </p:txBody>
      </p:sp>
      <p:sp>
        <p:nvSpPr>
          <p:cNvPr id="3" name="Title 2"/>
          <p:cNvSpPr>
            <a:spLocks noGrp="1"/>
          </p:cNvSpPr>
          <p:nvPr>
            <p:ph type="title"/>
          </p:nvPr>
        </p:nvSpPr>
        <p:spPr>
          <a:xfrm>
            <a:off x="4946316" y="3075216"/>
            <a:ext cx="3978929" cy="1950356"/>
          </a:xfrm>
        </p:spPr>
        <p:txBody>
          <a:bodyPr/>
          <a:lstStyle>
            <a:lvl1pPr>
              <a:defRPr sz="3000" b="0" i="0" baseline="0">
                <a:solidFill>
                  <a:schemeClr val="tx1"/>
                </a:solidFill>
                <a:effectLst/>
                <a:latin typeface="Arial"/>
                <a:cs typeface="Arial"/>
              </a:defRPr>
            </a:lvl1pPr>
          </a:lstStyle>
          <a:p>
            <a:r>
              <a:rPr lang="en-US"/>
              <a:t>Click to edit Master title style</a:t>
            </a:r>
            <a:endParaRPr lang="en-US" dirty="0"/>
          </a:p>
        </p:txBody>
      </p:sp>
    </p:spTree>
    <p:extLst>
      <p:ext uri="{BB962C8B-B14F-4D97-AF65-F5344CB8AC3E}">
        <p14:creationId xmlns:p14="http://schemas.microsoft.com/office/powerpoint/2010/main" val="3627241908"/>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preserve="1" userDrawn="1">
  <p:cSld name="One Chart Slide">
    <p:spTree>
      <p:nvGrpSpPr>
        <p:cNvPr id="1" name=""/>
        <p:cNvGrpSpPr/>
        <p:nvPr/>
      </p:nvGrpSpPr>
      <p:grpSpPr>
        <a:xfrm>
          <a:off x="0" y="0"/>
          <a:ext cx="0" cy="0"/>
          <a:chOff x="0" y="0"/>
          <a:chExt cx="0" cy="0"/>
        </a:xfrm>
      </p:grpSpPr>
      <p:sp>
        <p:nvSpPr>
          <p:cNvPr id="5" name="Chart Placeholder 4"/>
          <p:cNvSpPr>
            <a:spLocks noGrp="1"/>
          </p:cNvSpPr>
          <p:nvPr>
            <p:ph type="chart" sz="quarter" idx="18"/>
          </p:nvPr>
        </p:nvSpPr>
        <p:spPr>
          <a:xfrm>
            <a:off x="349250" y="1132417"/>
            <a:ext cx="8445500" cy="5069416"/>
          </a:xfrm>
        </p:spPr>
        <p:txBody>
          <a:bodyPr/>
          <a:lstStyle/>
          <a:p>
            <a:pPr lvl="0"/>
            <a:endParaRPr lang="en-US" noProof="0" dirty="0"/>
          </a:p>
        </p:txBody>
      </p:sp>
      <p:sp>
        <p:nvSpPr>
          <p:cNvPr id="2" name="Title 1"/>
          <p:cNvSpPr>
            <a:spLocks noGrp="1"/>
          </p:cNvSpPr>
          <p:nvPr>
            <p:ph type="title"/>
          </p:nvPr>
        </p:nvSpPr>
        <p:spPr>
          <a:xfrm>
            <a:off x="356934" y="307475"/>
            <a:ext cx="8410104" cy="708526"/>
          </a:xfrm>
        </p:spPr>
        <p:txBody>
          <a:bodyPr/>
          <a:lstStyle>
            <a:lvl1pPr>
              <a:defRPr sz="2200" b="0" i="0" cap="none" baseline="0">
                <a:solidFill>
                  <a:srgbClr val="021F43"/>
                </a:solidFill>
                <a:latin typeface="+mj-lt"/>
                <a:cs typeface="Andes ExtraLight"/>
              </a:defRPr>
            </a:lvl1pPr>
          </a:lstStyle>
          <a:p>
            <a:r>
              <a:rPr lang="en-US"/>
              <a:t>Click to edit Master title style</a:t>
            </a:r>
            <a:endParaRPr lang="en-US" dirty="0"/>
          </a:p>
        </p:txBody>
      </p:sp>
      <p:sp>
        <p:nvSpPr>
          <p:cNvPr id="4" name="Slide Number Placeholder 3">
            <a:extLst>
              <a:ext uri="{FF2B5EF4-FFF2-40B4-BE49-F238E27FC236}">
                <a16:creationId xmlns:a16="http://schemas.microsoft.com/office/drawing/2014/main" id="{BD848FB2-8AA3-4B8C-8342-17F8B6870656}"/>
              </a:ext>
            </a:extLst>
          </p:cNvPr>
          <p:cNvSpPr>
            <a:spLocks noGrp="1"/>
          </p:cNvSpPr>
          <p:nvPr>
            <p:ph type="sldNum" sz="quarter" idx="19"/>
          </p:nvPr>
        </p:nvSpPr>
        <p:spPr/>
        <p:txBody>
          <a:bodyPr/>
          <a:lstStyle>
            <a:lvl1pPr>
              <a:defRPr/>
            </a:lvl1pPr>
          </a:lstStyle>
          <a:p>
            <a:fld id="{135BCD0C-20E9-42B4-AFD3-9E5A424DCF82}" type="slidenum">
              <a:rPr lang="en-US" altLang="en-US"/>
              <a:pPr/>
              <a:t>‹#›</a:t>
            </a:fld>
            <a:endParaRPr lang="en-US" altLang="en-US"/>
          </a:p>
        </p:txBody>
      </p:sp>
      <p:sp>
        <p:nvSpPr>
          <p:cNvPr id="6" name="Footer Placeholder 4">
            <a:extLst>
              <a:ext uri="{FF2B5EF4-FFF2-40B4-BE49-F238E27FC236}">
                <a16:creationId xmlns:a16="http://schemas.microsoft.com/office/drawing/2014/main" id="{16E576D0-37C1-47CE-91D9-82B1BA2BF196}"/>
              </a:ext>
            </a:extLst>
          </p:cNvPr>
          <p:cNvSpPr>
            <a:spLocks noGrp="1"/>
          </p:cNvSpPr>
          <p:nvPr>
            <p:ph type="ftr" sz="quarter" idx="20"/>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3720567300"/>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preserve="1" userDrawn="1">
  <p:cSld name="Two Chat Slide">
    <p:spTree>
      <p:nvGrpSpPr>
        <p:cNvPr id="1" name=""/>
        <p:cNvGrpSpPr/>
        <p:nvPr/>
      </p:nvGrpSpPr>
      <p:grpSpPr>
        <a:xfrm>
          <a:off x="0" y="0"/>
          <a:ext cx="0" cy="0"/>
          <a:chOff x="0" y="0"/>
          <a:chExt cx="0" cy="0"/>
        </a:xfrm>
      </p:grpSpPr>
      <p:sp>
        <p:nvSpPr>
          <p:cNvPr id="5" name="Chart Placeholder 4"/>
          <p:cNvSpPr>
            <a:spLocks noGrp="1"/>
          </p:cNvSpPr>
          <p:nvPr>
            <p:ph type="chart" sz="quarter" idx="18"/>
          </p:nvPr>
        </p:nvSpPr>
        <p:spPr>
          <a:xfrm>
            <a:off x="349250" y="1147233"/>
            <a:ext cx="4159249" cy="5048250"/>
          </a:xfrm>
        </p:spPr>
        <p:txBody>
          <a:bodyPr/>
          <a:lstStyle/>
          <a:p>
            <a:pPr lvl="0"/>
            <a:endParaRPr lang="en-US" noProof="0"/>
          </a:p>
        </p:txBody>
      </p:sp>
      <p:sp>
        <p:nvSpPr>
          <p:cNvPr id="2" name="Title 1"/>
          <p:cNvSpPr>
            <a:spLocks noGrp="1"/>
          </p:cNvSpPr>
          <p:nvPr>
            <p:ph type="title"/>
          </p:nvPr>
        </p:nvSpPr>
        <p:spPr>
          <a:xfrm>
            <a:off x="356934" y="307475"/>
            <a:ext cx="8410104" cy="708526"/>
          </a:xfrm>
        </p:spPr>
        <p:txBody>
          <a:bodyPr/>
          <a:lstStyle>
            <a:lvl1pPr>
              <a:defRPr sz="2200" b="0" i="0" cap="none" baseline="0">
                <a:solidFill>
                  <a:srgbClr val="021F43"/>
                </a:solidFill>
                <a:latin typeface="+mj-lt"/>
                <a:cs typeface="Andes ExtraLight"/>
              </a:defRPr>
            </a:lvl1pPr>
          </a:lstStyle>
          <a:p>
            <a:r>
              <a:rPr lang="en-US"/>
              <a:t>Click to edit Master title style</a:t>
            </a:r>
            <a:endParaRPr lang="en-US" dirty="0"/>
          </a:p>
        </p:txBody>
      </p:sp>
      <p:sp>
        <p:nvSpPr>
          <p:cNvPr id="13" name="Chart Placeholder 4"/>
          <p:cNvSpPr>
            <a:spLocks noGrp="1"/>
          </p:cNvSpPr>
          <p:nvPr>
            <p:ph type="chart" sz="quarter" idx="19"/>
          </p:nvPr>
        </p:nvSpPr>
        <p:spPr>
          <a:xfrm>
            <a:off x="4607983" y="1147233"/>
            <a:ext cx="4159249" cy="5048250"/>
          </a:xfrm>
        </p:spPr>
        <p:txBody>
          <a:bodyPr/>
          <a:lstStyle/>
          <a:p>
            <a:pPr lvl="0"/>
            <a:endParaRPr lang="en-US" noProof="0"/>
          </a:p>
        </p:txBody>
      </p:sp>
      <p:sp>
        <p:nvSpPr>
          <p:cNvPr id="6" name="Slide Number Placeholder 3">
            <a:extLst>
              <a:ext uri="{FF2B5EF4-FFF2-40B4-BE49-F238E27FC236}">
                <a16:creationId xmlns:a16="http://schemas.microsoft.com/office/drawing/2014/main" id="{BD848FB2-8AA3-4B8C-8342-17F8B6870656}"/>
              </a:ext>
            </a:extLst>
          </p:cNvPr>
          <p:cNvSpPr>
            <a:spLocks noGrp="1"/>
          </p:cNvSpPr>
          <p:nvPr>
            <p:ph type="sldNum" sz="quarter" idx="20"/>
          </p:nvPr>
        </p:nvSpPr>
        <p:spPr/>
        <p:txBody>
          <a:bodyPr/>
          <a:lstStyle>
            <a:lvl1pPr>
              <a:defRPr/>
            </a:lvl1pPr>
          </a:lstStyle>
          <a:p>
            <a:fld id="{53B1F2C7-42E8-4BB8-9863-BBF9F98DA6DF}" type="slidenum">
              <a:rPr lang="en-US" altLang="en-US"/>
              <a:pPr/>
              <a:t>‹#›</a:t>
            </a:fld>
            <a:endParaRPr lang="en-US" altLang="en-US"/>
          </a:p>
        </p:txBody>
      </p:sp>
      <p:sp>
        <p:nvSpPr>
          <p:cNvPr id="7" name="Footer Placeholder 4">
            <a:extLst>
              <a:ext uri="{FF2B5EF4-FFF2-40B4-BE49-F238E27FC236}">
                <a16:creationId xmlns:a16="http://schemas.microsoft.com/office/drawing/2014/main" id="{16E576D0-37C1-47CE-91D9-82B1BA2BF196}"/>
              </a:ext>
            </a:extLst>
          </p:cNvPr>
          <p:cNvSpPr>
            <a:spLocks noGrp="1"/>
          </p:cNvSpPr>
          <p:nvPr>
            <p:ph type="ftr" sz="quarter" idx="21"/>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222455734"/>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preserve="1" userDrawn="1">
  <p:cSld name="Three Chart Slide">
    <p:spTree>
      <p:nvGrpSpPr>
        <p:cNvPr id="1" name=""/>
        <p:cNvGrpSpPr/>
        <p:nvPr/>
      </p:nvGrpSpPr>
      <p:grpSpPr>
        <a:xfrm>
          <a:off x="0" y="0"/>
          <a:ext cx="0" cy="0"/>
          <a:chOff x="0" y="0"/>
          <a:chExt cx="0" cy="0"/>
        </a:xfrm>
      </p:grpSpPr>
      <p:sp>
        <p:nvSpPr>
          <p:cNvPr id="5" name="Chart Placeholder 4"/>
          <p:cNvSpPr>
            <a:spLocks noGrp="1"/>
          </p:cNvSpPr>
          <p:nvPr>
            <p:ph type="chart" sz="quarter" idx="18"/>
          </p:nvPr>
        </p:nvSpPr>
        <p:spPr>
          <a:xfrm>
            <a:off x="349250" y="1147233"/>
            <a:ext cx="4159249" cy="5048250"/>
          </a:xfrm>
        </p:spPr>
        <p:txBody>
          <a:bodyPr/>
          <a:lstStyle/>
          <a:p>
            <a:pPr lvl="0"/>
            <a:endParaRPr lang="en-US" noProof="0" dirty="0"/>
          </a:p>
        </p:txBody>
      </p:sp>
      <p:sp>
        <p:nvSpPr>
          <p:cNvPr id="2" name="Title 1"/>
          <p:cNvSpPr>
            <a:spLocks noGrp="1"/>
          </p:cNvSpPr>
          <p:nvPr>
            <p:ph type="title"/>
          </p:nvPr>
        </p:nvSpPr>
        <p:spPr>
          <a:xfrm>
            <a:off x="356934" y="307475"/>
            <a:ext cx="8410104" cy="708526"/>
          </a:xfrm>
        </p:spPr>
        <p:txBody>
          <a:bodyPr/>
          <a:lstStyle>
            <a:lvl1pPr>
              <a:defRPr sz="2200" b="0" i="0" cap="none" baseline="0">
                <a:solidFill>
                  <a:srgbClr val="021F43"/>
                </a:solidFill>
                <a:latin typeface="+mj-lt"/>
                <a:cs typeface="Andes ExtraLight"/>
              </a:defRPr>
            </a:lvl1pPr>
          </a:lstStyle>
          <a:p>
            <a:r>
              <a:rPr lang="en-US"/>
              <a:t>Click to edit Master title style</a:t>
            </a:r>
            <a:endParaRPr lang="en-US" dirty="0"/>
          </a:p>
        </p:txBody>
      </p:sp>
      <p:sp>
        <p:nvSpPr>
          <p:cNvPr id="13" name="Chart Placeholder 4"/>
          <p:cNvSpPr>
            <a:spLocks noGrp="1"/>
          </p:cNvSpPr>
          <p:nvPr>
            <p:ph type="chart" sz="quarter" idx="19"/>
          </p:nvPr>
        </p:nvSpPr>
        <p:spPr>
          <a:xfrm>
            <a:off x="4607983" y="1147233"/>
            <a:ext cx="4159249" cy="2461684"/>
          </a:xfrm>
        </p:spPr>
        <p:txBody>
          <a:bodyPr/>
          <a:lstStyle/>
          <a:p>
            <a:pPr lvl="0"/>
            <a:endParaRPr lang="en-US" noProof="0" dirty="0"/>
          </a:p>
        </p:txBody>
      </p:sp>
      <p:sp>
        <p:nvSpPr>
          <p:cNvPr id="8" name="Chart Placeholder 4"/>
          <p:cNvSpPr>
            <a:spLocks noGrp="1"/>
          </p:cNvSpPr>
          <p:nvPr>
            <p:ph type="chart" sz="quarter" idx="20"/>
          </p:nvPr>
        </p:nvSpPr>
        <p:spPr>
          <a:xfrm>
            <a:off x="4612216" y="3723217"/>
            <a:ext cx="4159249" cy="2461684"/>
          </a:xfrm>
        </p:spPr>
        <p:txBody>
          <a:bodyPr/>
          <a:lstStyle/>
          <a:p>
            <a:pPr lvl="0"/>
            <a:endParaRPr lang="en-US" noProof="0" dirty="0"/>
          </a:p>
        </p:txBody>
      </p:sp>
      <p:sp>
        <p:nvSpPr>
          <p:cNvPr id="6" name="Slide Number Placeholder 3">
            <a:extLst>
              <a:ext uri="{FF2B5EF4-FFF2-40B4-BE49-F238E27FC236}">
                <a16:creationId xmlns:a16="http://schemas.microsoft.com/office/drawing/2014/main" id="{BD848FB2-8AA3-4B8C-8342-17F8B6870656}"/>
              </a:ext>
            </a:extLst>
          </p:cNvPr>
          <p:cNvSpPr>
            <a:spLocks noGrp="1"/>
          </p:cNvSpPr>
          <p:nvPr>
            <p:ph type="sldNum" sz="quarter" idx="21"/>
          </p:nvPr>
        </p:nvSpPr>
        <p:spPr/>
        <p:txBody>
          <a:bodyPr/>
          <a:lstStyle>
            <a:lvl1pPr>
              <a:defRPr/>
            </a:lvl1pPr>
          </a:lstStyle>
          <a:p>
            <a:fld id="{6FCFC7C9-838E-4F29-96F9-888FEFEA914F}" type="slidenum">
              <a:rPr lang="en-US" altLang="en-US"/>
              <a:pPr/>
              <a:t>‹#›</a:t>
            </a:fld>
            <a:endParaRPr lang="en-US" altLang="en-US"/>
          </a:p>
        </p:txBody>
      </p:sp>
      <p:sp>
        <p:nvSpPr>
          <p:cNvPr id="7" name="Footer Placeholder 4">
            <a:extLst>
              <a:ext uri="{FF2B5EF4-FFF2-40B4-BE49-F238E27FC236}">
                <a16:creationId xmlns:a16="http://schemas.microsoft.com/office/drawing/2014/main" id="{16E576D0-37C1-47CE-91D9-82B1BA2BF196}"/>
              </a:ext>
            </a:extLst>
          </p:cNvPr>
          <p:cNvSpPr>
            <a:spLocks noGrp="1"/>
          </p:cNvSpPr>
          <p:nvPr>
            <p:ph type="ftr" sz="quarter" idx="22"/>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1064749840"/>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preserve="1" userDrawn="1">
  <p:cSld name="Four Chart Slide">
    <p:spTree>
      <p:nvGrpSpPr>
        <p:cNvPr id="1" name=""/>
        <p:cNvGrpSpPr/>
        <p:nvPr/>
      </p:nvGrpSpPr>
      <p:grpSpPr>
        <a:xfrm>
          <a:off x="0" y="0"/>
          <a:ext cx="0" cy="0"/>
          <a:chOff x="0" y="0"/>
          <a:chExt cx="0" cy="0"/>
        </a:xfrm>
      </p:grpSpPr>
      <p:sp>
        <p:nvSpPr>
          <p:cNvPr id="2" name="Title 1"/>
          <p:cNvSpPr>
            <a:spLocks noGrp="1"/>
          </p:cNvSpPr>
          <p:nvPr>
            <p:ph type="title"/>
          </p:nvPr>
        </p:nvSpPr>
        <p:spPr>
          <a:xfrm>
            <a:off x="356934" y="307475"/>
            <a:ext cx="8410104" cy="708526"/>
          </a:xfrm>
        </p:spPr>
        <p:txBody>
          <a:bodyPr/>
          <a:lstStyle>
            <a:lvl1pPr>
              <a:defRPr sz="2200" b="0" i="0" cap="none" baseline="0">
                <a:solidFill>
                  <a:srgbClr val="021F43"/>
                </a:solidFill>
                <a:latin typeface="+mj-lt"/>
                <a:cs typeface="Andes ExtraLight"/>
              </a:defRPr>
            </a:lvl1pPr>
          </a:lstStyle>
          <a:p>
            <a:r>
              <a:rPr lang="en-US"/>
              <a:t>Click to edit Master title style</a:t>
            </a:r>
            <a:endParaRPr lang="en-US" dirty="0"/>
          </a:p>
        </p:txBody>
      </p:sp>
      <p:sp>
        <p:nvSpPr>
          <p:cNvPr id="13" name="Chart Placeholder 4"/>
          <p:cNvSpPr>
            <a:spLocks noGrp="1"/>
          </p:cNvSpPr>
          <p:nvPr>
            <p:ph type="chart" sz="quarter" idx="19"/>
          </p:nvPr>
        </p:nvSpPr>
        <p:spPr>
          <a:xfrm>
            <a:off x="4607983" y="1147233"/>
            <a:ext cx="4159249" cy="2461684"/>
          </a:xfrm>
        </p:spPr>
        <p:txBody>
          <a:bodyPr/>
          <a:lstStyle/>
          <a:p>
            <a:pPr lvl="0"/>
            <a:endParaRPr lang="en-US" noProof="0" dirty="0"/>
          </a:p>
        </p:txBody>
      </p:sp>
      <p:sp>
        <p:nvSpPr>
          <p:cNvPr id="8" name="Chart Placeholder 4"/>
          <p:cNvSpPr>
            <a:spLocks noGrp="1"/>
          </p:cNvSpPr>
          <p:nvPr>
            <p:ph type="chart" sz="quarter" idx="20"/>
          </p:nvPr>
        </p:nvSpPr>
        <p:spPr>
          <a:xfrm>
            <a:off x="4612216" y="3723217"/>
            <a:ext cx="4159249" cy="2461684"/>
          </a:xfrm>
        </p:spPr>
        <p:txBody>
          <a:bodyPr/>
          <a:lstStyle/>
          <a:p>
            <a:pPr lvl="0"/>
            <a:endParaRPr lang="en-US" noProof="0" dirty="0"/>
          </a:p>
        </p:txBody>
      </p:sp>
      <p:sp>
        <p:nvSpPr>
          <p:cNvPr id="9" name="Chart Placeholder 4"/>
          <p:cNvSpPr>
            <a:spLocks noGrp="1"/>
          </p:cNvSpPr>
          <p:nvPr>
            <p:ph type="chart" sz="quarter" idx="21"/>
          </p:nvPr>
        </p:nvSpPr>
        <p:spPr>
          <a:xfrm>
            <a:off x="347133" y="1140883"/>
            <a:ext cx="4159249" cy="2461684"/>
          </a:xfrm>
        </p:spPr>
        <p:txBody>
          <a:bodyPr/>
          <a:lstStyle/>
          <a:p>
            <a:pPr lvl="0"/>
            <a:endParaRPr lang="en-US" noProof="0" dirty="0"/>
          </a:p>
        </p:txBody>
      </p:sp>
      <p:sp>
        <p:nvSpPr>
          <p:cNvPr id="14" name="Chart Placeholder 4"/>
          <p:cNvSpPr>
            <a:spLocks noGrp="1"/>
          </p:cNvSpPr>
          <p:nvPr>
            <p:ph type="chart" sz="quarter" idx="22"/>
          </p:nvPr>
        </p:nvSpPr>
        <p:spPr>
          <a:xfrm>
            <a:off x="351366" y="3716867"/>
            <a:ext cx="4159249" cy="2461684"/>
          </a:xfrm>
        </p:spPr>
        <p:txBody>
          <a:bodyPr/>
          <a:lstStyle/>
          <a:p>
            <a:pPr lvl="0"/>
            <a:endParaRPr lang="en-US" noProof="0" dirty="0"/>
          </a:p>
        </p:txBody>
      </p:sp>
      <p:sp>
        <p:nvSpPr>
          <p:cNvPr id="7" name="Slide Number Placeholder 3">
            <a:extLst>
              <a:ext uri="{FF2B5EF4-FFF2-40B4-BE49-F238E27FC236}">
                <a16:creationId xmlns:a16="http://schemas.microsoft.com/office/drawing/2014/main" id="{BD848FB2-8AA3-4B8C-8342-17F8B6870656}"/>
              </a:ext>
            </a:extLst>
          </p:cNvPr>
          <p:cNvSpPr>
            <a:spLocks noGrp="1"/>
          </p:cNvSpPr>
          <p:nvPr>
            <p:ph type="sldNum" sz="quarter" idx="23"/>
          </p:nvPr>
        </p:nvSpPr>
        <p:spPr/>
        <p:txBody>
          <a:bodyPr/>
          <a:lstStyle>
            <a:lvl1pPr>
              <a:defRPr/>
            </a:lvl1pPr>
          </a:lstStyle>
          <a:p>
            <a:fld id="{6B801F69-F35C-498C-9DA3-97A0B0A00EB9}" type="slidenum">
              <a:rPr lang="en-US" altLang="en-US"/>
              <a:pPr/>
              <a:t>‹#›</a:t>
            </a:fld>
            <a:endParaRPr lang="en-US" altLang="en-US"/>
          </a:p>
        </p:txBody>
      </p:sp>
      <p:sp>
        <p:nvSpPr>
          <p:cNvPr id="10" name="Footer Placeholder 4">
            <a:extLst>
              <a:ext uri="{FF2B5EF4-FFF2-40B4-BE49-F238E27FC236}">
                <a16:creationId xmlns:a16="http://schemas.microsoft.com/office/drawing/2014/main" id="{16E576D0-37C1-47CE-91D9-82B1BA2BF196}"/>
              </a:ext>
            </a:extLst>
          </p:cNvPr>
          <p:cNvSpPr>
            <a:spLocks noGrp="1"/>
          </p:cNvSpPr>
          <p:nvPr>
            <p:ph type="ftr" sz="quarter" idx="24"/>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2377005343"/>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4" name="Line 1086"/>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 name="Line 1087"/>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6" name="Rectangle 1088">
            <a:extLst>
              <a:ext uri="{FF2B5EF4-FFF2-40B4-BE49-F238E27FC236}">
                <a16:creationId xmlns:a16="http://schemas.microsoft.com/office/drawing/2014/main" id="{DD64495B-D366-4390-B9A8-955DF13D99C1}"/>
              </a:ext>
            </a:extLst>
          </p:cNvPr>
          <p:cNvSpPr>
            <a:spLocks noChangeArrowheads="1"/>
          </p:cNvSpPr>
          <p:nvPr/>
        </p:nvSpPr>
        <p:spPr bwMode="auto">
          <a:xfrm>
            <a:off x="484188" y="617538"/>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7" name="Rectangle 1089">
            <a:extLst>
              <a:ext uri="{FF2B5EF4-FFF2-40B4-BE49-F238E27FC236}">
                <a16:creationId xmlns:a16="http://schemas.microsoft.com/office/drawing/2014/main" id="{9B2BB134-738A-4321-B2BA-913F14CC4C38}"/>
              </a:ext>
            </a:extLst>
          </p:cNvPr>
          <p:cNvSpPr>
            <a:spLocks noChangeArrowheads="1"/>
          </p:cNvSpPr>
          <p:nvPr/>
        </p:nvSpPr>
        <p:spPr bwMode="auto">
          <a:xfrm>
            <a:off x="484188" y="61753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8" name="Freeform 1098"/>
          <p:cNvSpPr>
            <a:spLocks/>
          </p:cNvSpPr>
          <p:nvPr/>
        </p:nvSpPr>
        <p:spPr bwMode="auto">
          <a:xfrm>
            <a:off x="487363" y="617538"/>
            <a:ext cx="3175" cy="1587"/>
          </a:xfrm>
          <a:custGeom>
            <a:avLst/>
            <a:gdLst>
              <a:gd name="T0" fmla="*/ 0 w 2"/>
              <a:gd name="T1" fmla="*/ 0 h 1587"/>
              <a:gd name="T2" fmla="*/ 2147483646 w 2"/>
              <a:gd name="T3" fmla="*/ 0 h 1587"/>
              <a:gd name="T4" fmla="*/ 2147483646 w 2"/>
              <a:gd name="T5" fmla="*/ 0 h 1587"/>
              <a:gd name="T6" fmla="*/ 2147483646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2147483646 w 2"/>
              <a:gd name="T35" fmla="*/ 0 h 1587"/>
              <a:gd name="T36" fmla="*/ 2147483646 w 2"/>
              <a:gd name="T37" fmla="*/ 0 h 1587"/>
              <a:gd name="T38" fmla="*/ 2147483646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 name="Freeform 1115"/>
          <p:cNvSpPr>
            <a:spLocks/>
          </p:cNvSpPr>
          <p:nvPr/>
        </p:nvSpPr>
        <p:spPr bwMode="auto">
          <a:xfrm>
            <a:off x="458788" y="473075"/>
            <a:ext cx="3175" cy="3175"/>
          </a:xfrm>
          <a:custGeom>
            <a:avLst/>
            <a:gdLst>
              <a:gd name="T0" fmla="*/ 0 w 2"/>
              <a:gd name="T1" fmla="*/ 2147483646 h 2"/>
              <a:gd name="T2" fmla="*/ 0 w 2"/>
              <a:gd name="T3" fmla="*/ 2147483646 h 2"/>
              <a:gd name="T4" fmla="*/ 0 w 2"/>
              <a:gd name="T5" fmla="*/ 2147483646 h 2"/>
              <a:gd name="T6" fmla="*/ 0 w 2"/>
              <a:gd name="T7" fmla="*/ 2147483646 h 2"/>
              <a:gd name="T8" fmla="*/ 0 w 2"/>
              <a:gd name="T9" fmla="*/ 2147483646 h 2"/>
              <a:gd name="T10" fmla="*/ 0 w 2"/>
              <a:gd name="T11" fmla="*/ 2147483646 h 2"/>
              <a:gd name="T12" fmla="*/ 2147483646 w 2"/>
              <a:gd name="T13" fmla="*/ 2147483646 h 2"/>
              <a:gd name="T14" fmla="*/ 2147483646 w 2"/>
              <a:gd name="T15" fmla="*/ 2147483646 h 2"/>
              <a:gd name="T16" fmla="*/ 2147483646 w 2"/>
              <a:gd name="T17" fmla="*/ 0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2147483646 w 2"/>
              <a:gd name="T29" fmla="*/ 2147483646 h 2"/>
              <a:gd name="T30" fmla="*/ 2147483646 w 2"/>
              <a:gd name="T31" fmla="*/ 2147483646 h 2"/>
              <a:gd name="T32" fmla="*/ 2147483646 w 2"/>
              <a:gd name="T33" fmla="*/ 2147483646 h 2"/>
              <a:gd name="T34" fmla="*/ 2147483646 w 2"/>
              <a:gd name="T35" fmla="*/ 2147483646 h 2"/>
              <a:gd name="T36" fmla="*/ 2147483646 w 2"/>
              <a:gd name="T37" fmla="*/ 2147483646 h 2"/>
              <a:gd name="T38" fmla="*/ 2147483646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2147483646 w 2"/>
              <a:gd name="T55" fmla="*/ 2147483646 h 2"/>
              <a:gd name="T56" fmla="*/ 0 w 2"/>
              <a:gd name="T57" fmla="*/ 2147483646 h 2"/>
              <a:gd name="T58" fmla="*/ 2147483646 w 2"/>
              <a:gd name="T59" fmla="*/ 2147483646 h 2"/>
              <a:gd name="T60" fmla="*/ 2147483646 w 2"/>
              <a:gd name="T61" fmla="*/ 2147483646 h 2"/>
              <a:gd name="T62" fmla="*/ 2147483646 w 2"/>
              <a:gd name="T63" fmla="*/ 2147483646 h 2"/>
              <a:gd name="T64" fmla="*/ 0 w 2"/>
              <a:gd name="T65" fmla="*/ 2147483646 h 2"/>
              <a:gd name="T66" fmla="*/ 0 w 2"/>
              <a:gd name="T67" fmla="*/ 2147483646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 name="Freeform 1120"/>
          <p:cNvSpPr>
            <a:spLocks/>
          </p:cNvSpPr>
          <p:nvPr/>
        </p:nvSpPr>
        <p:spPr bwMode="auto">
          <a:xfrm>
            <a:off x="458788" y="463550"/>
            <a:ext cx="3175" cy="3175"/>
          </a:xfrm>
          <a:custGeom>
            <a:avLst/>
            <a:gdLst>
              <a:gd name="T0" fmla="*/ 0 w 2"/>
              <a:gd name="T1" fmla="*/ 0 h 2"/>
              <a:gd name="T2" fmla="*/ 0 w 2"/>
              <a:gd name="T3" fmla="*/ 2147483646 h 2"/>
              <a:gd name="T4" fmla="*/ 0 w 2"/>
              <a:gd name="T5" fmla="*/ 2147483646 h 2"/>
              <a:gd name="T6" fmla="*/ 0 w 2"/>
              <a:gd name="T7" fmla="*/ 2147483646 h 2"/>
              <a:gd name="T8" fmla="*/ 2147483646 w 2"/>
              <a:gd name="T9" fmla="*/ 2147483646 h 2"/>
              <a:gd name="T10" fmla="*/ 2147483646 w 2"/>
              <a:gd name="T11" fmla="*/ 0 h 2"/>
              <a:gd name="T12" fmla="*/ 2147483646 w 2"/>
              <a:gd name="T13" fmla="*/ 0 h 2"/>
              <a:gd name="T14" fmla="*/ 2147483646 w 2"/>
              <a:gd name="T15" fmla="*/ 0 h 2"/>
              <a:gd name="T16" fmla="*/ 0 w 2"/>
              <a:gd name="T17" fmla="*/ 0 h 2"/>
              <a:gd name="T18" fmla="*/ 0 w 2"/>
              <a:gd name="T19" fmla="*/ 2147483646 h 2"/>
              <a:gd name="T20" fmla="*/ 0 w 2"/>
              <a:gd name="T21" fmla="*/ 2147483646 h 2"/>
              <a:gd name="T22" fmla="*/ 2147483646 w 2"/>
              <a:gd name="T23" fmla="*/ 0 h 2"/>
              <a:gd name="T24" fmla="*/ 2147483646 w 2"/>
              <a:gd name="T25" fmla="*/ 0 h 2"/>
              <a:gd name="T26" fmla="*/ 2147483646 w 2"/>
              <a:gd name="T27" fmla="*/ 0 h 2"/>
              <a:gd name="T28" fmla="*/ 2147483646 w 2"/>
              <a:gd name="T29" fmla="*/ 2147483646 h 2"/>
              <a:gd name="T30" fmla="*/ 0 w 2"/>
              <a:gd name="T31" fmla="*/ 2147483646 h 2"/>
              <a:gd name="T32" fmla="*/ 0 w 2"/>
              <a:gd name="T33" fmla="*/ 2147483646 h 2"/>
              <a:gd name="T34" fmla="*/ 0 w 2"/>
              <a:gd name="T35" fmla="*/ 2147483646 h 2"/>
              <a:gd name="T36" fmla="*/ 0 w 2"/>
              <a:gd name="T37" fmla="*/ 2147483646 h 2"/>
              <a:gd name="T38" fmla="*/ 0 w 2"/>
              <a:gd name="T39" fmla="*/ 2147483646 h 2"/>
              <a:gd name="T40" fmla="*/ 0 w 2"/>
              <a:gd name="T41" fmla="*/ 2147483646 h 2"/>
              <a:gd name="T42" fmla="*/ 0 w 2"/>
              <a:gd name="T43" fmla="*/ 2147483646 h 2"/>
              <a:gd name="T44" fmla="*/ 0 w 2"/>
              <a:gd name="T45" fmla="*/ 2147483646 h 2"/>
              <a:gd name="T46" fmla="*/ 2147483646 w 2"/>
              <a:gd name="T47" fmla="*/ 2147483646 h 2"/>
              <a:gd name="T48" fmla="*/ 0 w 2"/>
              <a:gd name="T49" fmla="*/ 2147483646 h 2"/>
              <a:gd name="T50" fmla="*/ 0 w 2"/>
              <a:gd name="T51" fmla="*/ 2147483646 h 2"/>
              <a:gd name="T52" fmla="*/ 2147483646 w 2"/>
              <a:gd name="T53" fmla="*/ 2147483646 h 2"/>
              <a:gd name="T54" fmla="*/ 2147483646 w 2"/>
              <a:gd name="T55" fmla="*/ 2147483646 h 2"/>
              <a:gd name="T56" fmla="*/ 2147483646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1" name="Freeform 1134"/>
          <p:cNvSpPr>
            <a:spLocks/>
          </p:cNvSpPr>
          <p:nvPr/>
        </p:nvSpPr>
        <p:spPr bwMode="auto">
          <a:xfrm>
            <a:off x="703263" y="514350"/>
            <a:ext cx="3175" cy="6350"/>
          </a:xfrm>
          <a:custGeom>
            <a:avLst/>
            <a:gdLst>
              <a:gd name="T0" fmla="*/ 2147483646 w 2"/>
              <a:gd name="T1" fmla="*/ 2147483646 h 4"/>
              <a:gd name="T2" fmla="*/ 2147483646 w 2"/>
              <a:gd name="T3" fmla="*/ 2147483646 h 4"/>
              <a:gd name="T4" fmla="*/ 2147483646 w 2"/>
              <a:gd name="T5" fmla="*/ 2147483646 h 4"/>
              <a:gd name="T6" fmla="*/ 2147483646 w 2"/>
              <a:gd name="T7" fmla="*/ 2147483646 h 4"/>
              <a:gd name="T8" fmla="*/ 2147483646 w 2"/>
              <a:gd name="T9" fmla="*/ 0 h 4"/>
              <a:gd name="T10" fmla="*/ 2147483646 w 2"/>
              <a:gd name="T11" fmla="*/ 0 h 4"/>
              <a:gd name="T12" fmla="*/ 2147483646 w 2"/>
              <a:gd name="T13" fmla="*/ 0 h 4"/>
              <a:gd name="T14" fmla="*/ 0 w 2"/>
              <a:gd name="T15" fmla="*/ 2147483646 h 4"/>
              <a:gd name="T16" fmla="*/ 2147483646 w 2"/>
              <a:gd name="T17" fmla="*/ 2147483646 h 4"/>
              <a:gd name="T18" fmla="*/ 2147483646 w 2"/>
              <a:gd name="T19" fmla="*/ 2147483646 h 4"/>
              <a:gd name="T20" fmla="*/ 2147483646 w 2"/>
              <a:gd name="T21" fmla="*/ 2147483646 h 4"/>
              <a:gd name="T22" fmla="*/ 2147483646 w 2"/>
              <a:gd name="T23" fmla="*/ 0 h 4"/>
              <a:gd name="T24" fmla="*/ 2147483646 w 2"/>
              <a:gd name="T25" fmla="*/ 2147483646 h 4"/>
              <a:gd name="T26" fmla="*/ 2147483646 w 2"/>
              <a:gd name="T27" fmla="*/ 2147483646 h 4"/>
              <a:gd name="T28" fmla="*/ 2147483646 w 2"/>
              <a:gd name="T29" fmla="*/ 2147483646 h 4"/>
              <a:gd name="T30" fmla="*/ 2147483646 w 2"/>
              <a:gd name="T31" fmla="*/ 2147483646 h 4"/>
              <a:gd name="T32" fmla="*/ 2147483646 w 2"/>
              <a:gd name="T33" fmla="*/ 2147483646 h 4"/>
              <a:gd name="T34" fmla="*/ 2147483646 w 2"/>
              <a:gd name="T35" fmla="*/ 2147483646 h 4"/>
              <a:gd name="T36" fmla="*/ 2147483646 w 2"/>
              <a:gd name="T37" fmla="*/ 2147483646 h 4"/>
              <a:gd name="T38" fmla="*/ 2147483646 w 2"/>
              <a:gd name="T39" fmla="*/ 2147483646 h 4"/>
              <a:gd name="T40" fmla="*/ 2147483646 w 2"/>
              <a:gd name="T41" fmla="*/ 2147483646 h 4"/>
              <a:gd name="T42" fmla="*/ 2147483646 w 2"/>
              <a:gd name="T43" fmla="*/ 2147483646 h 4"/>
              <a:gd name="T44" fmla="*/ 2147483646 w 2"/>
              <a:gd name="T45" fmla="*/ 2147483646 h 4"/>
              <a:gd name="T46" fmla="*/ 2147483646 w 2"/>
              <a:gd name="T47" fmla="*/ 2147483646 h 4"/>
              <a:gd name="T48" fmla="*/ 2147483646 w 2"/>
              <a:gd name="T49" fmla="*/ 2147483646 h 4"/>
              <a:gd name="T50" fmla="*/ 2147483646 w 2"/>
              <a:gd name="T51" fmla="*/ 2147483646 h 4"/>
              <a:gd name="T52" fmla="*/ 0 w 2"/>
              <a:gd name="T53" fmla="*/ 2147483646 h 4"/>
              <a:gd name="T54" fmla="*/ 2147483646 w 2"/>
              <a:gd name="T55" fmla="*/ 2147483646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2" name="Freeform 1141"/>
          <p:cNvSpPr>
            <a:spLocks/>
          </p:cNvSpPr>
          <p:nvPr/>
        </p:nvSpPr>
        <p:spPr bwMode="auto">
          <a:xfrm>
            <a:off x="706438" y="479425"/>
            <a:ext cx="1587" cy="6350"/>
          </a:xfrm>
          <a:custGeom>
            <a:avLst/>
            <a:gdLst>
              <a:gd name="T0" fmla="*/ 0 w 1587"/>
              <a:gd name="T1" fmla="*/ 2147483646 h 4"/>
              <a:gd name="T2" fmla="*/ 0 w 1587"/>
              <a:gd name="T3" fmla="*/ 2147483646 h 4"/>
              <a:gd name="T4" fmla="*/ 0 w 1587"/>
              <a:gd name="T5" fmla="*/ 0 h 4"/>
              <a:gd name="T6" fmla="*/ 0 w 1587"/>
              <a:gd name="T7" fmla="*/ 0 h 4"/>
              <a:gd name="T8" fmla="*/ 0 w 1587"/>
              <a:gd name="T9" fmla="*/ 2147483646 h 4"/>
              <a:gd name="T10" fmla="*/ 0 w 1587"/>
              <a:gd name="T11" fmla="*/ 2147483646 h 4"/>
              <a:gd name="T12" fmla="*/ 0 w 1587"/>
              <a:gd name="T13" fmla="*/ 2147483646 h 4"/>
              <a:gd name="T14" fmla="*/ 0 w 1587"/>
              <a:gd name="T15" fmla="*/ 2147483646 h 4"/>
              <a:gd name="T16" fmla="*/ 0 w 1587"/>
              <a:gd name="T17" fmla="*/ 2147483646 h 4"/>
              <a:gd name="T18" fmla="*/ 0 w 1587"/>
              <a:gd name="T19" fmla="*/ 2147483646 h 4"/>
              <a:gd name="T20" fmla="*/ 0 w 1587"/>
              <a:gd name="T21" fmla="*/ 2147483646 h 4"/>
              <a:gd name="T22" fmla="*/ 0 w 1587"/>
              <a:gd name="T23" fmla="*/ 2147483646 h 4"/>
              <a:gd name="T24" fmla="*/ 0 w 1587"/>
              <a:gd name="T25" fmla="*/ 2147483646 h 4"/>
              <a:gd name="T26" fmla="*/ 0 w 1587"/>
              <a:gd name="T27" fmla="*/ 2147483646 h 4"/>
              <a:gd name="T28" fmla="*/ 0 w 1587"/>
              <a:gd name="T29" fmla="*/ 2147483646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3" name="Freeform 1148"/>
          <p:cNvSpPr>
            <a:spLocks/>
          </p:cNvSpPr>
          <p:nvPr/>
        </p:nvSpPr>
        <p:spPr bwMode="auto">
          <a:xfrm>
            <a:off x="693738" y="460375"/>
            <a:ext cx="3175" cy="3175"/>
          </a:xfrm>
          <a:custGeom>
            <a:avLst/>
            <a:gdLst>
              <a:gd name="T0" fmla="*/ 2147483646 w 2"/>
              <a:gd name="T1" fmla="*/ 2147483646 h 2"/>
              <a:gd name="T2" fmla="*/ 2147483646 w 2"/>
              <a:gd name="T3" fmla="*/ 0 h 2"/>
              <a:gd name="T4" fmla="*/ 2147483646 w 2"/>
              <a:gd name="T5" fmla="*/ 0 h 2"/>
              <a:gd name="T6" fmla="*/ 2147483646 w 2"/>
              <a:gd name="T7" fmla="*/ 0 h 2"/>
              <a:gd name="T8" fmla="*/ 2147483646 w 2"/>
              <a:gd name="T9" fmla="*/ 0 h 2"/>
              <a:gd name="T10" fmla="*/ 0 w 2"/>
              <a:gd name="T11" fmla="*/ 0 h 2"/>
              <a:gd name="T12" fmla="*/ 0 w 2"/>
              <a:gd name="T13" fmla="*/ 0 h 2"/>
              <a:gd name="T14" fmla="*/ 0 w 2"/>
              <a:gd name="T15" fmla="*/ 2147483646 h 2"/>
              <a:gd name="T16" fmla="*/ 0 w 2"/>
              <a:gd name="T17" fmla="*/ 2147483646 h 2"/>
              <a:gd name="T18" fmla="*/ 0 w 2"/>
              <a:gd name="T19" fmla="*/ 2147483646 h 2"/>
              <a:gd name="T20" fmla="*/ 2147483646 w 2"/>
              <a:gd name="T21" fmla="*/ 2147483646 h 2"/>
              <a:gd name="T22" fmla="*/ 2147483646 w 2"/>
              <a:gd name="T23" fmla="*/ 2147483646 h 2"/>
              <a:gd name="T24" fmla="*/ 2147483646 w 2"/>
              <a:gd name="T25" fmla="*/ 0 h 2"/>
              <a:gd name="T26" fmla="*/ 2147483646 w 2"/>
              <a:gd name="T27" fmla="*/ 0 h 2"/>
              <a:gd name="T28" fmla="*/ 2147483646 w 2"/>
              <a:gd name="T29" fmla="*/ 0 h 2"/>
              <a:gd name="T30" fmla="*/ 0 w 2"/>
              <a:gd name="T31" fmla="*/ 2147483646 h 2"/>
              <a:gd name="T32" fmla="*/ 2147483646 w 2"/>
              <a:gd name="T33" fmla="*/ 2147483646 h 2"/>
              <a:gd name="T34" fmla="*/ 2147483646 w 2"/>
              <a:gd name="T35" fmla="*/ 0 h 2"/>
              <a:gd name="T36" fmla="*/ 0 w 2"/>
              <a:gd name="T37" fmla="*/ 2147483646 h 2"/>
              <a:gd name="T38" fmla="*/ 2147483646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0 w 2"/>
              <a:gd name="T55" fmla="*/ 2147483646 h 2"/>
              <a:gd name="T56" fmla="*/ 0 w 2"/>
              <a:gd name="T57" fmla="*/ 2147483646 h 2"/>
              <a:gd name="T58" fmla="*/ 2147483646 w 2"/>
              <a:gd name="T59" fmla="*/ 2147483646 h 2"/>
              <a:gd name="T60" fmla="*/ 2147483646 w 2"/>
              <a:gd name="T61" fmla="*/ 2147483646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4" name="Freeform 1150"/>
          <p:cNvSpPr>
            <a:spLocks/>
          </p:cNvSpPr>
          <p:nvPr/>
        </p:nvSpPr>
        <p:spPr bwMode="auto">
          <a:xfrm>
            <a:off x="684213" y="447675"/>
            <a:ext cx="1587" cy="3175"/>
          </a:xfrm>
          <a:custGeom>
            <a:avLst/>
            <a:gdLst>
              <a:gd name="T0" fmla="*/ 0 w 1587"/>
              <a:gd name="T1" fmla="*/ 2147483646 h 2"/>
              <a:gd name="T2" fmla="*/ 0 w 1587"/>
              <a:gd name="T3" fmla="*/ 0 h 2"/>
              <a:gd name="T4" fmla="*/ 0 w 1587"/>
              <a:gd name="T5" fmla="*/ 2147483646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5" name="Freeform 1152"/>
          <p:cNvSpPr>
            <a:spLocks/>
          </p:cNvSpPr>
          <p:nvPr/>
        </p:nvSpPr>
        <p:spPr bwMode="auto">
          <a:xfrm>
            <a:off x="684213" y="447675"/>
            <a:ext cx="3175" cy="3175"/>
          </a:xfrm>
          <a:custGeom>
            <a:avLst/>
            <a:gdLst>
              <a:gd name="T0" fmla="*/ 2147483646 w 2"/>
              <a:gd name="T1" fmla="*/ 0 h 2"/>
              <a:gd name="T2" fmla="*/ 0 w 2"/>
              <a:gd name="T3" fmla="*/ 0 h 2"/>
              <a:gd name="T4" fmla="*/ 0 w 2"/>
              <a:gd name="T5" fmla="*/ 0 h 2"/>
              <a:gd name="T6" fmla="*/ 0 w 2"/>
              <a:gd name="T7" fmla="*/ 0 h 2"/>
              <a:gd name="T8" fmla="*/ 0 w 2"/>
              <a:gd name="T9" fmla="*/ 2147483646 h 2"/>
              <a:gd name="T10" fmla="*/ 2147483646 w 2"/>
              <a:gd name="T11" fmla="*/ 2147483646 h 2"/>
              <a:gd name="T12" fmla="*/ 2147483646 w 2"/>
              <a:gd name="T13" fmla="*/ 0 h 2"/>
              <a:gd name="T14" fmla="*/ 0 w 2"/>
              <a:gd name="T15" fmla="*/ 0 h 2"/>
              <a:gd name="T16" fmla="*/ 0 w 2"/>
              <a:gd name="T17" fmla="*/ 0 h 2"/>
              <a:gd name="T18" fmla="*/ 0 w 2"/>
              <a:gd name="T19" fmla="*/ 0 h 2"/>
              <a:gd name="T20" fmla="*/ 0 w 2"/>
              <a:gd name="T21" fmla="*/ 2147483646 h 2"/>
              <a:gd name="T22" fmla="*/ 2147483646 w 2"/>
              <a:gd name="T23" fmla="*/ 2147483646 h 2"/>
              <a:gd name="T24" fmla="*/ 2147483646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6" name="Freeform 1154"/>
          <p:cNvSpPr>
            <a:spLocks/>
          </p:cNvSpPr>
          <p:nvPr/>
        </p:nvSpPr>
        <p:spPr bwMode="auto">
          <a:xfrm>
            <a:off x="665163" y="434975"/>
            <a:ext cx="3175" cy="1588"/>
          </a:xfrm>
          <a:custGeom>
            <a:avLst/>
            <a:gdLst>
              <a:gd name="T0" fmla="*/ 2147483646 w 2"/>
              <a:gd name="T1" fmla="*/ 0 h 1588"/>
              <a:gd name="T2" fmla="*/ 0 w 2"/>
              <a:gd name="T3" fmla="*/ 0 h 1588"/>
              <a:gd name="T4" fmla="*/ 2147483646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7" name="Freeform 1156"/>
          <p:cNvSpPr>
            <a:spLocks/>
          </p:cNvSpPr>
          <p:nvPr/>
        </p:nvSpPr>
        <p:spPr bwMode="auto">
          <a:xfrm>
            <a:off x="665163" y="431800"/>
            <a:ext cx="3175" cy="3175"/>
          </a:xfrm>
          <a:custGeom>
            <a:avLst/>
            <a:gdLst>
              <a:gd name="T0" fmla="*/ 2147483646 w 2"/>
              <a:gd name="T1" fmla="*/ 2147483646 h 2"/>
              <a:gd name="T2" fmla="*/ 0 w 2"/>
              <a:gd name="T3" fmla="*/ 0 h 2"/>
              <a:gd name="T4" fmla="*/ 0 w 2"/>
              <a:gd name="T5" fmla="*/ 0 h 2"/>
              <a:gd name="T6" fmla="*/ 0 w 2"/>
              <a:gd name="T7" fmla="*/ 2147483646 h 2"/>
              <a:gd name="T8" fmla="*/ 2147483646 w 2"/>
              <a:gd name="T9" fmla="*/ 2147483646 h 2"/>
              <a:gd name="T10" fmla="*/ 2147483646 w 2"/>
              <a:gd name="T11" fmla="*/ 2147483646 h 2"/>
              <a:gd name="T12" fmla="*/ 2147483646 w 2"/>
              <a:gd name="T13" fmla="*/ 2147483646 h 2"/>
              <a:gd name="T14" fmla="*/ 0 w 2"/>
              <a:gd name="T15" fmla="*/ 0 h 2"/>
              <a:gd name="T16" fmla="*/ 0 w 2"/>
              <a:gd name="T17" fmla="*/ 0 h 2"/>
              <a:gd name="T18" fmla="*/ 0 w 2"/>
              <a:gd name="T19" fmla="*/ 2147483646 h 2"/>
              <a:gd name="T20" fmla="*/ 2147483646 w 2"/>
              <a:gd name="T21" fmla="*/ 2147483646 h 2"/>
              <a:gd name="T22" fmla="*/ 2147483646 w 2"/>
              <a:gd name="T23" fmla="*/ 2147483646 h 2"/>
              <a:gd name="T24" fmla="*/ 2147483646 w 2"/>
              <a:gd name="T25" fmla="*/ 2147483646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8" name="Freeform 1163"/>
          <p:cNvSpPr>
            <a:spLocks/>
          </p:cNvSpPr>
          <p:nvPr/>
        </p:nvSpPr>
        <p:spPr bwMode="auto">
          <a:xfrm>
            <a:off x="611188" y="415925"/>
            <a:ext cx="6350" cy="3175"/>
          </a:xfrm>
          <a:custGeom>
            <a:avLst/>
            <a:gdLst>
              <a:gd name="T0" fmla="*/ 2147483646 w 4"/>
              <a:gd name="T1" fmla="*/ 2147483646 h 2"/>
              <a:gd name="T2" fmla="*/ 2147483646 w 4"/>
              <a:gd name="T3" fmla="*/ 2147483646 h 2"/>
              <a:gd name="T4" fmla="*/ 2147483646 w 4"/>
              <a:gd name="T5" fmla="*/ 2147483646 h 2"/>
              <a:gd name="T6" fmla="*/ 2147483646 w 4"/>
              <a:gd name="T7" fmla="*/ 0 h 2"/>
              <a:gd name="T8" fmla="*/ 2147483646 w 4"/>
              <a:gd name="T9" fmla="*/ 0 h 2"/>
              <a:gd name="T10" fmla="*/ 2147483646 w 4"/>
              <a:gd name="T11" fmla="*/ 0 h 2"/>
              <a:gd name="T12" fmla="*/ 2147483646 w 4"/>
              <a:gd name="T13" fmla="*/ 0 h 2"/>
              <a:gd name="T14" fmla="*/ 0 w 4"/>
              <a:gd name="T15" fmla="*/ 2147483646 h 2"/>
              <a:gd name="T16" fmla="*/ 2147483646 w 4"/>
              <a:gd name="T17" fmla="*/ 2147483646 h 2"/>
              <a:gd name="T18" fmla="*/ 2147483646 w 4"/>
              <a:gd name="T19" fmla="*/ 0 h 2"/>
              <a:gd name="T20" fmla="*/ 2147483646 w 4"/>
              <a:gd name="T21" fmla="*/ 2147483646 h 2"/>
              <a:gd name="T22" fmla="*/ 2147483646 w 4"/>
              <a:gd name="T23" fmla="*/ 0 h 2"/>
              <a:gd name="T24" fmla="*/ 2147483646 w 4"/>
              <a:gd name="T25" fmla="*/ 0 h 2"/>
              <a:gd name="T26" fmla="*/ 2147483646 w 4"/>
              <a:gd name="T27" fmla="*/ 0 h 2"/>
              <a:gd name="T28" fmla="*/ 2147483646 w 4"/>
              <a:gd name="T29" fmla="*/ 0 h 2"/>
              <a:gd name="T30" fmla="*/ 0 w 4"/>
              <a:gd name="T31" fmla="*/ 0 h 2"/>
              <a:gd name="T32" fmla="*/ 2147483646 w 4"/>
              <a:gd name="T33" fmla="*/ 2147483646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9" name="Freeform 1172"/>
          <p:cNvSpPr>
            <a:spLocks/>
          </p:cNvSpPr>
          <p:nvPr/>
        </p:nvSpPr>
        <p:spPr bwMode="auto">
          <a:xfrm>
            <a:off x="582613" y="476250"/>
            <a:ext cx="3175" cy="3175"/>
          </a:xfrm>
          <a:custGeom>
            <a:avLst/>
            <a:gdLst>
              <a:gd name="T0" fmla="*/ 0 w 2"/>
              <a:gd name="T1" fmla="*/ 2147483646 h 2"/>
              <a:gd name="T2" fmla="*/ 0 w 2"/>
              <a:gd name="T3" fmla="*/ 2147483646 h 2"/>
              <a:gd name="T4" fmla="*/ 2147483646 w 2"/>
              <a:gd name="T5" fmla="*/ 2147483646 h 2"/>
              <a:gd name="T6" fmla="*/ 0 w 2"/>
              <a:gd name="T7" fmla="*/ 0 h 2"/>
              <a:gd name="T8" fmla="*/ 0 w 2"/>
              <a:gd name="T9" fmla="*/ 0 h 2"/>
              <a:gd name="T10" fmla="*/ 0 w 2"/>
              <a:gd name="T11" fmla="*/ 0 h 2"/>
              <a:gd name="T12" fmla="*/ 0 w 2"/>
              <a:gd name="T13" fmla="*/ 2147483646 h 2"/>
              <a:gd name="T14" fmla="*/ 0 w 2"/>
              <a:gd name="T15" fmla="*/ 2147483646 h 2"/>
              <a:gd name="T16" fmla="*/ 0 w 2"/>
              <a:gd name="T17" fmla="*/ 2147483646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0 w 2"/>
              <a:gd name="T29" fmla="*/ 2147483646 h 2"/>
              <a:gd name="T30" fmla="*/ 0 w 2"/>
              <a:gd name="T31" fmla="*/ 2147483646 h 2"/>
              <a:gd name="T32" fmla="*/ 0 w 2"/>
              <a:gd name="T33" fmla="*/ 2147483646 h 2"/>
              <a:gd name="T34" fmla="*/ 0 w 2"/>
              <a:gd name="T35" fmla="*/ 2147483646 h 2"/>
              <a:gd name="T36" fmla="*/ 0 w 2"/>
              <a:gd name="T37" fmla="*/ 2147483646 h 2"/>
              <a:gd name="T38" fmla="*/ 0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0 w 2"/>
              <a:gd name="T55" fmla="*/ 2147483646 h 2"/>
              <a:gd name="T56" fmla="*/ 0 w 2"/>
              <a:gd name="T57" fmla="*/ 2147483646 h 2"/>
              <a:gd name="T58" fmla="*/ 0 w 2"/>
              <a:gd name="T59" fmla="*/ 2147483646 h 2"/>
              <a:gd name="T60" fmla="*/ 0 w 2"/>
              <a:gd name="T61" fmla="*/ 2147483646 h 2"/>
              <a:gd name="T62" fmla="*/ 0 w 2"/>
              <a:gd name="T63" fmla="*/ 2147483646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0" name="Freeform 1177"/>
          <p:cNvSpPr>
            <a:spLocks/>
          </p:cNvSpPr>
          <p:nvPr/>
        </p:nvSpPr>
        <p:spPr bwMode="auto">
          <a:xfrm>
            <a:off x="557213" y="534988"/>
            <a:ext cx="3175" cy="3175"/>
          </a:xfrm>
          <a:custGeom>
            <a:avLst/>
            <a:gdLst>
              <a:gd name="T0" fmla="*/ 0 w 2"/>
              <a:gd name="T1" fmla="*/ 2147483646 h 2"/>
              <a:gd name="T2" fmla="*/ 2147483646 w 2"/>
              <a:gd name="T3" fmla="*/ 2147483646 h 2"/>
              <a:gd name="T4" fmla="*/ 2147483646 w 2"/>
              <a:gd name="T5" fmla="*/ 2147483646 h 2"/>
              <a:gd name="T6" fmla="*/ 2147483646 w 2"/>
              <a:gd name="T7" fmla="*/ 0 h 2"/>
              <a:gd name="T8" fmla="*/ 2147483646 w 2"/>
              <a:gd name="T9" fmla="*/ 0 h 2"/>
              <a:gd name="T10" fmla="*/ 2147483646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2147483646 h 2"/>
              <a:gd name="T40" fmla="*/ 0 w 2"/>
              <a:gd name="T41" fmla="*/ 2147483646 h 2"/>
              <a:gd name="T42" fmla="*/ 2147483646 w 2"/>
              <a:gd name="T43" fmla="*/ 2147483646 h 2"/>
              <a:gd name="T44" fmla="*/ 2147483646 w 2"/>
              <a:gd name="T45" fmla="*/ 0 h 2"/>
              <a:gd name="T46" fmla="*/ 2147483646 w 2"/>
              <a:gd name="T47" fmla="*/ 0 h 2"/>
              <a:gd name="T48" fmla="*/ 2147483646 w 2"/>
              <a:gd name="T49" fmla="*/ 0 h 2"/>
              <a:gd name="T50" fmla="*/ 2147483646 w 2"/>
              <a:gd name="T51" fmla="*/ 0 h 2"/>
              <a:gd name="T52" fmla="*/ 2147483646 w 2"/>
              <a:gd name="T53" fmla="*/ 0 h 2"/>
              <a:gd name="T54" fmla="*/ 2147483646 w 2"/>
              <a:gd name="T55" fmla="*/ 0 h 2"/>
              <a:gd name="T56" fmla="*/ 2147483646 w 2"/>
              <a:gd name="T57" fmla="*/ 0 h 2"/>
              <a:gd name="T58" fmla="*/ 2147483646 w 2"/>
              <a:gd name="T59" fmla="*/ 0 h 2"/>
              <a:gd name="T60" fmla="*/ 2147483646 w 2"/>
              <a:gd name="T61" fmla="*/ 0 h 2"/>
              <a:gd name="T62" fmla="*/ 2147483646 w 2"/>
              <a:gd name="T63" fmla="*/ 0 h 2"/>
              <a:gd name="T64" fmla="*/ 2147483646 w 2"/>
              <a:gd name="T65" fmla="*/ 0 h 2"/>
              <a:gd name="T66" fmla="*/ 2147483646 w 2"/>
              <a:gd name="T67" fmla="*/ 2147483646 h 2"/>
              <a:gd name="T68" fmla="*/ 2147483646 w 2"/>
              <a:gd name="T69" fmla="*/ 0 h 2"/>
              <a:gd name="T70" fmla="*/ 2147483646 w 2"/>
              <a:gd name="T71" fmla="*/ 0 h 2"/>
              <a:gd name="T72" fmla="*/ 0 w 2"/>
              <a:gd name="T73" fmla="*/ 0 h 2"/>
              <a:gd name="T74" fmla="*/ 0 w 2"/>
              <a:gd name="T75" fmla="*/ 0 h 2"/>
              <a:gd name="T76" fmla="*/ 0 w 2"/>
              <a:gd name="T77" fmla="*/ 2147483646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1" name="Freeform 1180"/>
          <p:cNvSpPr>
            <a:spLocks/>
          </p:cNvSpPr>
          <p:nvPr/>
        </p:nvSpPr>
        <p:spPr bwMode="auto">
          <a:xfrm>
            <a:off x="560388" y="530225"/>
            <a:ext cx="3175" cy="4763"/>
          </a:xfrm>
          <a:custGeom>
            <a:avLst/>
            <a:gdLst>
              <a:gd name="T0" fmla="*/ 0 w 2"/>
              <a:gd name="T1" fmla="*/ 2147483646 h 3"/>
              <a:gd name="T2" fmla="*/ 0 w 2"/>
              <a:gd name="T3" fmla="*/ 2147483646 h 3"/>
              <a:gd name="T4" fmla="*/ 2147483646 w 2"/>
              <a:gd name="T5" fmla="*/ 2147483646 h 3"/>
              <a:gd name="T6" fmla="*/ 2147483646 w 2"/>
              <a:gd name="T7" fmla="*/ 2147483646 h 3"/>
              <a:gd name="T8" fmla="*/ 0 w 2"/>
              <a:gd name="T9" fmla="*/ 0 h 3"/>
              <a:gd name="T10" fmla="*/ 0 w 2"/>
              <a:gd name="T11" fmla="*/ 0 h 3"/>
              <a:gd name="T12" fmla="*/ 0 w 2"/>
              <a:gd name="T13" fmla="*/ 0 h 3"/>
              <a:gd name="T14" fmla="*/ 0 w 2"/>
              <a:gd name="T15" fmla="*/ 2147483646 h 3"/>
              <a:gd name="T16" fmla="*/ 0 w 2"/>
              <a:gd name="T17" fmla="*/ 2147483646 h 3"/>
              <a:gd name="T18" fmla="*/ 0 w 2"/>
              <a:gd name="T19" fmla="*/ 2147483646 h 3"/>
              <a:gd name="T20" fmla="*/ 0 w 2"/>
              <a:gd name="T21" fmla="*/ 2147483646 h 3"/>
              <a:gd name="T22" fmla="*/ 0 w 2"/>
              <a:gd name="T23" fmla="*/ 0 h 3"/>
              <a:gd name="T24" fmla="*/ 0 w 2"/>
              <a:gd name="T25" fmla="*/ 2147483646 h 3"/>
              <a:gd name="T26" fmla="*/ 0 w 2"/>
              <a:gd name="T27" fmla="*/ 2147483646 h 3"/>
              <a:gd name="T28" fmla="*/ 0 w 2"/>
              <a:gd name="T29" fmla="*/ 2147483646 h 3"/>
              <a:gd name="T30" fmla="*/ 0 w 2"/>
              <a:gd name="T31" fmla="*/ 2147483646 h 3"/>
              <a:gd name="T32" fmla="*/ 0 w 2"/>
              <a:gd name="T33" fmla="*/ 2147483646 h 3"/>
              <a:gd name="T34" fmla="*/ 0 w 2"/>
              <a:gd name="T35" fmla="*/ 2147483646 h 3"/>
              <a:gd name="T36" fmla="*/ 0 w 2"/>
              <a:gd name="T37" fmla="*/ 2147483646 h 3"/>
              <a:gd name="T38" fmla="*/ 0 w 2"/>
              <a:gd name="T39" fmla="*/ 2147483646 h 3"/>
              <a:gd name="T40" fmla="*/ 0 w 2"/>
              <a:gd name="T41" fmla="*/ 2147483646 h 3"/>
              <a:gd name="T42" fmla="*/ 0 w 2"/>
              <a:gd name="T43" fmla="*/ 2147483646 h 3"/>
              <a:gd name="T44" fmla="*/ 0 w 2"/>
              <a:gd name="T45" fmla="*/ 2147483646 h 3"/>
              <a:gd name="T46" fmla="*/ 0 w 2"/>
              <a:gd name="T47" fmla="*/ 2147483646 h 3"/>
              <a:gd name="T48" fmla="*/ 0 w 2"/>
              <a:gd name="T49" fmla="*/ 2147483646 h 3"/>
              <a:gd name="T50" fmla="*/ 0 w 2"/>
              <a:gd name="T51" fmla="*/ 2147483646 h 3"/>
              <a:gd name="T52" fmla="*/ 0 w 2"/>
              <a:gd name="T53" fmla="*/ 2147483646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2" name="Line 1187"/>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3" name="Line 1188"/>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4" name="Freeform 1208"/>
          <p:cNvSpPr>
            <a:spLocks/>
          </p:cNvSpPr>
          <p:nvPr/>
        </p:nvSpPr>
        <p:spPr bwMode="auto">
          <a:xfrm>
            <a:off x="595313" y="557213"/>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5" name="Freeform 1210"/>
          <p:cNvSpPr>
            <a:spLocks/>
          </p:cNvSpPr>
          <p:nvPr/>
        </p:nvSpPr>
        <p:spPr bwMode="auto">
          <a:xfrm>
            <a:off x="595313" y="557213"/>
            <a:ext cx="3175" cy="3175"/>
          </a:xfrm>
          <a:custGeom>
            <a:avLst/>
            <a:gdLst>
              <a:gd name="T0" fmla="*/ 0 w 2"/>
              <a:gd name="T1" fmla="*/ 2147483646 h 2"/>
              <a:gd name="T2" fmla="*/ 0 w 2"/>
              <a:gd name="T3" fmla="*/ 2147483646 h 2"/>
              <a:gd name="T4" fmla="*/ 2147483646 w 2"/>
              <a:gd name="T5" fmla="*/ 2147483646 h 2"/>
              <a:gd name="T6" fmla="*/ 2147483646 w 2"/>
              <a:gd name="T7" fmla="*/ 0 h 2"/>
              <a:gd name="T8" fmla="*/ 2147483646 w 2"/>
              <a:gd name="T9" fmla="*/ 0 h 2"/>
              <a:gd name="T10" fmla="*/ 0 w 2"/>
              <a:gd name="T11" fmla="*/ 0 h 2"/>
              <a:gd name="T12" fmla="*/ 0 w 2"/>
              <a:gd name="T13" fmla="*/ 0 h 2"/>
              <a:gd name="T14" fmla="*/ 0 w 2"/>
              <a:gd name="T15" fmla="*/ 0 h 2"/>
              <a:gd name="T16" fmla="*/ 0 w 2"/>
              <a:gd name="T17" fmla="*/ 2147483646 h 2"/>
              <a:gd name="T18" fmla="*/ 0 w 2"/>
              <a:gd name="T19" fmla="*/ 2147483646 h 2"/>
              <a:gd name="T20" fmla="*/ 2147483646 w 2"/>
              <a:gd name="T21" fmla="*/ 2147483646 h 2"/>
              <a:gd name="T22" fmla="*/ 2147483646 w 2"/>
              <a:gd name="T23" fmla="*/ 0 h 2"/>
              <a:gd name="T24" fmla="*/ 2147483646 w 2"/>
              <a:gd name="T25" fmla="*/ 0 h 2"/>
              <a:gd name="T26" fmla="*/ 0 w 2"/>
              <a:gd name="T27" fmla="*/ 0 h 2"/>
              <a:gd name="T28" fmla="*/ 0 w 2"/>
              <a:gd name="T29" fmla="*/ 0 h 2"/>
              <a:gd name="T30" fmla="*/ 0 w 2"/>
              <a:gd name="T31" fmla="*/ 0 h 2"/>
              <a:gd name="T32" fmla="*/ 0 w 2"/>
              <a:gd name="T33" fmla="*/ 2147483646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6" name="Freeform 1214"/>
          <p:cNvSpPr>
            <a:spLocks/>
          </p:cNvSpPr>
          <p:nvPr/>
        </p:nvSpPr>
        <p:spPr bwMode="auto">
          <a:xfrm>
            <a:off x="595313" y="557213"/>
            <a:ext cx="3175" cy="3175"/>
          </a:xfrm>
          <a:custGeom>
            <a:avLst/>
            <a:gdLst>
              <a:gd name="T0" fmla="*/ 0 w 2"/>
              <a:gd name="T1" fmla="*/ 2147483646 h 2"/>
              <a:gd name="T2" fmla="*/ 2147483646 w 2"/>
              <a:gd name="T3" fmla="*/ 2147483646 h 2"/>
              <a:gd name="T4" fmla="*/ 0 w 2"/>
              <a:gd name="T5" fmla="*/ 0 h 2"/>
              <a:gd name="T6" fmla="*/ 0 w 2"/>
              <a:gd name="T7" fmla="*/ 2147483646 h 2"/>
              <a:gd name="T8" fmla="*/ 0 w 2"/>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7" name="Rectangle 1215">
            <a:extLst>
              <a:ext uri="{FF2B5EF4-FFF2-40B4-BE49-F238E27FC236}">
                <a16:creationId xmlns:a16="http://schemas.microsoft.com/office/drawing/2014/main" id="{201ED984-1F20-42A3-BC1B-D568AE0D4997}"/>
              </a:ext>
            </a:extLst>
          </p:cNvPr>
          <p:cNvSpPr>
            <a:spLocks noChangeArrowheads="1"/>
          </p:cNvSpPr>
          <p:nvPr/>
        </p:nvSpPr>
        <p:spPr bwMode="auto">
          <a:xfrm>
            <a:off x="595313" y="627063"/>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28" name="Freeform 1217"/>
          <p:cNvSpPr>
            <a:spLocks/>
          </p:cNvSpPr>
          <p:nvPr/>
        </p:nvSpPr>
        <p:spPr bwMode="auto">
          <a:xfrm>
            <a:off x="595313" y="6270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9" name="Freeform 1219"/>
          <p:cNvSpPr>
            <a:spLocks/>
          </p:cNvSpPr>
          <p:nvPr/>
        </p:nvSpPr>
        <p:spPr bwMode="auto">
          <a:xfrm>
            <a:off x="731838" y="541338"/>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0" name="Freeform 1221"/>
          <p:cNvSpPr>
            <a:spLocks/>
          </p:cNvSpPr>
          <p:nvPr/>
        </p:nvSpPr>
        <p:spPr bwMode="auto">
          <a:xfrm>
            <a:off x="731838" y="541338"/>
            <a:ext cx="3175" cy="3175"/>
          </a:xfrm>
          <a:custGeom>
            <a:avLst/>
            <a:gdLst>
              <a:gd name="T0" fmla="*/ 2147483646 w 2"/>
              <a:gd name="T1" fmla="*/ 0 h 2"/>
              <a:gd name="T2" fmla="*/ 2147483646 w 2"/>
              <a:gd name="T3" fmla="*/ 0 h 2"/>
              <a:gd name="T4" fmla="*/ 2147483646 w 2"/>
              <a:gd name="T5" fmla="*/ 0 h 2"/>
              <a:gd name="T6" fmla="*/ 0 w 2"/>
              <a:gd name="T7" fmla="*/ 0 h 2"/>
              <a:gd name="T8" fmla="*/ 0 w 2"/>
              <a:gd name="T9" fmla="*/ 0 h 2"/>
              <a:gd name="T10" fmla="*/ 0 w 2"/>
              <a:gd name="T11" fmla="*/ 2147483646 h 2"/>
              <a:gd name="T12" fmla="*/ 2147483646 w 2"/>
              <a:gd name="T13" fmla="*/ 0 h 2"/>
              <a:gd name="T14" fmla="*/ 2147483646 w 2"/>
              <a:gd name="T15" fmla="*/ 0 h 2"/>
              <a:gd name="T16" fmla="*/ 2147483646 w 2"/>
              <a:gd name="T17" fmla="*/ 0 h 2"/>
              <a:gd name="T18" fmla="*/ 0 w 2"/>
              <a:gd name="T19" fmla="*/ 0 h 2"/>
              <a:gd name="T20" fmla="*/ 0 w 2"/>
              <a:gd name="T21" fmla="*/ 0 h 2"/>
              <a:gd name="T22" fmla="*/ 0 w 2"/>
              <a:gd name="T23" fmla="*/ 2147483646 h 2"/>
              <a:gd name="T24" fmla="*/ 2147483646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1" name="Freeform 1234"/>
          <p:cNvSpPr>
            <a:spLocks/>
          </p:cNvSpPr>
          <p:nvPr/>
        </p:nvSpPr>
        <p:spPr bwMode="auto">
          <a:xfrm>
            <a:off x="722313" y="550863"/>
            <a:ext cx="3175" cy="1587"/>
          </a:xfrm>
          <a:custGeom>
            <a:avLst/>
            <a:gdLst>
              <a:gd name="T0" fmla="*/ 0 w 2"/>
              <a:gd name="T1" fmla="*/ 0 h 1587"/>
              <a:gd name="T2" fmla="*/ 0 w 2"/>
              <a:gd name="T3" fmla="*/ 0 h 1587"/>
              <a:gd name="T4" fmla="*/ 2147483646 w 2"/>
              <a:gd name="T5" fmla="*/ 0 h 1587"/>
              <a:gd name="T6" fmla="*/ 2147483646 w 2"/>
              <a:gd name="T7" fmla="*/ 0 h 1587"/>
              <a:gd name="T8" fmla="*/ 2147483646 w 2"/>
              <a:gd name="T9" fmla="*/ 0 h 1587"/>
              <a:gd name="T10" fmla="*/ 2147483646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2147483646 w 2"/>
              <a:gd name="T25" fmla="*/ 0 h 1587"/>
              <a:gd name="T26" fmla="*/ 2147483646 w 2"/>
              <a:gd name="T27" fmla="*/ 0 h 1587"/>
              <a:gd name="T28" fmla="*/ 2147483646 w 2"/>
              <a:gd name="T29" fmla="*/ 0 h 1587"/>
              <a:gd name="T30" fmla="*/ 0 w 2"/>
              <a:gd name="T31" fmla="*/ 0 h 1587"/>
              <a:gd name="T32" fmla="*/ 0 w 2"/>
              <a:gd name="T33" fmla="*/ 0 h 1587"/>
              <a:gd name="T34" fmla="*/ 2147483646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2" name="Line 1237"/>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3" name="Line 1238"/>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4" name="Freeform 1240"/>
          <p:cNvSpPr>
            <a:spLocks/>
          </p:cNvSpPr>
          <p:nvPr/>
        </p:nvSpPr>
        <p:spPr bwMode="auto">
          <a:xfrm>
            <a:off x="728663" y="541338"/>
            <a:ext cx="1587" cy="3175"/>
          </a:xfrm>
          <a:custGeom>
            <a:avLst/>
            <a:gdLst>
              <a:gd name="T0" fmla="*/ 0 w 1587"/>
              <a:gd name="T1" fmla="*/ 2147483646 h 2"/>
              <a:gd name="T2" fmla="*/ 0 w 1587"/>
              <a:gd name="T3" fmla="*/ 2147483646 h 2"/>
              <a:gd name="T4" fmla="*/ 0 w 1587"/>
              <a:gd name="T5" fmla="*/ 0 h 2"/>
              <a:gd name="T6" fmla="*/ 0 w 1587"/>
              <a:gd name="T7" fmla="*/ 2147483646 h 2"/>
              <a:gd name="T8" fmla="*/ 0 w 1587"/>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5" name="Freeform 1243"/>
          <p:cNvSpPr>
            <a:spLocks/>
          </p:cNvSpPr>
          <p:nvPr/>
        </p:nvSpPr>
        <p:spPr bwMode="auto">
          <a:xfrm>
            <a:off x="728663" y="538163"/>
            <a:ext cx="3175" cy="3175"/>
          </a:xfrm>
          <a:custGeom>
            <a:avLst/>
            <a:gdLst>
              <a:gd name="T0" fmla="*/ 2147483646 w 2"/>
              <a:gd name="T1" fmla="*/ 2147483646 h 2"/>
              <a:gd name="T2" fmla="*/ 2147483646 w 2"/>
              <a:gd name="T3" fmla="*/ 2147483646 h 2"/>
              <a:gd name="T4" fmla="*/ 2147483646 w 2"/>
              <a:gd name="T5" fmla="*/ 2147483646 h 2"/>
              <a:gd name="T6" fmla="*/ 2147483646 w 2"/>
              <a:gd name="T7" fmla="*/ 2147483646 h 2"/>
              <a:gd name="T8" fmla="*/ 0 w 2"/>
              <a:gd name="T9" fmla="*/ 2147483646 h 2"/>
              <a:gd name="T10" fmla="*/ 0 w 2"/>
              <a:gd name="T11" fmla="*/ 2147483646 h 2"/>
              <a:gd name="T12" fmla="*/ 2147483646 w 2"/>
              <a:gd name="T13" fmla="*/ 2147483646 h 2"/>
              <a:gd name="T14" fmla="*/ 0 w 2"/>
              <a:gd name="T15" fmla="*/ 2147483646 h 2"/>
              <a:gd name="T16" fmla="*/ 0 w 2"/>
              <a:gd name="T17" fmla="*/ 2147483646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0 w 2"/>
              <a:gd name="T29" fmla="*/ 2147483646 h 2"/>
              <a:gd name="T30" fmla="*/ 0 w 2"/>
              <a:gd name="T31" fmla="*/ 2147483646 h 2"/>
              <a:gd name="T32" fmla="*/ 0 w 2"/>
              <a:gd name="T33" fmla="*/ 2147483646 h 2"/>
              <a:gd name="T34" fmla="*/ 0 w 2"/>
              <a:gd name="T35" fmla="*/ 2147483646 h 2"/>
              <a:gd name="T36" fmla="*/ 0 w 2"/>
              <a:gd name="T37" fmla="*/ 2147483646 h 2"/>
              <a:gd name="T38" fmla="*/ 2147483646 w 2"/>
              <a:gd name="T39" fmla="*/ 2147483646 h 2"/>
              <a:gd name="T40" fmla="*/ 2147483646 w 2"/>
              <a:gd name="T41" fmla="*/ 2147483646 h 2"/>
              <a:gd name="T42" fmla="*/ 2147483646 w 2"/>
              <a:gd name="T43" fmla="*/ 2147483646 h 2"/>
              <a:gd name="T44" fmla="*/ 2147483646 w 2"/>
              <a:gd name="T45" fmla="*/ 2147483646 h 2"/>
              <a:gd name="T46" fmla="*/ 2147483646 w 2"/>
              <a:gd name="T47" fmla="*/ 2147483646 h 2"/>
              <a:gd name="T48" fmla="*/ 0 w 2"/>
              <a:gd name="T49" fmla="*/ 0 h 2"/>
              <a:gd name="T50" fmla="*/ 0 w 2"/>
              <a:gd name="T51" fmla="*/ 2147483646 h 2"/>
              <a:gd name="T52" fmla="*/ 0 w 2"/>
              <a:gd name="T53" fmla="*/ 2147483646 h 2"/>
              <a:gd name="T54" fmla="*/ 0 w 2"/>
              <a:gd name="T55" fmla="*/ 2147483646 h 2"/>
              <a:gd name="T56" fmla="*/ 2147483646 w 2"/>
              <a:gd name="T57" fmla="*/ 2147483646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6" name="Freeform 1246"/>
          <p:cNvSpPr>
            <a:spLocks/>
          </p:cNvSpPr>
          <p:nvPr/>
        </p:nvSpPr>
        <p:spPr bwMode="auto">
          <a:xfrm>
            <a:off x="725488" y="547688"/>
            <a:ext cx="3175" cy="3175"/>
          </a:xfrm>
          <a:custGeom>
            <a:avLst/>
            <a:gdLst>
              <a:gd name="T0" fmla="*/ 0 w 2"/>
              <a:gd name="T1" fmla="*/ 2147483646 h 2"/>
              <a:gd name="T2" fmla="*/ 0 w 2"/>
              <a:gd name="T3" fmla="*/ 2147483646 h 2"/>
              <a:gd name="T4" fmla="*/ 2147483646 w 2"/>
              <a:gd name="T5" fmla="*/ 0 h 2"/>
              <a:gd name="T6" fmla="*/ 2147483646 w 2"/>
              <a:gd name="T7" fmla="*/ 0 h 2"/>
              <a:gd name="T8" fmla="*/ 0 w 2"/>
              <a:gd name="T9" fmla="*/ 0 h 2"/>
              <a:gd name="T10" fmla="*/ 0 w 2"/>
              <a:gd name="T11" fmla="*/ 0 h 2"/>
              <a:gd name="T12" fmla="*/ 0 w 2"/>
              <a:gd name="T13" fmla="*/ 2147483646 h 2"/>
              <a:gd name="T14" fmla="*/ 0 w 2"/>
              <a:gd name="T15" fmla="*/ 2147483646 h 2"/>
              <a:gd name="T16" fmla="*/ 2147483646 w 2"/>
              <a:gd name="T17" fmla="*/ 0 h 2"/>
              <a:gd name="T18" fmla="*/ 2147483646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2147483646 h 2"/>
              <a:gd name="T48" fmla="*/ 0 w 2"/>
              <a:gd name="T49" fmla="*/ 2147483646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7" name="Freeform 1250"/>
          <p:cNvSpPr>
            <a:spLocks/>
          </p:cNvSpPr>
          <p:nvPr/>
        </p:nvSpPr>
        <p:spPr bwMode="auto">
          <a:xfrm>
            <a:off x="731838" y="530225"/>
            <a:ext cx="3175" cy="1588"/>
          </a:xfrm>
          <a:custGeom>
            <a:avLst/>
            <a:gdLst>
              <a:gd name="T0" fmla="*/ 2147483646 w 2"/>
              <a:gd name="T1" fmla="*/ 0 h 1588"/>
              <a:gd name="T2" fmla="*/ 0 w 2"/>
              <a:gd name="T3" fmla="*/ 0 h 1588"/>
              <a:gd name="T4" fmla="*/ 2147483646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8" name="Freeform 1252"/>
          <p:cNvSpPr>
            <a:spLocks/>
          </p:cNvSpPr>
          <p:nvPr/>
        </p:nvSpPr>
        <p:spPr bwMode="auto">
          <a:xfrm>
            <a:off x="731838" y="527050"/>
            <a:ext cx="3175" cy="7938"/>
          </a:xfrm>
          <a:custGeom>
            <a:avLst/>
            <a:gdLst>
              <a:gd name="T0" fmla="*/ 2147483646 w 2"/>
              <a:gd name="T1" fmla="*/ 2147483646 h 5"/>
              <a:gd name="T2" fmla="*/ 2147483646 w 2"/>
              <a:gd name="T3" fmla="*/ 2147483646 h 5"/>
              <a:gd name="T4" fmla="*/ 0 w 2"/>
              <a:gd name="T5" fmla="*/ 0 h 5"/>
              <a:gd name="T6" fmla="*/ 0 w 2"/>
              <a:gd name="T7" fmla="*/ 2147483646 h 5"/>
              <a:gd name="T8" fmla="*/ 0 w 2"/>
              <a:gd name="T9" fmla="*/ 2147483646 h 5"/>
              <a:gd name="T10" fmla="*/ 2147483646 w 2"/>
              <a:gd name="T11" fmla="*/ 2147483646 h 5"/>
              <a:gd name="T12" fmla="*/ 2147483646 w 2"/>
              <a:gd name="T13" fmla="*/ 2147483646 h 5"/>
              <a:gd name="T14" fmla="*/ 2147483646 w 2"/>
              <a:gd name="T15" fmla="*/ 2147483646 h 5"/>
              <a:gd name="T16" fmla="*/ 0 w 2"/>
              <a:gd name="T17" fmla="*/ 0 h 5"/>
              <a:gd name="T18" fmla="*/ 0 w 2"/>
              <a:gd name="T19" fmla="*/ 2147483646 h 5"/>
              <a:gd name="T20" fmla="*/ 0 w 2"/>
              <a:gd name="T21" fmla="*/ 2147483646 h 5"/>
              <a:gd name="T22" fmla="*/ 2147483646 w 2"/>
              <a:gd name="T23" fmla="*/ 2147483646 h 5"/>
              <a:gd name="T24" fmla="*/ 2147483646 w 2"/>
              <a:gd name="T25" fmla="*/ 2147483646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9" name="Freeform 1255"/>
          <p:cNvSpPr>
            <a:spLocks/>
          </p:cNvSpPr>
          <p:nvPr/>
        </p:nvSpPr>
        <p:spPr bwMode="auto">
          <a:xfrm>
            <a:off x="712788" y="550863"/>
            <a:ext cx="3175" cy="1587"/>
          </a:xfrm>
          <a:custGeom>
            <a:avLst/>
            <a:gdLst>
              <a:gd name="T0" fmla="*/ 0 w 2"/>
              <a:gd name="T1" fmla="*/ 0 h 1587"/>
              <a:gd name="T2" fmla="*/ 2147483646 w 2"/>
              <a:gd name="T3" fmla="*/ 0 h 1587"/>
              <a:gd name="T4" fmla="*/ 2147483646 w 2"/>
              <a:gd name="T5" fmla="*/ 0 h 1587"/>
              <a:gd name="T6" fmla="*/ 2147483646 w 2"/>
              <a:gd name="T7" fmla="*/ 0 h 1587"/>
              <a:gd name="T8" fmla="*/ 2147483646 w 2"/>
              <a:gd name="T9" fmla="*/ 0 h 1587"/>
              <a:gd name="T10" fmla="*/ 0 w 2"/>
              <a:gd name="T11" fmla="*/ 0 h 1587"/>
              <a:gd name="T12" fmla="*/ 0 w 2"/>
              <a:gd name="T13" fmla="*/ 0 h 1587"/>
              <a:gd name="T14" fmla="*/ 0 w 2"/>
              <a:gd name="T15" fmla="*/ 0 h 1587"/>
              <a:gd name="T16" fmla="*/ 0 w 2"/>
              <a:gd name="T17" fmla="*/ 0 h 1587"/>
              <a:gd name="T18" fmla="*/ 2147483646 w 2"/>
              <a:gd name="T19" fmla="*/ 0 h 1587"/>
              <a:gd name="T20" fmla="*/ 2147483646 w 2"/>
              <a:gd name="T21" fmla="*/ 0 h 1587"/>
              <a:gd name="T22" fmla="*/ 2147483646 w 2"/>
              <a:gd name="T23" fmla="*/ 0 h 1587"/>
              <a:gd name="T24" fmla="*/ 2147483646 w 2"/>
              <a:gd name="T25" fmla="*/ 0 h 1587"/>
              <a:gd name="T26" fmla="*/ 2147483646 w 2"/>
              <a:gd name="T27" fmla="*/ 0 h 1587"/>
              <a:gd name="T28" fmla="*/ 2147483646 w 2"/>
              <a:gd name="T29" fmla="*/ 0 h 1587"/>
              <a:gd name="T30" fmla="*/ 2147483646 w 2"/>
              <a:gd name="T31" fmla="*/ 0 h 1587"/>
              <a:gd name="T32" fmla="*/ 2147483646 w 2"/>
              <a:gd name="T33" fmla="*/ 0 h 1587"/>
              <a:gd name="T34" fmla="*/ 2147483646 w 2"/>
              <a:gd name="T35" fmla="*/ 0 h 1587"/>
              <a:gd name="T36" fmla="*/ 2147483646 w 2"/>
              <a:gd name="T37" fmla="*/ 0 h 1587"/>
              <a:gd name="T38" fmla="*/ 2147483646 w 2"/>
              <a:gd name="T39" fmla="*/ 0 h 1587"/>
              <a:gd name="T40" fmla="*/ 2147483646 w 2"/>
              <a:gd name="T41" fmla="*/ 0 h 1587"/>
              <a:gd name="T42" fmla="*/ 2147483646 w 2"/>
              <a:gd name="T43" fmla="*/ 0 h 1587"/>
              <a:gd name="T44" fmla="*/ 2147483646 w 2"/>
              <a:gd name="T45" fmla="*/ 0 h 1587"/>
              <a:gd name="T46" fmla="*/ 2147483646 w 2"/>
              <a:gd name="T47" fmla="*/ 0 h 1587"/>
              <a:gd name="T48" fmla="*/ 2147483646 w 2"/>
              <a:gd name="T49" fmla="*/ 0 h 1587"/>
              <a:gd name="T50" fmla="*/ 2147483646 w 2"/>
              <a:gd name="T51" fmla="*/ 0 h 1587"/>
              <a:gd name="T52" fmla="*/ 2147483646 w 2"/>
              <a:gd name="T53" fmla="*/ 0 h 1587"/>
              <a:gd name="T54" fmla="*/ 2147483646 w 2"/>
              <a:gd name="T55" fmla="*/ 0 h 1587"/>
              <a:gd name="T56" fmla="*/ 2147483646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0" name="Rectangle 1256">
            <a:extLst>
              <a:ext uri="{FF2B5EF4-FFF2-40B4-BE49-F238E27FC236}">
                <a16:creationId xmlns:a16="http://schemas.microsoft.com/office/drawing/2014/main" id="{5E12350E-3E40-423E-B29B-C97E1BB9D544}"/>
              </a:ext>
            </a:extLst>
          </p:cNvPr>
          <p:cNvSpPr>
            <a:spLocks noChangeArrowheads="1"/>
          </p:cNvSpPr>
          <p:nvPr/>
        </p:nvSpPr>
        <p:spPr bwMode="auto">
          <a:xfrm>
            <a:off x="722313" y="550863"/>
            <a:ext cx="1587"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41" name="Freeform 1258"/>
          <p:cNvSpPr>
            <a:spLocks/>
          </p:cNvSpPr>
          <p:nvPr/>
        </p:nvSpPr>
        <p:spPr bwMode="auto">
          <a:xfrm>
            <a:off x="722313" y="5508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2" name="Freeform 1266"/>
          <p:cNvSpPr>
            <a:spLocks/>
          </p:cNvSpPr>
          <p:nvPr/>
        </p:nvSpPr>
        <p:spPr bwMode="auto">
          <a:xfrm>
            <a:off x="728663" y="534988"/>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3" name="Freeform 1269"/>
          <p:cNvSpPr>
            <a:spLocks/>
          </p:cNvSpPr>
          <p:nvPr/>
        </p:nvSpPr>
        <p:spPr bwMode="auto">
          <a:xfrm>
            <a:off x="728663" y="530225"/>
            <a:ext cx="3175" cy="4763"/>
          </a:xfrm>
          <a:custGeom>
            <a:avLst/>
            <a:gdLst>
              <a:gd name="T0" fmla="*/ 0 w 2"/>
              <a:gd name="T1" fmla="*/ 2147483646 h 3"/>
              <a:gd name="T2" fmla="*/ 2147483646 w 2"/>
              <a:gd name="T3" fmla="*/ 0 h 3"/>
              <a:gd name="T4" fmla="*/ 2147483646 w 2"/>
              <a:gd name="T5" fmla="*/ 0 h 3"/>
              <a:gd name="T6" fmla="*/ 2147483646 w 2"/>
              <a:gd name="T7" fmla="*/ 0 h 3"/>
              <a:gd name="T8" fmla="*/ 2147483646 w 2"/>
              <a:gd name="T9" fmla="*/ 0 h 3"/>
              <a:gd name="T10" fmla="*/ 0 w 2"/>
              <a:gd name="T11" fmla="*/ 0 h 3"/>
              <a:gd name="T12" fmla="*/ 0 w 2"/>
              <a:gd name="T13" fmla="*/ 0 h 3"/>
              <a:gd name="T14" fmla="*/ 0 w 2"/>
              <a:gd name="T15" fmla="*/ 2147483646 h 3"/>
              <a:gd name="T16" fmla="*/ 0 w 2"/>
              <a:gd name="T17" fmla="*/ 2147483646 h 3"/>
              <a:gd name="T18" fmla="*/ 2147483646 w 2"/>
              <a:gd name="T19" fmla="*/ 0 h 3"/>
              <a:gd name="T20" fmla="*/ 2147483646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2147483646 h 3"/>
              <a:gd name="T40" fmla="*/ 0 w 2"/>
              <a:gd name="T41" fmla="*/ 2147483646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4" name="Line 1270"/>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5" name="Line 1271"/>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6" name="Rectangle 1272">
            <a:extLst>
              <a:ext uri="{FF2B5EF4-FFF2-40B4-BE49-F238E27FC236}">
                <a16:creationId xmlns:a16="http://schemas.microsoft.com/office/drawing/2014/main" id="{8D0706DE-17F9-491F-8C6E-9FFCC7532241}"/>
              </a:ext>
            </a:extLst>
          </p:cNvPr>
          <p:cNvSpPr>
            <a:spLocks noChangeArrowheads="1"/>
          </p:cNvSpPr>
          <p:nvPr/>
        </p:nvSpPr>
        <p:spPr bwMode="auto">
          <a:xfrm>
            <a:off x="728663" y="530225"/>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47" name="Rectangle 1273">
            <a:extLst>
              <a:ext uri="{FF2B5EF4-FFF2-40B4-BE49-F238E27FC236}">
                <a16:creationId xmlns:a16="http://schemas.microsoft.com/office/drawing/2014/main" id="{FE348BE1-A2F6-4FED-A7EB-A0077E1067F2}"/>
              </a:ext>
            </a:extLst>
          </p:cNvPr>
          <p:cNvSpPr>
            <a:spLocks noChangeArrowheads="1"/>
          </p:cNvSpPr>
          <p:nvPr/>
        </p:nvSpPr>
        <p:spPr bwMode="auto">
          <a:xfrm>
            <a:off x="728663" y="530225"/>
            <a:ext cx="1587"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48" name="Line 1274"/>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9" name="Line 1275"/>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0" name="Freeform 1277"/>
          <p:cNvSpPr>
            <a:spLocks/>
          </p:cNvSpPr>
          <p:nvPr/>
        </p:nvSpPr>
        <p:spPr bwMode="auto">
          <a:xfrm>
            <a:off x="728663" y="523875"/>
            <a:ext cx="1587" cy="3175"/>
          </a:xfrm>
          <a:custGeom>
            <a:avLst/>
            <a:gdLst>
              <a:gd name="T0" fmla="*/ 0 w 1587"/>
              <a:gd name="T1" fmla="*/ 2147483646 h 2"/>
              <a:gd name="T2" fmla="*/ 0 w 1587"/>
              <a:gd name="T3" fmla="*/ 2147483646 h 2"/>
              <a:gd name="T4" fmla="*/ 0 w 1587"/>
              <a:gd name="T5" fmla="*/ 0 h 2"/>
              <a:gd name="T6" fmla="*/ 0 w 1587"/>
              <a:gd name="T7" fmla="*/ 2147483646 h 2"/>
              <a:gd name="T8" fmla="*/ 0 w 1587"/>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1" name="Freeform 1287"/>
          <p:cNvSpPr>
            <a:spLocks/>
          </p:cNvSpPr>
          <p:nvPr/>
        </p:nvSpPr>
        <p:spPr bwMode="auto">
          <a:xfrm>
            <a:off x="719138" y="514350"/>
            <a:ext cx="3175" cy="3175"/>
          </a:xfrm>
          <a:custGeom>
            <a:avLst/>
            <a:gdLst>
              <a:gd name="T0" fmla="*/ 0 w 2"/>
              <a:gd name="T1" fmla="*/ 0 h 2"/>
              <a:gd name="T2" fmla="*/ 0 w 2"/>
              <a:gd name="T3" fmla="*/ 2147483646 h 2"/>
              <a:gd name="T4" fmla="*/ 2147483646 w 2"/>
              <a:gd name="T5" fmla="*/ 2147483646 h 2"/>
              <a:gd name="T6" fmla="*/ 2147483646 w 2"/>
              <a:gd name="T7" fmla="*/ 2147483646 h 2"/>
              <a:gd name="T8" fmla="*/ 2147483646 w 2"/>
              <a:gd name="T9" fmla="*/ 2147483646 h 2"/>
              <a:gd name="T10" fmla="*/ 2147483646 w 2"/>
              <a:gd name="T11" fmla="*/ 0 h 2"/>
              <a:gd name="T12" fmla="*/ 0 w 2"/>
              <a:gd name="T13" fmla="*/ 0 h 2"/>
              <a:gd name="T14" fmla="*/ 0 w 2"/>
              <a:gd name="T15" fmla="*/ 0 h 2"/>
              <a:gd name="T16" fmla="*/ 0 w 2"/>
              <a:gd name="T17" fmla="*/ 2147483646 h 2"/>
              <a:gd name="T18" fmla="*/ 0 w 2"/>
              <a:gd name="T19" fmla="*/ 2147483646 h 2"/>
              <a:gd name="T20" fmla="*/ 0 w 2"/>
              <a:gd name="T21" fmla="*/ 2147483646 h 2"/>
              <a:gd name="T22" fmla="*/ 0 w 2"/>
              <a:gd name="T23" fmla="*/ 2147483646 h 2"/>
              <a:gd name="T24" fmla="*/ 2147483646 w 2"/>
              <a:gd name="T25" fmla="*/ 2147483646 h 2"/>
              <a:gd name="T26" fmla="*/ 2147483646 w 2"/>
              <a:gd name="T27" fmla="*/ 2147483646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2" name="Freeform 1290"/>
          <p:cNvSpPr>
            <a:spLocks/>
          </p:cNvSpPr>
          <p:nvPr/>
        </p:nvSpPr>
        <p:spPr bwMode="auto">
          <a:xfrm>
            <a:off x="719138" y="517525"/>
            <a:ext cx="3175" cy="3175"/>
          </a:xfrm>
          <a:custGeom>
            <a:avLst/>
            <a:gdLst>
              <a:gd name="T0" fmla="*/ 0 w 2"/>
              <a:gd name="T1" fmla="*/ 2147483646 h 2"/>
              <a:gd name="T2" fmla="*/ 0 w 2"/>
              <a:gd name="T3" fmla="*/ 2147483646 h 2"/>
              <a:gd name="T4" fmla="*/ 2147483646 w 2"/>
              <a:gd name="T5" fmla="*/ 2147483646 h 2"/>
              <a:gd name="T6" fmla="*/ 2147483646 w 2"/>
              <a:gd name="T7" fmla="*/ 2147483646 h 2"/>
              <a:gd name="T8" fmla="*/ 2147483646 w 2"/>
              <a:gd name="T9" fmla="*/ 2147483646 h 2"/>
              <a:gd name="T10" fmla="*/ 2147483646 w 2"/>
              <a:gd name="T11" fmla="*/ 0 h 2"/>
              <a:gd name="T12" fmla="*/ 0 w 2"/>
              <a:gd name="T13" fmla="*/ 0 h 2"/>
              <a:gd name="T14" fmla="*/ 0 w 2"/>
              <a:gd name="T15" fmla="*/ 0 h 2"/>
              <a:gd name="T16" fmla="*/ 0 w 2"/>
              <a:gd name="T17" fmla="*/ 0 h 2"/>
              <a:gd name="T18" fmla="*/ 0 w 2"/>
              <a:gd name="T19" fmla="*/ 0 h 2"/>
              <a:gd name="T20" fmla="*/ 2147483646 w 2"/>
              <a:gd name="T21" fmla="*/ 0 h 2"/>
              <a:gd name="T22" fmla="*/ 0 w 2"/>
              <a:gd name="T23" fmla="*/ 0 h 2"/>
              <a:gd name="T24" fmla="*/ 0 w 2"/>
              <a:gd name="T25" fmla="*/ 0 h 2"/>
              <a:gd name="T26" fmla="*/ 0 w 2"/>
              <a:gd name="T27" fmla="*/ 0 h 2"/>
              <a:gd name="T28" fmla="*/ 0 w 2"/>
              <a:gd name="T29" fmla="*/ 0 h 2"/>
              <a:gd name="T30" fmla="*/ 0 w 2"/>
              <a:gd name="T31" fmla="*/ 2147483646 h 2"/>
              <a:gd name="T32" fmla="*/ 0 w 2"/>
              <a:gd name="T33" fmla="*/ 2147483646 h 2"/>
              <a:gd name="T34" fmla="*/ 0 w 2"/>
              <a:gd name="T35" fmla="*/ 2147483646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2147483646 h 2"/>
              <a:gd name="T50" fmla="*/ 2147483646 w 2"/>
              <a:gd name="T51" fmla="*/ 2147483646 h 2"/>
              <a:gd name="T52" fmla="*/ 2147483646 w 2"/>
              <a:gd name="T53" fmla="*/ 0 h 2"/>
              <a:gd name="T54" fmla="*/ 2147483646 w 2"/>
              <a:gd name="T55" fmla="*/ 0 h 2"/>
              <a:gd name="T56" fmla="*/ 0 w 2"/>
              <a:gd name="T57" fmla="*/ 0 h 2"/>
              <a:gd name="T58" fmla="*/ 0 w 2"/>
              <a:gd name="T59" fmla="*/ 0 h 2"/>
              <a:gd name="T60" fmla="*/ 0 w 2"/>
              <a:gd name="T61" fmla="*/ 2147483646 h 2"/>
              <a:gd name="T62" fmla="*/ 0 w 2"/>
              <a:gd name="T63" fmla="*/ 2147483646 h 2"/>
              <a:gd name="T64" fmla="*/ 2147483646 w 2"/>
              <a:gd name="T65" fmla="*/ 2147483646 h 2"/>
              <a:gd name="T66" fmla="*/ 2147483646 w 2"/>
              <a:gd name="T67" fmla="*/ 2147483646 h 2"/>
              <a:gd name="T68" fmla="*/ 0 w 2"/>
              <a:gd name="T69" fmla="*/ 2147483646 h 2"/>
              <a:gd name="T70" fmla="*/ 0 w 2"/>
              <a:gd name="T71" fmla="*/ 2147483646 h 2"/>
              <a:gd name="T72" fmla="*/ 0 w 2"/>
              <a:gd name="T73" fmla="*/ 2147483646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3" name="Rectangle 1335">
            <a:extLst>
              <a:ext uri="{FF2B5EF4-FFF2-40B4-BE49-F238E27FC236}">
                <a16:creationId xmlns:a16="http://schemas.microsoft.com/office/drawing/2014/main" id="{AEE26465-9F78-4E5B-9CA2-A6BC589EC2EE}"/>
              </a:ext>
            </a:extLst>
          </p:cNvPr>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4" name="Rectangle 1336">
            <a:extLst>
              <a:ext uri="{FF2B5EF4-FFF2-40B4-BE49-F238E27FC236}">
                <a16:creationId xmlns:a16="http://schemas.microsoft.com/office/drawing/2014/main" id="{1488B6E8-C0CE-4F08-8387-B65A2BC3395D}"/>
              </a:ext>
            </a:extLst>
          </p:cNvPr>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5" name="Rectangle 1337">
            <a:extLst>
              <a:ext uri="{FF2B5EF4-FFF2-40B4-BE49-F238E27FC236}">
                <a16:creationId xmlns:a16="http://schemas.microsoft.com/office/drawing/2014/main" id="{5A97406D-0937-4CC7-84A4-55FC900F4E21}"/>
              </a:ext>
            </a:extLst>
          </p:cNvPr>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6" name="Rectangle 1340">
            <a:extLst>
              <a:ext uri="{FF2B5EF4-FFF2-40B4-BE49-F238E27FC236}">
                <a16:creationId xmlns:a16="http://schemas.microsoft.com/office/drawing/2014/main" id="{774162F8-F164-4597-A5A7-D622F8693E17}"/>
              </a:ext>
            </a:extLst>
          </p:cNvPr>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7" name="Rectangle 1341">
            <a:extLst>
              <a:ext uri="{FF2B5EF4-FFF2-40B4-BE49-F238E27FC236}">
                <a16:creationId xmlns:a16="http://schemas.microsoft.com/office/drawing/2014/main" id="{B7549B0C-4292-47E2-8705-803E2253180E}"/>
              </a:ext>
            </a:extLst>
          </p:cNvPr>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8" name="Rectangle 1342">
            <a:extLst>
              <a:ext uri="{FF2B5EF4-FFF2-40B4-BE49-F238E27FC236}">
                <a16:creationId xmlns:a16="http://schemas.microsoft.com/office/drawing/2014/main" id="{8D1D64FE-AB7E-4A83-8791-18843CB5CFF4}"/>
              </a:ext>
            </a:extLst>
          </p:cNvPr>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9" name="Rectangle 1343">
            <a:extLst>
              <a:ext uri="{FF2B5EF4-FFF2-40B4-BE49-F238E27FC236}">
                <a16:creationId xmlns:a16="http://schemas.microsoft.com/office/drawing/2014/main" id="{F4FB2726-DDE4-4BC4-98DD-5CC2697CDF79}"/>
              </a:ext>
            </a:extLst>
          </p:cNvPr>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60" name="Rectangle 1344">
            <a:extLst>
              <a:ext uri="{FF2B5EF4-FFF2-40B4-BE49-F238E27FC236}">
                <a16:creationId xmlns:a16="http://schemas.microsoft.com/office/drawing/2014/main" id="{1F00C51A-E28E-477A-97F1-1514C48B3F9E}"/>
              </a:ext>
            </a:extLst>
          </p:cNvPr>
          <p:cNvSpPr>
            <a:spLocks noChangeArrowheads="1"/>
          </p:cNvSpPr>
          <p:nvPr/>
        </p:nvSpPr>
        <p:spPr bwMode="auto">
          <a:xfrm>
            <a:off x="465138" y="485775"/>
            <a:ext cx="1587"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61" name="Rectangle 60">
            <a:extLst>
              <a:ext uri="{FF2B5EF4-FFF2-40B4-BE49-F238E27FC236}">
                <a16:creationId xmlns:a16="http://schemas.microsoft.com/office/drawing/2014/main" id="{10B499E5-8FEF-4E80-A4B3-B79CBBDD01C8}"/>
              </a:ext>
            </a:extLst>
          </p:cNvPr>
          <p:cNvSpPr>
            <a:spLocks noChangeArrowheads="1"/>
          </p:cNvSpPr>
          <p:nvPr/>
        </p:nvSpPr>
        <p:spPr bwMode="auto">
          <a:xfrm>
            <a:off x="0" y="2828925"/>
            <a:ext cx="9144000" cy="176213"/>
          </a:xfrm>
          <a:prstGeom prst="rect">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prstClr val="white"/>
              </a:solidFill>
            </a:endParaRPr>
          </a:p>
        </p:txBody>
      </p:sp>
      <p:sp>
        <p:nvSpPr>
          <p:cNvPr id="330" name="Title 329"/>
          <p:cNvSpPr>
            <a:spLocks noGrp="1"/>
          </p:cNvSpPr>
          <p:nvPr>
            <p:ph type="title"/>
          </p:nvPr>
        </p:nvSpPr>
        <p:spPr>
          <a:xfrm>
            <a:off x="865910" y="1306550"/>
            <a:ext cx="7296726" cy="1450437"/>
          </a:xfrm>
        </p:spPr>
        <p:txBody>
          <a:bodyPr/>
          <a:lstStyle>
            <a:lvl1pPr>
              <a:defRPr sz="3800" b="1" cap="none" baseline="0">
                <a:solidFill>
                  <a:schemeClr val="bg2"/>
                </a:solidFill>
              </a:defRPr>
            </a:lvl1pPr>
          </a:lstStyle>
          <a:p>
            <a:r>
              <a:rPr lang="en-US"/>
              <a:t>Click to edit Master title style</a:t>
            </a:r>
            <a:endParaRPr lang="en-US" dirty="0"/>
          </a:p>
        </p:txBody>
      </p:sp>
      <p:sp>
        <p:nvSpPr>
          <p:cNvPr id="332" name="Text Placeholder 331"/>
          <p:cNvSpPr>
            <a:spLocks noGrp="1"/>
          </p:cNvSpPr>
          <p:nvPr>
            <p:ph type="body" sz="quarter" idx="13"/>
          </p:nvPr>
        </p:nvSpPr>
        <p:spPr>
          <a:xfrm>
            <a:off x="851104" y="3074088"/>
            <a:ext cx="7328771" cy="2397495"/>
          </a:xfrm>
        </p:spPr>
        <p:txBody>
          <a:bodyPr>
            <a:normAutofit/>
          </a:bodyPr>
          <a:lstStyle>
            <a:lvl1pPr>
              <a:lnSpc>
                <a:spcPct val="100000"/>
              </a:lnSpc>
              <a:defRPr sz="3000" b="0" i="0" cap="none" baseline="0">
                <a:solidFill>
                  <a:schemeClr val="tx1"/>
                </a:solidFill>
                <a:latin typeface="+mn-lt"/>
                <a:cs typeface="Andes ExtraLight"/>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a:t>Click to edit Master text styles</a:t>
            </a:r>
          </a:p>
        </p:txBody>
      </p:sp>
    </p:spTree>
    <p:extLst>
      <p:ext uri="{BB962C8B-B14F-4D97-AF65-F5344CB8AC3E}">
        <p14:creationId xmlns:p14="http://schemas.microsoft.com/office/powerpoint/2010/main" val="1876113585"/>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2" name="Title 1"/>
          <p:cNvSpPr>
            <a:spLocks noGrp="1"/>
          </p:cNvSpPr>
          <p:nvPr>
            <p:ph type="title"/>
          </p:nvPr>
        </p:nvSpPr>
        <p:spPr>
          <a:xfrm>
            <a:off x="356933" y="288636"/>
            <a:ext cx="8533067" cy="461819"/>
          </a:xfrm>
        </p:spPr>
        <p:txBody>
          <a:bodyPr/>
          <a:lstStyle>
            <a:lvl1pPr>
              <a:defRPr sz="2200" b="0" i="0" baseline="0">
                <a:solidFill>
                  <a:schemeClr val="tx1"/>
                </a:solidFill>
                <a:latin typeface="+mn-lt"/>
                <a:cs typeface="Andes ExtraLight"/>
              </a:defRPr>
            </a:lvl1pPr>
          </a:lstStyle>
          <a:p>
            <a:r>
              <a:rPr lang="en-US"/>
              <a:t>Click to edit Master title style</a:t>
            </a:r>
            <a:endParaRPr lang="en-US" dirty="0"/>
          </a:p>
        </p:txBody>
      </p:sp>
      <p:sp>
        <p:nvSpPr>
          <p:cNvPr id="6" name="Table Placeholder 5"/>
          <p:cNvSpPr>
            <a:spLocks noGrp="1"/>
          </p:cNvSpPr>
          <p:nvPr>
            <p:ph type="tbl" sz="quarter" idx="13"/>
          </p:nvPr>
        </p:nvSpPr>
        <p:spPr>
          <a:xfrm>
            <a:off x="349779" y="968964"/>
            <a:ext cx="8529637" cy="5249906"/>
          </a:xfrm>
        </p:spPr>
        <p:txBody>
          <a:bodyPr>
            <a:normAutofit/>
          </a:bodyPr>
          <a:lstStyle>
            <a:lvl1pPr>
              <a:lnSpc>
                <a:spcPct val="100000"/>
              </a:lnSpc>
              <a:spcBef>
                <a:spcPts val="0"/>
              </a:spcBef>
              <a:defRPr sz="1200"/>
            </a:lvl1pPr>
          </a:lstStyle>
          <a:p>
            <a:pPr lvl="0"/>
            <a:endParaRPr lang="en-US" noProof="0" dirty="0"/>
          </a:p>
        </p:txBody>
      </p:sp>
      <p:sp>
        <p:nvSpPr>
          <p:cNvPr id="4" name="Slide Number Placeholder 3">
            <a:extLst>
              <a:ext uri="{FF2B5EF4-FFF2-40B4-BE49-F238E27FC236}">
                <a16:creationId xmlns:a16="http://schemas.microsoft.com/office/drawing/2014/main" id="{BD848FB2-8AA3-4B8C-8342-17F8B6870656}"/>
              </a:ext>
            </a:extLst>
          </p:cNvPr>
          <p:cNvSpPr>
            <a:spLocks noGrp="1"/>
          </p:cNvSpPr>
          <p:nvPr>
            <p:ph type="sldNum" sz="quarter" idx="14"/>
          </p:nvPr>
        </p:nvSpPr>
        <p:spPr/>
        <p:txBody>
          <a:bodyPr/>
          <a:lstStyle>
            <a:lvl1pPr>
              <a:defRPr/>
            </a:lvl1pPr>
          </a:lstStyle>
          <a:p>
            <a:fld id="{826C7842-2698-44CB-932A-F447E866604E}" type="slidenum">
              <a:rPr lang="en-US" altLang="en-US"/>
              <a:pPr/>
              <a:t>‹#›</a:t>
            </a:fld>
            <a:endParaRPr lang="en-US" altLang="en-US"/>
          </a:p>
        </p:txBody>
      </p:sp>
      <p:sp>
        <p:nvSpPr>
          <p:cNvPr id="5" name="Footer Placeholder 4">
            <a:extLst>
              <a:ext uri="{FF2B5EF4-FFF2-40B4-BE49-F238E27FC236}">
                <a16:creationId xmlns:a16="http://schemas.microsoft.com/office/drawing/2014/main" id="{16E576D0-37C1-47CE-91D9-82B1BA2BF196}"/>
              </a:ext>
            </a:extLst>
          </p:cNvPr>
          <p:cNvSpPr>
            <a:spLocks noGrp="1"/>
          </p:cNvSpPr>
          <p:nvPr>
            <p:ph type="ftr" sz="quarter" idx="15"/>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1809471737"/>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A402C18-C1A7-4666-9708-21B6A65F7EB5}"/>
              </a:ext>
            </a:extLst>
          </p:cNvPr>
          <p:cNvSpPr>
            <a:spLocks noChangeArrowheads="1"/>
          </p:cNvSpPr>
          <p:nvPr/>
        </p:nvSpPr>
        <p:spPr bwMode="auto">
          <a:xfrm>
            <a:off x="0" y="1100138"/>
            <a:ext cx="9144000" cy="176212"/>
          </a:xfrm>
          <a:prstGeom prst="rect">
            <a:avLst/>
          </a:pr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prstClr val="white"/>
              </a:solidFill>
            </a:endParaRPr>
          </a:p>
        </p:txBody>
      </p:sp>
      <p:sp>
        <p:nvSpPr>
          <p:cNvPr id="2" name="Title 1"/>
          <p:cNvSpPr>
            <a:spLocks noGrp="1"/>
          </p:cNvSpPr>
          <p:nvPr>
            <p:ph type="title"/>
          </p:nvPr>
        </p:nvSpPr>
        <p:spPr>
          <a:xfrm>
            <a:off x="356934" y="301626"/>
            <a:ext cx="8462029" cy="756707"/>
          </a:xfrm>
        </p:spPr>
        <p:txBody>
          <a:bodyPr/>
          <a:lstStyle>
            <a:lvl1pPr>
              <a:defRPr sz="2200" b="0" i="0">
                <a:solidFill>
                  <a:schemeClr val="tx1"/>
                </a:solidFill>
              </a:defRPr>
            </a:lvl1pPr>
          </a:lstStyle>
          <a:p>
            <a:r>
              <a:rPr lang="en-US"/>
              <a:t>Click to edit Master title style</a:t>
            </a:r>
            <a:endParaRPr lang="en-US" dirty="0"/>
          </a:p>
        </p:txBody>
      </p:sp>
      <p:sp>
        <p:nvSpPr>
          <p:cNvPr id="7" name="Text Placeholder 6"/>
          <p:cNvSpPr>
            <a:spLocks noGrp="1"/>
          </p:cNvSpPr>
          <p:nvPr>
            <p:ph type="body" sz="quarter" idx="13"/>
          </p:nvPr>
        </p:nvSpPr>
        <p:spPr>
          <a:xfrm>
            <a:off x="349250" y="1598613"/>
            <a:ext cx="8477250" cy="4613804"/>
          </a:xfrm>
        </p:spPr>
        <p:txBody>
          <a:bodyPr>
            <a:normAutofit/>
          </a:bodyPr>
          <a:lstStyle>
            <a:lvl1pPr>
              <a:lnSpc>
                <a:spcPct val="100000"/>
              </a:lnSpc>
              <a:spcBef>
                <a:spcPts val="2400"/>
              </a:spcBef>
              <a:tabLst>
                <a:tab pos="8402638" algn="r"/>
              </a:tabLst>
              <a:defRPr lang="en-US" sz="1600" smtClean="0"/>
            </a:lvl1pPr>
          </a:lstStyle>
          <a:p>
            <a:pPr lvl="0"/>
            <a:r>
              <a:rPr lang="en-US"/>
              <a:t>Click to edit Master text styles</a:t>
            </a:r>
          </a:p>
        </p:txBody>
      </p:sp>
      <p:sp>
        <p:nvSpPr>
          <p:cNvPr id="5" name="Footer Placeholder 5">
            <a:extLst>
              <a:ext uri="{FF2B5EF4-FFF2-40B4-BE49-F238E27FC236}">
                <a16:creationId xmlns:a16="http://schemas.microsoft.com/office/drawing/2014/main" id="{DDDD25BC-CA39-4179-8B44-F0119FB566F7}"/>
              </a:ext>
            </a:extLst>
          </p:cNvPr>
          <p:cNvSpPr>
            <a:spLocks noGrp="1"/>
          </p:cNvSpPr>
          <p:nvPr>
            <p:ph type="ftr" sz="quarter" idx="14"/>
          </p:nvPr>
        </p:nvSpPr>
        <p:spPr/>
        <p:txBody>
          <a:bodyPr/>
          <a:lstStyle>
            <a:lvl1pPr>
              <a:defRPr/>
            </a:lvl1pPr>
          </a:lstStyle>
          <a:p>
            <a:pPr>
              <a:defRPr/>
            </a:pPr>
            <a:r>
              <a:rPr lang="en-US">
                <a:solidFill>
                  <a:srgbClr val="000000">
                    <a:lumMod val="65000"/>
                    <a:lumOff val="35000"/>
                  </a:srgbClr>
                </a:solidFill>
              </a:rPr>
              <a:t>Presentation Title</a:t>
            </a:r>
          </a:p>
        </p:txBody>
      </p:sp>
      <p:sp>
        <p:nvSpPr>
          <p:cNvPr id="6" name="Slide Number Placeholder 7">
            <a:extLst>
              <a:ext uri="{FF2B5EF4-FFF2-40B4-BE49-F238E27FC236}">
                <a16:creationId xmlns:a16="http://schemas.microsoft.com/office/drawing/2014/main" id="{6A478720-AAE5-4B11-A3FA-3BA140F8F870}"/>
              </a:ext>
            </a:extLst>
          </p:cNvPr>
          <p:cNvSpPr>
            <a:spLocks noGrp="1"/>
          </p:cNvSpPr>
          <p:nvPr>
            <p:ph type="sldNum" sz="quarter" idx="15"/>
          </p:nvPr>
        </p:nvSpPr>
        <p:spPr/>
        <p:txBody>
          <a:bodyPr/>
          <a:lstStyle>
            <a:lvl1pPr>
              <a:defRPr/>
            </a:lvl1pPr>
          </a:lstStyle>
          <a:p>
            <a:fld id="{DE952575-A092-47CF-91B1-F0449FAB433E}" type="slidenum">
              <a:rPr lang="en-US" altLang="en-US"/>
              <a:pPr/>
              <a:t>‹#›</a:t>
            </a:fld>
            <a:endParaRPr lang="en-US" altLang="en-US"/>
          </a:p>
        </p:txBody>
      </p:sp>
    </p:spTree>
    <p:extLst>
      <p:ext uri="{BB962C8B-B14F-4D97-AF65-F5344CB8AC3E}">
        <p14:creationId xmlns:p14="http://schemas.microsoft.com/office/powerpoint/2010/main" val="1215877192"/>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preserve="1" userDrawn="1">
  <p:cSld name="Full Page">
    <p:spTree>
      <p:nvGrpSpPr>
        <p:cNvPr id="1" name=""/>
        <p:cNvGrpSpPr/>
        <p:nvPr/>
      </p:nvGrpSpPr>
      <p:grpSpPr>
        <a:xfrm>
          <a:off x="0" y="0"/>
          <a:ext cx="0" cy="0"/>
          <a:chOff x="0" y="0"/>
          <a:chExt cx="0" cy="0"/>
        </a:xfrm>
      </p:grpSpPr>
      <p:sp>
        <p:nvSpPr>
          <p:cNvPr id="4" name="Freeform 1682"/>
          <p:cNvSpPr>
            <a:spLocks/>
          </p:cNvSpPr>
          <p:nvPr/>
        </p:nvSpPr>
        <p:spPr bwMode="auto">
          <a:xfrm flipH="1">
            <a:off x="6380163" y="615950"/>
            <a:ext cx="1014412" cy="1895475"/>
          </a:xfrm>
          <a:custGeom>
            <a:avLst/>
            <a:gdLst>
              <a:gd name="T0" fmla="*/ 0 w 638"/>
              <a:gd name="T1" fmla="*/ 0 h 1194"/>
              <a:gd name="T2" fmla="*/ 2147483646 w 638"/>
              <a:gd name="T3" fmla="*/ 2147483646 h 1194"/>
              <a:gd name="T4" fmla="*/ 2147483646 w 638"/>
              <a:gd name="T5" fmla="*/ 2147483646 h 1194"/>
              <a:gd name="T6" fmla="*/ 2147483646 w 638"/>
              <a:gd name="T7" fmla="*/ 2147483646 h 1194"/>
              <a:gd name="T8" fmla="*/ 2147483646 w 638"/>
              <a:gd name="T9" fmla="*/ 2147483646 h 1194"/>
              <a:gd name="T10" fmla="*/ 2147483646 w 638"/>
              <a:gd name="T11" fmla="*/ 2147483646 h 1194"/>
              <a:gd name="T12" fmla="*/ 2147483646 w 638"/>
              <a:gd name="T13" fmla="*/ 2147483646 h 1194"/>
              <a:gd name="T14" fmla="*/ 2147483646 w 638"/>
              <a:gd name="T15" fmla="*/ 2147483646 h 1194"/>
              <a:gd name="T16" fmla="*/ 2147483646 w 638"/>
              <a:gd name="T17" fmla="*/ 2147483646 h 1194"/>
              <a:gd name="T18" fmla="*/ 2147483646 w 638"/>
              <a:gd name="T19" fmla="*/ 2147483646 h 1194"/>
              <a:gd name="T20" fmla="*/ 2147483646 w 638"/>
              <a:gd name="T21" fmla="*/ 2147483646 h 1194"/>
              <a:gd name="T22" fmla="*/ 2147483646 w 638"/>
              <a:gd name="T23" fmla="*/ 2147483646 h 1194"/>
              <a:gd name="T24" fmla="*/ 2147483646 w 638"/>
              <a:gd name="T25" fmla="*/ 2147483646 h 1194"/>
              <a:gd name="T26" fmla="*/ 2147483646 w 638"/>
              <a:gd name="T27" fmla="*/ 2147483646 h 1194"/>
              <a:gd name="T28" fmla="*/ 2147483646 w 638"/>
              <a:gd name="T29" fmla="*/ 2147483646 h 1194"/>
              <a:gd name="T30" fmla="*/ 2147483646 w 638"/>
              <a:gd name="T31" fmla="*/ 2147483646 h 1194"/>
              <a:gd name="T32" fmla="*/ 2147483646 w 638"/>
              <a:gd name="T33" fmla="*/ 2147483646 h 1194"/>
              <a:gd name="T34" fmla="*/ 2147483646 w 638"/>
              <a:gd name="T35" fmla="*/ 2147483646 h 1194"/>
              <a:gd name="T36" fmla="*/ 2147483646 w 638"/>
              <a:gd name="T37" fmla="*/ 2147483646 h 1194"/>
              <a:gd name="T38" fmla="*/ 2147483646 w 638"/>
              <a:gd name="T39" fmla="*/ 2147483646 h 1194"/>
              <a:gd name="T40" fmla="*/ 2147483646 w 638"/>
              <a:gd name="T41" fmla="*/ 2147483646 h 1194"/>
              <a:gd name="T42" fmla="*/ 2147483646 w 638"/>
              <a:gd name="T43" fmla="*/ 2147483646 h 1194"/>
              <a:gd name="T44" fmla="*/ 2147483646 w 638"/>
              <a:gd name="T45" fmla="*/ 2147483646 h 1194"/>
              <a:gd name="T46" fmla="*/ 2147483646 w 638"/>
              <a:gd name="T47" fmla="*/ 2147483646 h 1194"/>
              <a:gd name="T48" fmla="*/ 2147483646 w 638"/>
              <a:gd name="T49" fmla="*/ 2147483646 h 1194"/>
              <a:gd name="T50" fmla="*/ 2147483646 w 638"/>
              <a:gd name="T51" fmla="*/ 2147483646 h 1194"/>
              <a:gd name="T52" fmla="*/ 2147483646 w 638"/>
              <a:gd name="T53" fmla="*/ 2147483646 h 1194"/>
              <a:gd name="T54" fmla="*/ 2147483646 w 638"/>
              <a:gd name="T55" fmla="*/ 2147483646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pPr eaLnBrk="0" hangingPunct="0">
              <a:buSzTx/>
            </a:pPr>
            <a:endParaRPr lang="hr-HR">
              <a:solidFill>
                <a:srgbClr val="002345"/>
              </a:solidFill>
            </a:endParaRPr>
          </a:p>
        </p:txBody>
      </p:sp>
      <p:sp>
        <p:nvSpPr>
          <p:cNvPr id="5" name="Freeform 1683"/>
          <p:cNvSpPr>
            <a:spLocks/>
          </p:cNvSpPr>
          <p:nvPr/>
        </p:nvSpPr>
        <p:spPr bwMode="auto">
          <a:xfrm flipH="1">
            <a:off x="7410450" y="3175"/>
            <a:ext cx="712788" cy="584200"/>
          </a:xfrm>
          <a:custGeom>
            <a:avLst/>
            <a:gdLst>
              <a:gd name="T0" fmla="*/ 2147483646 w 448"/>
              <a:gd name="T1" fmla="*/ 2147483646 h 372"/>
              <a:gd name="T2" fmla="*/ 2147483646 w 448"/>
              <a:gd name="T3" fmla="*/ 2147483646 h 372"/>
              <a:gd name="T4" fmla="*/ 2147483646 w 448"/>
              <a:gd name="T5" fmla="*/ 2147483646 h 372"/>
              <a:gd name="T6" fmla="*/ 2147483646 w 448"/>
              <a:gd name="T7" fmla="*/ 2147483646 h 372"/>
              <a:gd name="T8" fmla="*/ 2147483646 w 448"/>
              <a:gd name="T9" fmla="*/ 2147483646 h 372"/>
              <a:gd name="T10" fmla="*/ 2147483646 w 448"/>
              <a:gd name="T11" fmla="*/ 2147483646 h 372"/>
              <a:gd name="T12" fmla="*/ 0 w 448"/>
              <a:gd name="T13" fmla="*/ 0 h 372"/>
              <a:gd name="T14" fmla="*/ 2147483646 w 448"/>
              <a:gd name="T15" fmla="*/ 0 h 372"/>
              <a:gd name="T16" fmla="*/ 2147483646 w 448"/>
              <a:gd name="T17" fmla="*/ 2147483646 h 372"/>
              <a:gd name="T18" fmla="*/ 2147483646 w 448"/>
              <a:gd name="T19" fmla="*/ 2147483646 h 372"/>
              <a:gd name="T20" fmla="*/ 2147483646 w 448"/>
              <a:gd name="T21" fmla="*/ 2147483646 h 372"/>
              <a:gd name="T22" fmla="*/ 2147483646 w 448"/>
              <a:gd name="T23" fmla="*/ 2147483646 h 372"/>
              <a:gd name="T24" fmla="*/ 2147483646 w 448"/>
              <a:gd name="T25" fmla="*/ 2147483646 h 372"/>
              <a:gd name="T26" fmla="*/ 2147483646 w 448"/>
              <a:gd name="T27" fmla="*/ 2147483646 h 372"/>
              <a:gd name="T28" fmla="*/ 2147483646 w 448"/>
              <a:gd name="T29" fmla="*/ 2147483646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pPr eaLnBrk="0" hangingPunct="0">
              <a:buSzTx/>
            </a:pPr>
            <a:endParaRPr lang="hr-HR">
              <a:solidFill>
                <a:srgbClr val="002345"/>
              </a:solidFill>
            </a:endParaRPr>
          </a:p>
        </p:txBody>
      </p:sp>
      <p:sp>
        <p:nvSpPr>
          <p:cNvPr id="6" name="Line 1086"/>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7" name="Line 1087"/>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 name="Rectangle 1088">
            <a:extLst>
              <a:ext uri="{FF2B5EF4-FFF2-40B4-BE49-F238E27FC236}">
                <a16:creationId xmlns:a16="http://schemas.microsoft.com/office/drawing/2014/main" id="{A3103773-71F8-44BE-BAD3-DC4A4CB997DA}"/>
              </a:ext>
            </a:extLst>
          </p:cNvPr>
          <p:cNvSpPr>
            <a:spLocks noChangeArrowheads="1"/>
          </p:cNvSpPr>
          <p:nvPr/>
        </p:nvSpPr>
        <p:spPr bwMode="auto">
          <a:xfrm>
            <a:off x="484188" y="617538"/>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9" name="Rectangle 1089">
            <a:extLst>
              <a:ext uri="{FF2B5EF4-FFF2-40B4-BE49-F238E27FC236}">
                <a16:creationId xmlns:a16="http://schemas.microsoft.com/office/drawing/2014/main" id="{06A371EC-D21F-4DE2-87E9-BED015FE4777}"/>
              </a:ext>
            </a:extLst>
          </p:cNvPr>
          <p:cNvSpPr>
            <a:spLocks noChangeArrowheads="1"/>
          </p:cNvSpPr>
          <p:nvPr/>
        </p:nvSpPr>
        <p:spPr bwMode="auto">
          <a:xfrm>
            <a:off x="484188" y="61753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0" name="Freeform 1098"/>
          <p:cNvSpPr>
            <a:spLocks/>
          </p:cNvSpPr>
          <p:nvPr/>
        </p:nvSpPr>
        <p:spPr bwMode="auto">
          <a:xfrm>
            <a:off x="487363" y="617538"/>
            <a:ext cx="3175" cy="1587"/>
          </a:xfrm>
          <a:custGeom>
            <a:avLst/>
            <a:gdLst>
              <a:gd name="T0" fmla="*/ 0 w 2"/>
              <a:gd name="T1" fmla="*/ 0 h 1587"/>
              <a:gd name="T2" fmla="*/ 2147483646 w 2"/>
              <a:gd name="T3" fmla="*/ 0 h 1587"/>
              <a:gd name="T4" fmla="*/ 2147483646 w 2"/>
              <a:gd name="T5" fmla="*/ 0 h 1587"/>
              <a:gd name="T6" fmla="*/ 2147483646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2147483646 w 2"/>
              <a:gd name="T35" fmla="*/ 0 h 1587"/>
              <a:gd name="T36" fmla="*/ 2147483646 w 2"/>
              <a:gd name="T37" fmla="*/ 0 h 1587"/>
              <a:gd name="T38" fmla="*/ 2147483646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1" name="Freeform 1115"/>
          <p:cNvSpPr>
            <a:spLocks/>
          </p:cNvSpPr>
          <p:nvPr/>
        </p:nvSpPr>
        <p:spPr bwMode="auto">
          <a:xfrm>
            <a:off x="458788" y="473075"/>
            <a:ext cx="3175" cy="3175"/>
          </a:xfrm>
          <a:custGeom>
            <a:avLst/>
            <a:gdLst>
              <a:gd name="T0" fmla="*/ 0 w 2"/>
              <a:gd name="T1" fmla="*/ 2147483646 h 2"/>
              <a:gd name="T2" fmla="*/ 0 w 2"/>
              <a:gd name="T3" fmla="*/ 2147483646 h 2"/>
              <a:gd name="T4" fmla="*/ 0 w 2"/>
              <a:gd name="T5" fmla="*/ 2147483646 h 2"/>
              <a:gd name="T6" fmla="*/ 0 w 2"/>
              <a:gd name="T7" fmla="*/ 2147483646 h 2"/>
              <a:gd name="T8" fmla="*/ 0 w 2"/>
              <a:gd name="T9" fmla="*/ 2147483646 h 2"/>
              <a:gd name="T10" fmla="*/ 0 w 2"/>
              <a:gd name="T11" fmla="*/ 2147483646 h 2"/>
              <a:gd name="T12" fmla="*/ 2147483646 w 2"/>
              <a:gd name="T13" fmla="*/ 2147483646 h 2"/>
              <a:gd name="T14" fmla="*/ 2147483646 w 2"/>
              <a:gd name="T15" fmla="*/ 2147483646 h 2"/>
              <a:gd name="T16" fmla="*/ 2147483646 w 2"/>
              <a:gd name="T17" fmla="*/ 0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2147483646 w 2"/>
              <a:gd name="T29" fmla="*/ 2147483646 h 2"/>
              <a:gd name="T30" fmla="*/ 2147483646 w 2"/>
              <a:gd name="T31" fmla="*/ 2147483646 h 2"/>
              <a:gd name="T32" fmla="*/ 2147483646 w 2"/>
              <a:gd name="T33" fmla="*/ 2147483646 h 2"/>
              <a:gd name="T34" fmla="*/ 2147483646 w 2"/>
              <a:gd name="T35" fmla="*/ 2147483646 h 2"/>
              <a:gd name="T36" fmla="*/ 2147483646 w 2"/>
              <a:gd name="T37" fmla="*/ 2147483646 h 2"/>
              <a:gd name="T38" fmla="*/ 2147483646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2147483646 w 2"/>
              <a:gd name="T55" fmla="*/ 2147483646 h 2"/>
              <a:gd name="T56" fmla="*/ 0 w 2"/>
              <a:gd name="T57" fmla="*/ 2147483646 h 2"/>
              <a:gd name="T58" fmla="*/ 2147483646 w 2"/>
              <a:gd name="T59" fmla="*/ 2147483646 h 2"/>
              <a:gd name="T60" fmla="*/ 2147483646 w 2"/>
              <a:gd name="T61" fmla="*/ 2147483646 h 2"/>
              <a:gd name="T62" fmla="*/ 2147483646 w 2"/>
              <a:gd name="T63" fmla="*/ 2147483646 h 2"/>
              <a:gd name="T64" fmla="*/ 0 w 2"/>
              <a:gd name="T65" fmla="*/ 2147483646 h 2"/>
              <a:gd name="T66" fmla="*/ 0 w 2"/>
              <a:gd name="T67" fmla="*/ 2147483646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2" name="Freeform 1120"/>
          <p:cNvSpPr>
            <a:spLocks/>
          </p:cNvSpPr>
          <p:nvPr/>
        </p:nvSpPr>
        <p:spPr bwMode="auto">
          <a:xfrm>
            <a:off x="458788" y="463550"/>
            <a:ext cx="3175" cy="3175"/>
          </a:xfrm>
          <a:custGeom>
            <a:avLst/>
            <a:gdLst>
              <a:gd name="T0" fmla="*/ 0 w 2"/>
              <a:gd name="T1" fmla="*/ 0 h 2"/>
              <a:gd name="T2" fmla="*/ 0 w 2"/>
              <a:gd name="T3" fmla="*/ 2147483646 h 2"/>
              <a:gd name="T4" fmla="*/ 0 w 2"/>
              <a:gd name="T5" fmla="*/ 2147483646 h 2"/>
              <a:gd name="T6" fmla="*/ 0 w 2"/>
              <a:gd name="T7" fmla="*/ 2147483646 h 2"/>
              <a:gd name="T8" fmla="*/ 2147483646 w 2"/>
              <a:gd name="T9" fmla="*/ 2147483646 h 2"/>
              <a:gd name="T10" fmla="*/ 2147483646 w 2"/>
              <a:gd name="T11" fmla="*/ 0 h 2"/>
              <a:gd name="T12" fmla="*/ 2147483646 w 2"/>
              <a:gd name="T13" fmla="*/ 0 h 2"/>
              <a:gd name="T14" fmla="*/ 2147483646 w 2"/>
              <a:gd name="T15" fmla="*/ 0 h 2"/>
              <a:gd name="T16" fmla="*/ 0 w 2"/>
              <a:gd name="T17" fmla="*/ 0 h 2"/>
              <a:gd name="T18" fmla="*/ 0 w 2"/>
              <a:gd name="T19" fmla="*/ 2147483646 h 2"/>
              <a:gd name="T20" fmla="*/ 0 w 2"/>
              <a:gd name="T21" fmla="*/ 2147483646 h 2"/>
              <a:gd name="T22" fmla="*/ 2147483646 w 2"/>
              <a:gd name="T23" fmla="*/ 0 h 2"/>
              <a:gd name="T24" fmla="*/ 2147483646 w 2"/>
              <a:gd name="T25" fmla="*/ 0 h 2"/>
              <a:gd name="T26" fmla="*/ 2147483646 w 2"/>
              <a:gd name="T27" fmla="*/ 0 h 2"/>
              <a:gd name="T28" fmla="*/ 2147483646 w 2"/>
              <a:gd name="T29" fmla="*/ 2147483646 h 2"/>
              <a:gd name="T30" fmla="*/ 0 w 2"/>
              <a:gd name="T31" fmla="*/ 2147483646 h 2"/>
              <a:gd name="T32" fmla="*/ 0 w 2"/>
              <a:gd name="T33" fmla="*/ 2147483646 h 2"/>
              <a:gd name="T34" fmla="*/ 0 w 2"/>
              <a:gd name="T35" fmla="*/ 2147483646 h 2"/>
              <a:gd name="T36" fmla="*/ 0 w 2"/>
              <a:gd name="T37" fmla="*/ 2147483646 h 2"/>
              <a:gd name="T38" fmla="*/ 0 w 2"/>
              <a:gd name="T39" fmla="*/ 2147483646 h 2"/>
              <a:gd name="T40" fmla="*/ 0 w 2"/>
              <a:gd name="T41" fmla="*/ 2147483646 h 2"/>
              <a:gd name="T42" fmla="*/ 0 w 2"/>
              <a:gd name="T43" fmla="*/ 2147483646 h 2"/>
              <a:gd name="T44" fmla="*/ 0 w 2"/>
              <a:gd name="T45" fmla="*/ 2147483646 h 2"/>
              <a:gd name="T46" fmla="*/ 2147483646 w 2"/>
              <a:gd name="T47" fmla="*/ 2147483646 h 2"/>
              <a:gd name="T48" fmla="*/ 0 w 2"/>
              <a:gd name="T49" fmla="*/ 2147483646 h 2"/>
              <a:gd name="T50" fmla="*/ 0 w 2"/>
              <a:gd name="T51" fmla="*/ 2147483646 h 2"/>
              <a:gd name="T52" fmla="*/ 2147483646 w 2"/>
              <a:gd name="T53" fmla="*/ 2147483646 h 2"/>
              <a:gd name="T54" fmla="*/ 2147483646 w 2"/>
              <a:gd name="T55" fmla="*/ 2147483646 h 2"/>
              <a:gd name="T56" fmla="*/ 2147483646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3" name="Freeform 1134"/>
          <p:cNvSpPr>
            <a:spLocks/>
          </p:cNvSpPr>
          <p:nvPr/>
        </p:nvSpPr>
        <p:spPr bwMode="auto">
          <a:xfrm>
            <a:off x="703263" y="514350"/>
            <a:ext cx="3175" cy="6350"/>
          </a:xfrm>
          <a:custGeom>
            <a:avLst/>
            <a:gdLst>
              <a:gd name="T0" fmla="*/ 2147483646 w 2"/>
              <a:gd name="T1" fmla="*/ 2147483646 h 4"/>
              <a:gd name="T2" fmla="*/ 2147483646 w 2"/>
              <a:gd name="T3" fmla="*/ 2147483646 h 4"/>
              <a:gd name="T4" fmla="*/ 2147483646 w 2"/>
              <a:gd name="T5" fmla="*/ 2147483646 h 4"/>
              <a:gd name="T6" fmla="*/ 2147483646 w 2"/>
              <a:gd name="T7" fmla="*/ 2147483646 h 4"/>
              <a:gd name="T8" fmla="*/ 2147483646 w 2"/>
              <a:gd name="T9" fmla="*/ 0 h 4"/>
              <a:gd name="T10" fmla="*/ 2147483646 w 2"/>
              <a:gd name="T11" fmla="*/ 0 h 4"/>
              <a:gd name="T12" fmla="*/ 2147483646 w 2"/>
              <a:gd name="T13" fmla="*/ 0 h 4"/>
              <a:gd name="T14" fmla="*/ 0 w 2"/>
              <a:gd name="T15" fmla="*/ 2147483646 h 4"/>
              <a:gd name="T16" fmla="*/ 2147483646 w 2"/>
              <a:gd name="T17" fmla="*/ 2147483646 h 4"/>
              <a:gd name="T18" fmla="*/ 2147483646 w 2"/>
              <a:gd name="T19" fmla="*/ 2147483646 h 4"/>
              <a:gd name="T20" fmla="*/ 2147483646 w 2"/>
              <a:gd name="T21" fmla="*/ 2147483646 h 4"/>
              <a:gd name="T22" fmla="*/ 2147483646 w 2"/>
              <a:gd name="T23" fmla="*/ 0 h 4"/>
              <a:gd name="T24" fmla="*/ 2147483646 w 2"/>
              <a:gd name="T25" fmla="*/ 2147483646 h 4"/>
              <a:gd name="T26" fmla="*/ 2147483646 w 2"/>
              <a:gd name="T27" fmla="*/ 2147483646 h 4"/>
              <a:gd name="T28" fmla="*/ 2147483646 w 2"/>
              <a:gd name="T29" fmla="*/ 2147483646 h 4"/>
              <a:gd name="T30" fmla="*/ 2147483646 w 2"/>
              <a:gd name="T31" fmla="*/ 2147483646 h 4"/>
              <a:gd name="T32" fmla="*/ 2147483646 w 2"/>
              <a:gd name="T33" fmla="*/ 2147483646 h 4"/>
              <a:gd name="T34" fmla="*/ 2147483646 w 2"/>
              <a:gd name="T35" fmla="*/ 2147483646 h 4"/>
              <a:gd name="T36" fmla="*/ 2147483646 w 2"/>
              <a:gd name="T37" fmla="*/ 2147483646 h 4"/>
              <a:gd name="T38" fmla="*/ 2147483646 w 2"/>
              <a:gd name="T39" fmla="*/ 2147483646 h 4"/>
              <a:gd name="T40" fmla="*/ 2147483646 w 2"/>
              <a:gd name="T41" fmla="*/ 2147483646 h 4"/>
              <a:gd name="T42" fmla="*/ 2147483646 w 2"/>
              <a:gd name="T43" fmla="*/ 2147483646 h 4"/>
              <a:gd name="T44" fmla="*/ 2147483646 w 2"/>
              <a:gd name="T45" fmla="*/ 2147483646 h 4"/>
              <a:gd name="T46" fmla="*/ 2147483646 w 2"/>
              <a:gd name="T47" fmla="*/ 2147483646 h 4"/>
              <a:gd name="T48" fmla="*/ 2147483646 w 2"/>
              <a:gd name="T49" fmla="*/ 2147483646 h 4"/>
              <a:gd name="T50" fmla="*/ 2147483646 w 2"/>
              <a:gd name="T51" fmla="*/ 2147483646 h 4"/>
              <a:gd name="T52" fmla="*/ 0 w 2"/>
              <a:gd name="T53" fmla="*/ 2147483646 h 4"/>
              <a:gd name="T54" fmla="*/ 2147483646 w 2"/>
              <a:gd name="T55" fmla="*/ 2147483646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4" name="Freeform 1141"/>
          <p:cNvSpPr>
            <a:spLocks/>
          </p:cNvSpPr>
          <p:nvPr/>
        </p:nvSpPr>
        <p:spPr bwMode="auto">
          <a:xfrm>
            <a:off x="706438" y="479425"/>
            <a:ext cx="1587" cy="6350"/>
          </a:xfrm>
          <a:custGeom>
            <a:avLst/>
            <a:gdLst>
              <a:gd name="T0" fmla="*/ 0 w 1587"/>
              <a:gd name="T1" fmla="*/ 2147483646 h 4"/>
              <a:gd name="T2" fmla="*/ 0 w 1587"/>
              <a:gd name="T3" fmla="*/ 2147483646 h 4"/>
              <a:gd name="T4" fmla="*/ 0 w 1587"/>
              <a:gd name="T5" fmla="*/ 0 h 4"/>
              <a:gd name="T6" fmla="*/ 0 w 1587"/>
              <a:gd name="T7" fmla="*/ 0 h 4"/>
              <a:gd name="T8" fmla="*/ 0 w 1587"/>
              <a:gd name="T9" fmla="*/ 2147483646 h 4"/>
              <a:gd name="T10" fmla="*/ 0 w 1587"/>
              <a:gd name="T11" fmla="*/ 2147483646 h 4"/>
              <a:gd name="T12" fmla="*/ 0 w 1587"/>
              <a:gd name="T13" fmla="*/ 2147483646 h 4"/>
              <a:gd name="T14" fmla="*/ 0 w 1587"/>
              <a:gd name="T15" fmla="*/ 2147483646 h 4"/>
              <a:gd name="T16" fmla="*/ 0 w 1587"/>
              <a:gd name="T17" fmla="*/ 2147483646 h 4"/>
              <a:gd name="T18" fmla="*/ 0 w 1587"/>
              <a:gd name="T19" fmla="*/ 2147483646 h 4"/>
              <a:gd name="T20" fmla="*/ 0 w 1587"/>
              <a:gd name="T21" fmla="*/ 2147483646 h 4"/>
              <a:gd name="T22" fmla="*/ 0 w 1587"/>
              <a:gd name="T23" fmla="*/ 2147483646 h 4"/>
              <a:gd name="T24" fmla="*/ 0 w 1587"/>
              <a:gd name="T25" fmla="*/ 2147483646 h 4"/>
              <a:gd name="T26" fmla="*/ 0 w 1587"/>
              <a:gd name="T27" fmla="*/ 2147483646 h 4"/>
              <a:gd name="T28" fmla="*/ 0 w 1587"/>
              <a:gd name="T29" fmla="*/ 2147483646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5" name="Freeform 1148"/>
          <p:cNvSpPr>
            <a:spLocks/>
          </p:cNvSpPr>
          <p:nvPr/>
        </p:nvSpPr>
        <p:spPr bwMode="auto">
          <a:xfrm>
            <a:off x="693738" y="460375"/>
            <a:ext cx="3175" cy="3175"/>
          </a:xfrm>
          <a:custGeom>
            <a:avLst/>
            <a:gdLst>
              <a:gd name="T0" fmla="*/ 2147483646 w 2"/>
              <a:gd name="T1" fmla="*/ 2147483646 h 2"/>
              <a:gd name="T2" fmla="*/ 2147483646 w 2"/>
              <a:gd name="T3" fmla="*/ 0 h 2"/>
              <a:gd name="T4" fmla="*/ 2147483646 w 2"/>
              <a:gd name="T5" fmla="*/ 0 h 2"/>
              <a:gd name="T6" fmla="*/ 2147483646 w 2"/>
              <a:gd name="T7" fmla="*/ 0 h 2"/>
              <a:gd name="T8" fmla="*/ 2147483646 w 2"/>
              <a:gd name="T9" fmla="*/ 0 h 2"/>
              <a:gd name="T10" fmla="*/ 0 w 2"/>
              <a:gd name="T11" fmla="*/ 0 h 2"/>
              <a:gd name="T12" fmla="*/ 0 w 2"/>
              <a:gd name="T13" fmla="*/ 0 h 2"/>
              <a:gd name="T14" fmla="*/ 0 w 2"/>
              <a:gd name="T15" fmla="*/ 2147483646 h 2"/>
              <a:gd name="T16" fmla="*/ 0 w 2"/>
              <a:gd name="T17" fmla="*/ 2147483646 h 2"/>
              <a:gd name="T18" fmla="*/ 0 w 2"/>
              <a:gd name="T19" fmla="*/ 2147483646 h 2"/>
              <a:gd name="T20" fmla="*/ 2147483646 w 2"/>
              <a:gd name="T21" fmla="*/ 2147483646 h 2"/>
              <a:gd name="T22" fmla="*/ 2147483646 w 2"/>
              <a:gd name="T23" fmla="*/ 2147483646 h 2"/>
              <a:gd name="T24" fmla="*/ 2147483646 w 2"/>
              <a:gd name="T25" fmla="*/ 0 h 2"/>
              <a:gd name="T26" fmla="*/ 2147483646 w 2"/>
              <a:gd name="T27" fmla="*/ 0 h 2"/>
              <a:gd name="T28" fmla="*/ 2147483646 w 2"/>
              <a:gd name="T29" fmla="*/ 0 h 2"/>
              <a:gd name="T30" fmla="*/ 0 w 2"/>
              <a:gd name="T31" fmla="*/ 2147483646 h 2"/>
              <a:gd name="T32" fmla="*/ 2147483646 w 2"/>
              <a:gd name="T33" fmla="*/ 2147483646 h 2"/>
              <a:gd name="T34" fmla="*/ 2147483646 w 2"/>
              <a:gd name="T35" fmla="*/ 0 h 2"/>
              <a:gd name="T36" fmla="*/ 0 w 2"/>
              <a:gd name="T37" fmla="*/ 2147483646 h 2"/>
              <a:gd name="T38" fmla="*/ 2147483646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0 w 2"/>
              <a:gd name="T55" fmla="*/ 2147483646 h 2"/>
              <a:gd name="T56" fmla="*/ 0 w 2"/>
              <a:gd name="T57" fmla="*/ 2147483646 h 2"/>
              <a:gd name="T58" fmla="*/ 2147483646 w 2"/>
              <a:gd name="T59" fmla="*/ 2147483646 h 2"/>
              <a:gd name="T60" fmla="*/ 2147483646 w 2"/>
              <a:gd name="T61" fmla="*/ 2147483646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6" name="Freeform 1150"/>
          <p:cNvSpPr>
            <a:spLocks/>
          </p:cNvSpPr>
          <p:nvPr/>
        </p:nvSpPr>
        <p:spPr bwMode="auto">
          <a:xfrm>
            <a:off x="684213" y="447675"/>
            <a:ext cx="1587" cy="3175"/>
          </a:xfrm>
          <a:custGeom>
            <a:avLst/>
            <a:gdLst>
              <a:gd name="T0" fmla="*/ 0 w 1587"/>
              <a:gd name="T1" fmla="*/ 2147483646 h 2"/>
              <a:gd name="T2" fmla="*/ 0 w 1587"/>
              <a:gd name="T3" fmla="*/ 0 h 2"/>
              <a:gd name="T4" fmla="*/ 0 w 1587"/>
              <a:gd name="T5" fmla="*/ 2147483646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7" name="Freeform 1152"/>
          <p:cNvSpPr>
            <a:spLocks/>
          </p:cNvSpPr>
          <p:nvPr/>
        </p:nvSpPr>
        <p:spPr bwMode="auto">
          <a:xfrm>
            <a:off x="684213" y="447675"/>
            <a:ext cx="3175" cy="3175"/>
          </a:xfrm>
          <a:custGeom>
            <a:avLst/>
            <a:gdLst>
              <a:gd name="T0" fmla="*/ 2147483646 w 2"/>
              <a:gd name="T1" fmla="*/ 0 h 2"/>
              <a:gd name="T2" fmla="*/ 0 w 2"/>
              <a:gd name="T3" fmla="*/ 0 h 2"/>
              <a:gd name="T4" fmla="*/ 0 w 2"/>
              <a:gd name="T5" fmla="*/ 0 h 2"/>
              <a:gd name="T6" fmla="*/ 0 w 2"/>
              <a:gd name="T7" fmla="*/ 0 h 2"/>
              <a:gd name="T8" fmla="*/ 0 w 2"/>
              <a:gd name="T9" fmla="*/ 2147483646 h 2"/>
              <a:gd name="T10" fmla="*/ 2147483646 w 2"/>
              <a:gd name="T11" fmla="*/ 2147483646 h 2"/>
              <a:gd name="T12" fmla="*/ 2147483646 w 2"/>
              <a:gd name="T13" fmla="*/ 0 h 2"/>
              <a:gd name="T14" fmla="*/ 0 w 2"/>
              <a:gd name="T15" fmla="*/ 0 h 2"/>
              <a:gd name="T16" fmla="*/ 0 w 2"/>
              <a:gd name="T17" fmla="*/ 0 h 2"/>
              <a:gd name="T18" fmla="*/ 0 w 2"/>
              <a:gd name="T19" fmla="*/ 0 h 2"/>
              <a:gd name="T20" fmla="*/ 0 w 2"/>
              <a:gd name="T21" fmla="*/ 2147483646 h 2"/>
              <a:gd name="T22" fmla="*/ 2147483646 w 2"/>
              <a:gd name="T23" fmla="*/ 2147483646 h 2"/>
              <a:gd name="T24" fmla="*/ 2147483646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8" name="Freeform 1154"/>
          <p:cNvSpPr>
            <a:spLocks/>
          </p:cNvSpPr>
          <p:nvPr/>
        </p:nvSpPr>
        <p:spPr bwMode="auto">
          <a:xfrm>
            <a:off x="665163" y="434975"/>
            <a:ext cx="3175" cy="1588"/>
          </a:xfrm>
          <a:custGeom>
            <a:avLst/>
            <a:gdLst>
              <a:gd name="T0" fmla="*/ 2147483646 w 2"/>
              <a:gd name="T1" fmla="*/ 0 h 1588"/>
              <a:gd name="T2" fmla="*/ 0 w 2"/>
              <a:gd name="T3" fmla="*/ 0 h 1588"/>
              <a:gd name="T4" fmla="*/ 2147483646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9" name="Freeform 1156"/>
          <p:cNvSpPr>
            <a:spLocks/>
          </p:cNvSpPr>
          <p:nvPr/>
        </p:nvSpPr>
        <p:spPr bwMode="auto">
          <a:xfrm>
            <a:off x="665163" y="431800"/>
            <a:ext cx="3175" cy="3175"/>
          </a:xfrm>
          <a:custGeom>
            <a:avLst/>
            <a:gdLst>
              <a:gd name="T0" fmla="*/ 2147483646 w 2"/>
              <a:gd name="T1" fmla="*/ 2147483646 h 2"/>
              <a:gd name="T2" fmla="*/ 0 w 2"/>
              <a:gd name="T3" fmla="*/ 0 h 2"/>
              <a:gd name="T4" fmla="*/ 0 w 2"/>
              <a:gd name="T5" fmla="*/ 0 h 2"/>
              <a:gd name="T6" fmla="*/ 0 w 2"/>
              <a:gd name="T7" fmla="*/ 2147483646 h 2"/>
              <a:gd name="T8" fmla="*/ 2147483646 w 2"/>
              <a:gd name="T9" fmla="*/ 2147483646 h 2"/>
              <a:gd name="T10" fmla="*/ 2147483646 w 2"/>
              <a:gd name="T11" fmla="*/ 2147483646 h 2"/>
              <a:gd name="T12" fmla="*/ 2147483646 w 2"/>
              <a:gd name="T13" fmla="*/ 2147483646 h 2"/>
              <a:gd name="T14" fmla="*/ 0 w 2"/>
              <a:gd name="T15" fmla="*/ 0 h 2"/>
              <a:gd name="T16" fmla="*/ 0 w 2"/>
              <a:gd name="T17" fmla="*/ 0 h 2"/>
              <a:gd name="T18" fmla="*/ 0 w 2"/>
              <a:gd name="T19" fmla="*/ 2147483646 h 2"/>
              <a:gd name="T20" fmla="*/ 2147483646 w 2"/>
              <a:gd name="T21" fmla="*/ 2147483646 h 2"/>
              <a:gd name="T22" fmla="*/ 2147483646 w 2"/>
              <a:gd name="T23" fmla="*/ 2147483646 h 2"/>
              <a:gd name="T24" fmla="*/ 2147483646 w 2"/>
              <a:gd name="T25" fmla="*/ 2147483646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0" name="Freeform 1163"/>
          <p:cNvSpPr>
            <a:spLocks/>
          </p:cNvSpPr>
          <p:nvPr/>
        </p:nvSpPr>
        <p:spPr bwMode="auto">
          <a:xfrm>
            <a:off x="611188" y="415925"/>
            <a:ext cx="6350" cy="3175"/>
          </a:xfrm>
          <a:custGeom>
            <a:avLst/>
            <a:gdLst>
              <a:gd name="T0" fmla="*/ 2147483646 w 4"/>
              <a:gd name="T1" fmla="*/ 2147483646 h 2"/>
              <a:gd name="T2" fmla="*/ 2147483646 w 4"/>
              <a:gd name="T3" fmla="*/ 2147483646 h 2"/>
              <a:gd name="T4" fmla="*/ 2147483646 w 4"/>
              <a:gd name="T5" fmla="*/ 2147483646 h 2"/>
              <a:gd name="T6" fmla="*/ 2147483646 w 4"/>
              <a:gd name="T7" fmla="*/ 0 h 2"/>
              <a:gd name="T8" fmla="*/ 2147483646 w 4"/>
              <a:gd name="T9" fmla="*/ 0 h 2"/>
              <a:gd name="T10" fmla="*/ 2147483646 w 4"/>
              <a:gd name="T11" fmla="*/ 0 h 2"/>
              <a:gd name="T12" fmla="*/ 2147483646 w 4"/>
              <a:gd name="T13" fmla="*/ 0 h 2"/>
              <a:gd name="T14" fmla="*/ 0 w 4"/>
              <a:gd name="T15" fmla="*/ 2147483646 h 2"/>
              <a:gd name="T16" fmla="*/ 2147483646 w 4"/>
              <a:gd name="T17" fmla="*/ 2147483646 h 2"/>
              <a:gd name="T18" fmla="*/ 2147483646 w 4"/>
              <a:gd name="T19" fmla="*/ 0 h 2"/>
              <a:gd name="T20" fmla="*/ 2147483646 w 4"/>
              <a:gd name="T21" fmla="*/ 2147483646 h 2"/>
              <a:gd name="T22" fmla="*/ 2147483646 w 4"/>
              <a:gd name="T23" fmla="*/ 0 h 2"/>
              <a:gd name="T24" fmla="*/ 2147483646 w 4"/>
              <a:gd name="T25" fmla="*/ 0 h 2"/>
              <a:gd name="T26" fmla="*/ 2147483646 w 4"/>
              <a:gd name="T27" fmla="*/ 0 h 2"/>
              <a:gd name="T28" fmla="*/ 2147483646 w 4"/>
              <a:gd name="T29" fmla="*/ 0 h 2"/>
              <a:gd name="T30" fmla="*/ 0 w 4"/>
              <a:gd name="T31" fmla="*/ 0 h 2"/>
              <a:gd name="T32" fmla="*/ 2147483646 w 4"/>
              <a:gd name="T33" fmla="*/ 2147483646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1" name="Freeform 1172"/>
          <p:cNvSpPr>
            <a:spLocks/>
          </p:cNvSpPr>
          <p:nvPr/>
        </p:nvSpPr>
        <p:spPr bwMode="auto">
          <a:xfrm>
            <a:off x="582613" y="476250"/>
            <a:ext cx="3175" cy="3175"/>
          </a:xfrm>
          <a:custGeom>
            <a:avLst/>
            <a:gdLst>
              <a:gd name="T0" fmla="*/ 0 w 2"/>
              <a:gd name="T1" fmla="*/ 2147483646 h 2"/>
              <a:gd name="T2" fmla="*/ 0 w 2"/>
              <a:gd name="T3" fmla="*/ 2147483646 h 2"/>
              <a:gd name="T4" fmla="*/ 2147483646 w 2"/>
              <a:gd name="T5" fmla="*/ 2147483646 h 2"/>
              <a:gd name="T6" fmla="*/ 0 w 2"/>
              <a:gd name="T7" fmla="*/ 0 h 2"/>
              <a:gd name="T8" fmla="*/ 0 w 2"/>
              <a:gd name="T9" fmla="*/ 0 h 2"/>
              <a:gd name="T10" fmla="*/ 0 w 2"/>
              <a:gd name="T11" fmla="*/ 0 h 2"/>
              <a:gd name="T12" fmla="*/ 0 w 2"/>
              <a:gd name="T13" fmla="*/ 2147483646 h 2"/>
              <a:gd name="T14" fmla="*/ 0 w 2"/>
              <a:gd name="T15" fmla="*/ 2147483646 h 2"/>
              <a:gd name="T16" fmla="*/ 0 w 2"/>
              <a:gd name="T17" fmla="*/ 2147483646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0 w 2"/>
              <a:gd name="T29" fmla="*/ 2147483646 h 2"/>
              <a:gd name="T30" fmla="*/ 0 w 2"/>
              <a:gd name="T31" fmla="*/ 2147483646 h 2"/>
              <a:gd name="T32" fmla="*/ 0 w 2"/>
              <a:gd name="T33" fmla="*/ 2147483646 h 2"/>
              <a:gd name="T34" fmla="*/ 0 w 2"/>
              <a:gd name="T35" fmla="*/ 2147483646 h 2"/>
              <a:gd name="T36" fmla="*/ 0 w 2"/>
              <a:gd name="T37" fmla="*/ 2147483646 h 2"/>
              <a:gd name="T38" fmla="*/ 0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0 w 2"/>
              <a:gd name="T55" fmla="*/ 2147483646 h 2"/>
              <a:gd name="T56" fmla="*/ 0 w 2"/>
              <a:gd name="T57" fmla="*/ 2147483646 h 2"/>
              <a:gd name="T58" fmla="*/ 0 w 2"/>
              <a:gd name="T59" fmla="*/ 2147483646 h 2"/>
              <a:gd name="T60" fmla="*/ 0 w 2"/>
              <a:gd name="T61" fmla="*/ 2147483646 h 2"/>
              <a:gd name="T62" fmla="*/ 0 w 2"/>
              <a:gd name="T63" fmla="*/ 2147483646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2" name="Freeform 1177"/>
          <p:cNvSpPr>
            <a:spLocks/>
          </p:cNvSpPr>
          <p:nvPr/>
        </p:nvSpPr>
        <p:spPr bwMode="auto">
          <a:xfrm>
            <a:off x="557213" y="534988"/>
            <a:ext cx="3175" cy="3175"/>
          </a:xfrm>
          <a:custGeom>
            <a:avLst/>
            <a:gdLst>
              <a:gd name="T0" fmla="*/ 0 w 2"/>
              <a:gd name="T1" fmla="*/ 2147483646 h 2"/>
              <a:gd name="T2" fmla="*/ 2147483646 w 2"/>
              <a:gd name="T3" fmla="*/ 2147483646 h 2"/>
              <a:gd name="T4" fmla="*/ 2147483646 w 2"/>
              <a:gd name="T5" fmla="*/ 2147483646 h 2"/>
              <a:gd name="T6" fmla="*/ 2147483646 w 2"/>
              <a:gd name="T7" fmla="*/ 0 h 2"/>
              <a:gd name="T8" fmla="*/ 2147483646 w 2"/>
              <a:gd name="T9" fmla="*/ 0 h 2"/>
              <a:gd name="T10" fmla="*/ 2147483646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2147483646 h 2"/>
              <a:gd name="T40" fmla="*/ 0 w 2"/>
              <a:gd name="T41" fmla="*/ 2147483646 h 2"/>
              <a:gd name="T42" fmla="*/ 2147483646 w 2"/>
              <a:gd name="T43" fmla="*/ 2147483646 h 2"/>
              <a:gd name="T44" fmla="*/ 2147483646 w 2"/>
              <a:gd name="T45" fmla="*/ 0 h 2"/>
              <a:gd name="T46" fmla="*/ 2147483646 w 2"/>
              <a:gd name="T47" fmla="*/ 0 h 2"/>
              <a:gd name="T48" fmla="*/ 2147483646 w 2"/>
              <a:gd name="T49" fmla="*/ 0 h 2"/>
              <a:gd name="T50" fmla="*/ 2147483646 w 2"/>
              <a:gd name="T51" fmla="*/ 0 h 2"/>
              <a:gd name="T52" fmla="*/ 2147483646 w 2"/>
              <a:gd name="T53" fmla="*/ 0 h 2"/>
              <a:gd name="T54" fmla="*/ 2147483646 w 2"/>
              <a:gd name="T55" fmla="*/ 0 h 2"/>
              <a:gd name="T56" fmla="*/ 2147483646 w 2"/>
              <a:gd name="T57" fmla="*/ 0 h 2"/>
              <a:gd name="T58" fmla="*/ 2147483646 w 2"/>
              <a:gd name="T59" fmla="*/ 0 h 2"/>
              <a:gd name="T60" fmla="*/ 2147483646 w 2"/>
              <a:gd name="T61" fmla="*/ 0 h 2"/>
              <a:gd name="T62" fmla="*/ 2147483646 w 2"/>
              <a:gd name="T63" fmla="*/ 0 h 2"/>
              <a:gd name="T64" fmla="*/ 2147483646 w 2"/>
              <a:gd name="T65" fmla="*/ 0 h 2"/>
              <a:gd name="T66" fmla="*/ 2147483646 w 2"/>
              <a:gd name="T67" fmla="*/ 2147483646 h 2"/>
              <a:gd name="T68" fmla="*/ 2147483646 w 2"/>
              <a:gd name="T69" fmla="*/ 0 h 2"/>
              <a:gd name="T70" fmla="*/ 2147483646 w 2"/>
              <a:gd name="T71" fmla="*/ 0 h 2"/>
              <a:gd name="T72" fmla="*/ 0 w 2"/>
              <a:gd name="T73" fmla="*/ 0 h 2"/>
              <a:gd name="T74" fmla="*/ 0 w 2"/>
              <a:gd name="T75" fmla="*/ 0 h 2"/>
              <a:gd name="T76" fmla="*/ 0 w 2"/>
              <a:gd name="T77" fmla="*/ 2147483646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3" name="Freeform 1180"/>
          <p:cNvSpPr>
            <a:spLocks/>
          </p:cNvSpPr>
          <p:nvPr/>
        </p:nvSpPr>
        <p:spPr bwMode="auto">
          <a:xfrm>
            <a:off x="560388" y="530225"/>
            <a:ext cx="3175" cy="4763"/>
          </a:xfrm>
          <a:custGeom>
            <a:avLst/>
            <a:gdLst>
              <a:gd name="T0" fmla="*/ 0 w 2"/>
              <a:gd name="T1" fmla="*/ 2147483646 h 3"/>
              <a:gd name="T2" fmla="*/ 0 w 2"/>
              <a:gd name="T3" fmla="*/ 2147483646 h 3"/>
              <a:gd name="T4" fmla="*/ 2147483646 w 2"/>
              <a:gd name="T5" fmla="*/ 2147483646 h 3"/>
              <a:gd name="T6" fmla="*/ 2147483646 w 2"/>
              <a:gd name="T7" fmla="*/ 2147483646 h 3"/>
              <a:gd name="T8" fmla="*/ 0 w 2"/>
              <a:gd name="T9" fmla="*/ 0 h 3"/>
              <a:gd name="T10" fmla="*/ 0 w 2"/>
              <a:gd name="T11" fmla="*/ 0 h 3"/>
              <a:gd name="T12" fmla="*/ 0 w 2"/>
              <a:gd name="T13" fmla="*/ 0 h 3"/>
              <a:gd name="T14" fmla="*/ 0 w 2"/>
              <a:gd name="T15" fmla="*/ 2147483646 h 3"/>
              <a:gd name="T16" fmla="*/ 0 w 2"/>
              <a:gd name="T17" fmla="*/ 2147483646 h 3"/>
              <a:gd name="T18" fmla="*/ 0 w 2"/>
              <a:gd name="T19" fmla="*/ 2147483646 h 3"/>
              <a:gd name="T20" fmla="*/ 0 w 2"/>
              <a:gd name="T21" fmla="*/ 2147483646 h 3"/>
              <a:gd name="T22" fmla="*/ 0 w 2"/>
              <a:gd name="T23" fmla="*/ 0 h 3"/>
              <a:gd name="T24" fmla="*/ 0 w 2"/>
              <a:gd name="T25" fmla="*/ 2147483646 h 3"/>
              <a:gd name="T26" fmla="*/ 0 w 2"/>
              <a:gd name="T27" fmla="*/ 2147483646 h 3"/>
              <a:gd name="T28" fmla="*/ 0 w 2"/>
              <a:gd name="T29" fmla="*/ 2147483646 h 3"/>
              <a:gd name="T30" fmla="*/ 0 w 2"/>
              <a:gd name="T31" fmla="*/ 2147483646 h 3"/>
              <a:gd name="T32" fmla="*/ 0 w 2"/>
              <a:gd name="T33" fmla="*/ 2147483646 h 3"/>
              <a:gd name="T34" fmla="*/ 0 w 2"/>
              <a:gd name="T35" fmla="*/ 2147483646 h 3"/>
              <a:gd name="T36" fmla="*/ 0 w 2"/>
              <a:gd name="T37" fmla="*/ 2147483646 h 3"/>
              <a:gd name="T38" fmla="*/ 0 w 2"/>
              <a:gd name="T39" fmla="*/ 2147483646 h 3"/>
              <a:gd name="T40" fmla="*/ 0 w 2"/>
              <a:gd name="T41" fmla="*/ 2147483646 h 3"/>
              <a:gd name="T42" fmla="*/ 0 w 2"/>
              <a:gd name="T43" fmla="*/ 2147483646 h 3"/>
              <a:gd name="T44" fmla="*/ 0 w 2"/>
              <a:gd name="T45" fmla="*/ 2147483646 h 3"/>
              <a:gd name="T46" fmla="*/ 0 w 2"/>
              <a:gd name="T47" fmla="*/ 2147483646 h 3"/>
              <a:gd name="T48" fmla="*/ 0 w 2"/>
              <a:gd name="T49" fmla="*/ 2147483646 h 3"/>
              <a:gd name="T50" fmla="*/ 0 w 2"/>
              <a:gd name="T51" fmla="*/ 2147483646 h 3"/>
              <a:gd name="T52" fmla="*/ 0 w 2"/>
              <a:gd name="T53" fmla="*/ 2147483646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4" name="Line 1187"/>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5" name="Line 1188"/>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6" name="Freeform 1208"/>
          <p:cNvSpPr>
            <a:spLocks/>
          </p:cNvSpPr>
          <p:nvPr/>
        </p:nvSpPr>
        <p:spPr bwMode="auto">
          <a:xfrm>
            <a:off x="595313" y="557213"/>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7" name="Freeform 1210"/>
          <p:cNvSpPr>
            <a:spLocks/>
          </p:cNvSpPr>
          <p:nvPr/>
        </p:nvSpPr>
        <p:spPr bwMode="auto">
          <a:xfrm>
            <a:off x="595313" y="557213"/>
            <a:ext cx="3175" cy="3175"/>
          </a:xfrm>
          <a:custGeom>
            <a:avLst/>
            <a:gdLst>
              <a:gd name="T0" fmla="*/ 0 w 2"/>
              <a:gd name="T1" fmla="*/ 2147483646 h 2"/>
              <a:gd name="T2" fmla="*/ 0 w 2"/>
              <a:gd name="T3" fmla="*/ 2147483646 h 2"/>
              <a:gd name="T4" fmla="*/ 2147483646 w 2"/>
              <a:gd name="T5" fmla="*/ 2147483646 h 2"/>
              <a:gd name="T6" fmla="*/ 2147483646 w 2"/>
              <a:gd name="T7" fmla="*/ 0 h 2"/>
              <a:gd name="T8" fmla="*/ 2147483646 w 2"/>
              <a:gd name="T9" fmla="*/ 0 h 2"/>
              <a:gd name="T10" fmla="*/ 0 w 2"/>
              <a:gd name="T11" fmla="*/ 0 h 2"/>
              <a:gd name="T12" fmla="*/ 0 w 2"/>
              <a:gd name="T13" fmla="*/ 0 h 2"/>
              <a:gd name="T14" fmla="*/ 0 w 2"/>
              <a:gd name="T15" fmla="*/ 0 h 2"/>
              <a:gd name="T16" fmla="*/ 0 w 2"/>
              <a:gd name="T17" fmla="*/ 2147483646 h 2"/>
              <a:gd name="T18" fmla="*/ 0 w 2"/>
              <a:gd name="T19" fmla="*/ 2147483646 h 2"/>
              <a:gd name="T20" fmla="*/ 2147483646 w 2"/>
              <a:gd name="T21" fmla="*/ 2147483646 h 2"/>
              <a:gd name="T22" fmla="*/ 2147483646 w 2"/>
              <a:gd name="T23" fmla="*/ 0 h 2"/>
              <a:gd name="T24" fmla="*/ 2147483646 w 2"/>
              <a:gd name="T25" fmla="*/ 0 h 2"/>
              <a:gd name="T26" fmla="*/ 0 w 2"/>
              <a:gd name="T27" fmla="*/ 0 h 2"/>
              <a:gd name="T28" fmla="*/ 0 w 2"/>
              <a:gd name="T29" fmla="*/ 0 h 2"/>
              <a:gd name="T30" fmla="*/ 0 w 2"/>
              <a:gd name="T31" fmla="*/ 0 h 2"/>
              <a:gd name="T32" fmla="*/ 0 w 2"/>
              <a:gd name="T33" fmla="*/ 2147483646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8" name="Freeform 1214"/>
          <p:cNvSpPr>
            <a:spLocks/>
          </p:cNvSpPr>
          <p:nvPr/>
        </p:nvSpPr>
        <p:spPr bwMode="auto">
          <a:xfrm>
            <a:off x="595313" y="557213"/>
            <a:ext cx="3175" cy="3175"/>
          </a:xfrm>
          <a:custGeom>
            <a:avLst/>
            <a:gdLst>
              <a:gd name="T0" fmla="*/ 0 w 2"/>
              <a:gd name="T1" fmla="*/ 2147483646 h 2"/>
              <a:gd name="T2" fmla="*/ 2147483646 w 2"/>
              <a:gd name="T3" fmla="*/ 2147483646 h 2"/>
              <a:gd name="T4" fmla="*/ 0 w 2"/>
              <a:gd name="T5" fmla="*/ 0 h 2"/>
              <a:gd name="T6" fmla="*/ 0 w 2"/>
              <a:gd name="T7" fmla="*/ 2147483646 h 2"/>
              <a:gd name="T8" fmla="*/ 0 w 2"/>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9" name="Rectangle 1215">
            <a:extLst>
              <a:ext uri="{FF2B5EF4-FFF2-40B4-BE49-F238E27FC236}">
                <a16:creationId xmlns:a16="http://schemas.microsoft.com/office/drawing/2014/main" id="{13DBBD4F-6524-4678-B9C6-8609D1E72153}"/>
              </a:ext>
            </a:extLst>
          </p:cNvPr>
          <p:cNvSpPr>
            <a:spLocks noChangeArrowheads="1"/>
          </p:cNvSpPr>
          <p:nvPr/>
        </p:nvSpPr>
        <p:spPr bwMode="auto">
          <a:xfrm>
            <a:off x="595313" y="627063"/>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30" name="Freeform 1217"/>
          <p:cNvSpPr>
            <a:spLocks/>
          </p:cNvSpPr>
          <p:nvPr/>
        </p:nvSpPr>
        <p:spPr bwMode="auto">
          <a:xfrm>
            <a:off x="595313" y="6270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1" name="Freeform 1219"/>
          <p:cNvSpPr>
            <a:spLocks/>
          </p:cNvSpPr>
          <p:nvPr/>
        </p:nvSpPr>
        <p:spPr bwMode="auto">
          <a:xfrm>
            <a:off x="731838" y="541338"/>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2" name="Freeform 1221"/>
          <p:cNvSpPr>
            <a:spLocks/>
          </p:cNvSpPr>
          <p:nvPr/>
        </p:nvSpPr>
        <p:spPr bwMode="auto">
          <a:xfrm>
            <a:off x="731838" y="541338"/>
            <a:ext cx="3175" cy="3175"/>
          </a:xfrm>
          <a:custGeom>
            <a:avLst/>
            <a:gdLst>
              <a:gd name="T0" fmla="*/ 2147483646 w 2"/>
              <a:gd name="T1" fmla="*/ 0 h 2"/>
              <a:gd name="T2" fmla="*/ 2147483646 w 2"/>
              <a:gd name="T3" fmla="*/ 0 h 2"/>
              <a:gd name="T4" fmla="*/ 2147483646 w 2"/>
              <a:gd name="T5" fmla="*/ 0 h 2"/>
              <a:gd name="T6" fmla="*/ 0 w 2"/>
              <a:gd name="T7" fmla="*/ 0 h 2"/>
              <a:gd name="T8" fmla="*/ 0 w 2"/>
              <a:gd name="T9" fmla="*/ 0 h 2"/>
              <a:gd name="T10" fmla="*/ 0 w 2"/>
              <a:gd name="T11" fmla="*/ 2147483646 h 2"/>
              <a:gd name="T12" fmla="*/ 2147483646 w 2"/>
              <a:gd name="T13" fmla="*/ 0 h 2"/>
              <a:gd name="T14" fmla="*/ 2147483646 w 2"/>
              <a:gd name="T15" fmla="*/ 0 h 2"/>
              <a:gd name="T16" fmla="*/ 2147483646 w 2"/>
              <a:gd name="T17" fmla="*/ 0 h 2"/>
              <a:gd name="T18" fmla="*/ 0 w 2"/>
              <a:gd name="T19" fmla="*/ 0 h 2"/>
              <a:gd name="T20" fmla="*/ 0 w 2"/>
              <a:gd name="T21" fmla="*/ 0 h 2"/>
              <a:gd name="T22" fmla="*/ 0 w 2"/>
              <a:gd name="T23" fmla="*/ 2147483646 h 2"/>
              <a:gd name="T24" fmla="*/ 2147483646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3" name="Freeform 1234"/>
          <p:cNvSpPr>
            <a:spLocks/>
          </p:cNvSpPr>
          <p:nvPr/>
        </p:nvSpPr>
        <p:spPr bwMode="auto">
          <a:xfrm>
            <a:off x="722313" y="550863"/>
            <a:ext cx="3175" cy="1587"/>
          </a:xfrm>
          <a:custGeom>
            <a:avLst/>
            <a:gdLst>
              <a:gd name="T0" fmla="*/ 0 w 2"/>
              <a:gd name="T1" fmla="*/ 0 h 1587"/>
              <a:gd name="T2" fmla="*/ 0 w 2"/>
              <a:gd name="T3" fmla="*/ 0 h 1587"/>
              <a:gd name="T4" fmla="*/ 2147483646 w 2"/>
              <a:gd name="T5" fmla="*/ 0 h 1587"/>
              <a:gd name="T6" fmla="*/ 2147483646 w 2"/>
              <a:gd name="T7" fmla="*/ 0 h 1587"/>
              <a:gd name="T8" fmla="*/ 2147483646 w 2"/>
              <a:gd name="T9" fmla="*/ 0 h 1587"/>
              <a:gd name="T10" fmla="*/ 2147483646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2147483646 w 2"/>
              <a:gd name="T25" fmla="*/ 0 h 1587"/>
              <a:gd name="T26" fmla="*/ 2147483646 w 2"/>
              <a:gd name="T27" fmla="*/ 0 h 1587"/>
              <a:gd name="T28" fmla="*/ 2147483646 w 2"/>
              <a:gd name="T29" fmla="*/ 0 h 1587"/>
              <a:gd name="T30" fmla="*/ 0 w 2"/>
              <a:gd name="T31" fmla="*/ 0 h 1587"/>
              <a:gd name="T32" fmla="*/ 0 w 2"/>
              <a:gd name="T33" fmla="*/ 0 h 1587"/>
              <a:gd name="T34" fmla="*/ 2147483646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4" name="Line 1237"/>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5" name="Line 1238"/>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6" name="Freeform 1240"/>
          <p:cNvSpPr>
            <a:spLocks/>
          </p:cNvSpPr>
          <p:nvPr/>
        </p:nvSpPr>
        <p:spPr bwMode="auto">
          <a:xfrm>
            <a:off x="728663" y="541338"/>
            <a:ext cx="1587" cy="3175"/>
          </a:xfrm>
          <a:custGeom>
            <a:avLst/>
            <a:gdLst>
              <a:gd name="T0" fmla="*/ 0 w 1587"/>
              <a:gd name="T1" fmla="*/ 2147483646 h 2"/>
              <a:gd name="T2" fmla="*/ 0 w 1587"/>
              <a:gd name="T3" fmla="*/ 2147483646 h 2"/>
              <a:gd name="T4" fmla="*/ 0 w 1587"/>
              <a:gd name="T5" fmla="*/ 0 h 2"/>
              <a:gd name="T6" fmla="*/ 0 w 1587"/>
              <a:gd name="T7" fmla="*/ 2147483646 h 2"/>
              <a:gd name="T8" fmla="*/ 0 w 1587"/>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7" name="Freeform 1243"/>
          <p:cNvSpPr>
            <a:spLocks/>
          </p:cNvSpPr>
          <p:nvPr/>
        </p:nvSpPr>
        <p:spPr bwMode="auto">
          <a:xfrm>
            <a:off x="728663" y="538163"/>
            <a:ext cx="3175" cy="3175"/>
          </a:xfrm>
          <a:custGeom>
            <a:avLst/>
            <a:gdLst>
              <a:gd name="T0" fmla="*/ 2147483646 w 2"/>
              <a:gd name="T1" fmla="*/ 2147483646 h 2"/>
              <a:gd name="T2" fmla="*/ 2147483646 w 2"/>
              <a:gd name="T3" fmla="*/ 2147483646 h 2"/>
              <a:gd name="T4" fmla="*/ 2147483646 w 2"/>
              <a:gd name="T5" fmla="*/ 2147483646 h 2"/>
              <a:gd name="T6" fmla="*/ 2147483646 w 2"/>
              <a:gd name="T7" fmla="*/ 2147483646 h 2"/>
              <a:gd name="T8" fmla="*/ 0 w 2"/>
              <a:gd name="T9" fmla="*/ 2147483646 h 2"/>
              <a:gd name="T10" fmla="*/ 0 w 2"/>
              <a:gd name="T11" fmla="*/ 2147483646 h 2"/>
              <a:gd name="T12" fmla="*/ 2147483646 w 2"/>
              <a:gd name="T13" fmla="*/ 2147483646 h 2"/>
              <a:gd name="T14" fmla="*/ 0 w 2"/>
              <a:gd name="T15" fmla="*/ 2147483646 h 2"/>
              <a:gd name="T16" fmla="*/ 0 w 2"/>
              <a:gd name="T17" fmla="*/ 2147483646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0 w 2"/>
              <a:gd name="T29" fmla="*/ 2147483646 h 2"/>
              <a:gd name="T30" fmla="*/ 0 w 2"/>
              <a:gd name="T31" fmla="*/ 2147483646 h 2"/>
              <a:gd name="T32" fmla="*/ 0 w 2"/>
              <a:gd name="T33" fmla="*/ 2147483646 h 2"/>
              <a:gd name="T34" fmla="*/ 0 w 2"/>
              <a:gd name="T35" fmla="*/ 2147483646 h 2"/>
              <a:gd name="T36" fmla="*/ 0 w 2"/>
              <a:gd name="T37" fmla="*/ 2147483646 h 2"/>
              <a:gd name="T38" fmla="*/ 2147483646 w 2"/>
              <a:gd name="T39" fmla="*/ 2147483646 h 2"/>
              <a:gd name="T40" fmla="*/ 2147483646 w 2"/>
              <a:gd name="T41" fmla="*/ 2147483646 h 2"/>
              <a:gd name="T42" fmla="*/ 2147483646 w 2"/>
              <a:gd name="T43" fmla="*/ 2147483646 h 2"/>
              <a:gd name="T44" fmla="*/ 2147483646 w 2"/>
              <a:gd name="T45" fmla="*/ 2147483646 h 2"/>
              <a:gd name="T46" fmla="*/ 2147483646 w 2"/>
              <a:gd name="T47" fmla="*/ 2147483646 h 2"/>
              <a:gd name="T48" fmla="*/ 0 w 2"/>
              <a:gd name="T49" fmla="*/ 0 h 2"/>
              <a:gd name="T50" fmla="*/ 0 w 2"/>
              <a:gd name="T51" fmla="*/ 2147483646 h 2"/>
              <a:gd name="T52" fmla="*/ 0 w 2"/>
              <a:gd name="T53" fmla="*/ 2147483646 h 2"/>
              <a:gd name="T54" fmla="*/ 0 w 2"/>
              <a:gd name="T55" fmla="*/ 2147483646 h 2"/>
              <a:gd name="T56" fmla="*/ 2147483646 w 2"/>
              <a:gd name="T57" fmla="*/ 2147483646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8" name="Freeform 1246"/>
          <p:cNvSpPr>
            <a:spLocks/>
          </p:cNvSpPr>
          <p:nvPr/>
        </p:nvSpPr>
        <p:spPr bwMode="auto">
          <a:xfrm>
            <a:off x="725488" y="547688"/>
            <a:ext cx="3175" cy="3175"/>
          </a:xfrm>
          <a:custGeom>
            <a:avLst/>
            <a:gdLst>
              <a:gd name="T0" fmla="*/ 0 w 2"/>
              <a:gd name="T1" fmla="*/ 2147483646 h 2"/>
              <a:gd name="T2" fmla="*/ 0 w 2"/>
              <a:gd name="T3" fmla="*/ 2147483646 h 2"/>
              <a:gd name="T4" fmla="*/ 2147483646 w 2"/>
              <a:gd name="T5" fmla="*/ 0 h 2"/>
              <a:gd name="T6" fmla="*/ 2147483646 w 2"/>
              <a:gd name="T7" fmla="*/ 0 h 2"/>
              <a:gd name="T8" fmla="*/ 0 w 2"/>
              <a:gd name="T9" fmla="*/ 0 h 2"/>
              <a:gd name="T10" fmla="*/ 0 w 2"/>
              <a:gd name="T11" fmla="*/ 0 h 2"/>
              <a:gd name="T12" fmla="*/ 0 w 2"/>
              <a:gd name="T13" fmla="*/ 2147483646 h 2"/>
              <a:gd name="T14" fmla="*/ 0 w 2"/>
              <a:gd name="T15" fmla="*/ 2147483646 h 2"/>
              <a:gd name="T16" fmla="*/ 2147483646 w 2"/>
              <a:gd name="T17" fmla="*/ 0 h 2"/>
              <a:gd name="T18" fmla="*/ 2147483646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2147483646 h 2"/>
              <a:gd name="T48" fmla="*/ 0 w 2"/>
              <a:gd name="T49" fmla="*/ 2147483646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9" name="Freeform 1250"/>
          <p:cNvSpPr>
            <a:spLocks/>
          </p:cNvSpPr>
          <p:nvPr/>
        </p:nvSpPr>
        <p:spPr bwMode="auto">
          <a:xfrm>
            <a:off x="731838" y="530225"/>
            <a:ext cx="3175" cy="1588"/>
          </a:xfrm>
          <a:custGeom>
            <a:avLst/>
            <a:gdLst>
              <a:gd name="T0" fmla="*/ 2147483646 w 2"/>
              <a:gd name="T1" fmla="*/ 0 h 1588"/>
              <a:gd name="T2" fmla="*/ 0 w 2"/>
              <a:gd name="T3" fmla="*/ 0 h 1588"/>
              <a:gd name="T4" fmla="*/ 2147483646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0" name="Freeform 1252"/>
          <p:cNvSpPr>
            <a:spLocks/>
          </p:cNvSpPr>
          <p:nvPr/>
        </p:nvSpPr>
        <p:spPr bwMode="auto">
          <a:xfrm>
            <a:off x="731838" y="527050"/>
            <a:ext cx="3175" cy="7938"/>
          </a:xfrm>
          <a:custGeom>
            <a:avLst/>
            <a:gdLst>
              <a:gd name="T0" fmla="*/ 2147483646 w 2"/>
              <a:gd name="T1" fmla="*/ 2147483646 h 5"/>
              <a:gd name="T2" fmla="*/ 2147483646 w 2"/>
              <a:gd name="T3" fmla="*/ 2147483646 h 5"/>
              <a:gd name="T4" fmla="*/ 0 w 2"/>
              <a:gd name="T5" fmla="*/ 0 h 5"/>
              <a:gd name="T6" fmla="*/ 0 w 2"/>
              <a:gd name="T7" fmla="*/ 2147483646 h 5"/>
              <a:gd name="T8" fmla="*/ 0 w 2"/>
              <a:gd name="T9" fmla="*/ 2147483646 h 5"/>
              <a:gd name="T10" fmla="*/ 2147483646 w 2"/>
              <a:gd name="T11" fmla="*/ 2147483646 h 5"/>
              <a:gd name="T12" fmla="*/ 2147483646 w 2"/>
              <a:gd name="T13" fmla="*/ 2147483646 h 5"/>
              <a:gd name="T14" fmla="*/ 2147483646 w 2"/>
              <a:gd name="T15" fmla="*/ 2147483646 h 5"/>
              <a:gd name="T16" fmla="*/ 0 w 2"/>
              <a:gd name="T17" fmla="*/ 0 h 5"/>
              <a:gd name="T18" fmla="*/ 0 w 2"/>
              <a:gd name="T19" fmla="*/ 2147483646 h 5"/>
              <a:gd name="T20" fmla="*/ 0 w 2"/>
              <a:gd name="T21" fmla="*/ 2147483646 h 5"/>
              <a:gd name="T22" fmla="*/ 2147483646 w 2"/>
              <a:gd name="T23" fmla="*/ 2147483646 h 5"/>
              <a:gd name="T24" fmla="*/ 2147483646 w 2"/>
              <a:gd name="T25" fmla="*/ 2147483646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1" name="Freeform 1255"/>
          <p:cNvSpPr>
            <a:spLocks/>
          </p:cNvSpPr>
          <p:nvPr/>
        </p:nvSpPr>
        <p:spPr bwMode="auto">
          <a:xfrm>
            <a:off x="712788" y="550863"/>
            <a:ext cx="3175" cy="1587"/>
          </a:xfrm>
          <a:custGeom>
            <a:avLst/>
            <a:gdLst>
              <a:gd name="T0" fmla="*/ 0 w 2"/>
              <a:gd name="T1" fmla="*/ 0 h 1587"/>
              <a:gd name="T2" fmla="*/ 2147483646 w 2"/>
              <a:gd name="T3" fmla="*/ 0 h 1587"/>
              <a:gd name="T4" fmla="*/ 2147483646 w 2"/>
              <a:gd name="T5" fmla="*/ 0 h 1587"/>
              <a:gd name="T6" fmla="*/ 2147483646 w 2"/>
              <a:gd name="T7" fmla="*/ 0 h 1587"/>
              <a:gd name="T8" fmla="*/ 2147483646 w 2"/>
              <a:gd name="T9" fmla="*/ 0 h 1587"/>
              <a:gd name="T10" fmla="*/ 0 w 2"/>
              <a:gd name="T11" fmla="*/ 0 h 1587"/>
              <a:gd name="T12" fmla="*/ 0 w 2"/>
              <a:gd name="T13" fmla="*/ 0 h 1587"/>
              <a:gd name="T14" fmla="*/ 0 w 2"/>
              <a:gd name="T15" fmla="*/ 0 h 1587"/>
              <a:gd name="T16" fmla="*/ 0 w 2"/>
              <a:gd name="T17" fmla="*/ 0 h 1587"/>
              <a:gd name="T18" fmla="*/ 2147483646 w 2"/>
              <a:gd name="T19" fmla="*/ 0 h 1587"/>
              <a:gd name="T20" fmla="*/ 2147483646 w 2"/>
              <a:gd name="T21" fmla="*/ 0 h 1587"/>
              <a:gd name="T22" fmla="*/ 2147483646 w 2"/>
              <a:gd name="T23" fmla="*/ 0 h 1587"/>
              <a:gd name="T24" fmla="*/ 2147483646 w 2"/>
              <a:gd name="T25" fmla="*/ 0 h 1587"/>
              <a:gd name="T26" fmla="*/ 2147483646 w 2"/>
              <a:gd name="T27" fmla="*/ 0 h 1587"/>
              <a:gd name="T28" fmla="*/ 2147483646 w 2"/>
              <a:gd name="T29" fmla="*/ 0 h 1587"/>
              <a:gd name="T30" fmla="*/ 2147483646 w 2"/>
              <a:gd name="T31" fmla="*/ 0 h 1587"/>
              <a:gd name="T32" fmla="*/ 2147483646 w 2"/>
              <a:gd name="T33" fmla="*/ 0 h 1587"/>
              <a:gd name="T34" fmla="*/ 2147483646 w 2"/>
              <a:gd name="T35" fmla="*/ 0 h 1587"/>
              <a:gd name="T36" fmla="*/ 2147483646 w 2"/>
              <a:gd name="T37" fmla="*/ 0 h 1587"/>
              <a:gd name="T38" fmla="*/ 2147483646 w 2"/>
              <a:gd name="T39" fmla="*/ 0 h 1587"/>
              <a:gd name="T40" fmla="*/ 2147483646 w 2"/>
              <a:gd name="T41" fmla="*/ 0 h 1587"/>
              <a:gd name="T42" fmla="*/ 2147483646 w 2"/>
              <a:gd name="T43" fmla="*/ 0 h 1587"/>
              <a:gd name="T44" fmla="*/ 2147483646 w 2"/>
              <a:gd name="T45" fmla="*/ 0 h 1587"/>
              <a:gd name="T46" fmla="*/ 2147483646 w 2"/>
              <a:gd name="T47" fmla="*/ 0 h 1587"/>
              <a:gd name="T48" fmla="*/ 2147483646 w 2"/>
              <a:gd name="T49" fmla="*/ 0 h 1587"/>
              <a:gd name="T50" fmla="*/ 2147483646 w 2"/>
              <a:gd name="T51" fmla="*/ 0 h 1587"/>
              <a:gd name="T52" fmla="*/ 2147483646 w 2"/>
              <a:gd name="T53" fmla="*/ 0 h 1587"/>
              <a:gd name="T54" fmla="*/ 2147483646 w 2"/>
              <a:gd name="T55" fmla="*/ 0 h 1587"/>
              <a:gd name="T56" fmla="*/ 2147483646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2" name="Rectangle 1256">
            <a:extLst>
              <a:ext uri="{FF2B5EF4-FFF2-40B4-BE49-F238E27FC236}">
                <a16:creationId xmlns:a16="http://schemas.microsoft.com/office/drawing/2014/main" id="{31B81877-2E4D-4DA9-A5BF-1E1868877C4C}"/>
              </a:ext>
            </a:extLst>
          </p:cNvPr>
          <p:cNvSpPr>
            <a:spLocks noChangeArrowheads="1"/>
          </p:cNvSpPr>
          <p:nvPr/>
        </p:nvSpPr>
        <p:spPr bwMode="auto">
          <a:xfrm>
            <a:off x="722313" y="550863"/>
            <a:ext cx="1587"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43" name="Freeform 1258"/>
          <p:cNvSpPr>
            <a:spLocks/>
          </p:cNvSpPr>
          <p:nvPr/>
        </p:nvSpPr>
        <p:spPr bwMode="auto">
          <a:xfrm>
            <a:off x="722313" y="5508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4" name="Freeform 1266"/>
          <p:cNvSpPr>
            <a:spLocks/>
          </p:cNvSpPr>
          <p:nvPr/>
        </p:nvSpPr>
        <p:spPr bwMode="auto">
          <a:xfrm>
            <a:off x="728663" y="534988"/>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5" name="Freeform 1269"/>
          <p:cNvSpPr>
            <a:spLocks/>
          </p:cNvSpPr>
          <p:nvPr/>
        </p:nvSpPr>
        <p:spPr bwMode="auto">
          <a:xfrm>
            <a:off x="728663" y="530225"/>
            <a:ext cx="3175" cy="4763"/>
          </a:xfrm>
          <a:custGeom>
            <a:avLst/>
            <a:gdLst>
              <a:gd name="T0" fmla="*/ 0 w 2"/>
              <a:gd name="T1" fmla="*/ 2147483646 h 3"/>
              <a:gd name="T2" fmla="*/ 2147483646 w 2"/>
              <a:gd name="T3" fmla="*/ 0 h 3"/>
              <a:gd name="T4" fmla="*/ 2147483646 w 2"/>
              <a:gd name="T5" fmla="*/ 0 h 3"/>
              <a:gd name="T6" fmla="*/ 2147483646 w 2"/>
              <a:gd name="T7" fmla="*/ 0 h 3"/>
              <a:gd name="T8" fmla="*/ 2147483646 w 2"/>
              <a:gd name="T9" fmla="*/ 0 h 3"/>
              <a:gd name="T10" fmla="*/ 0 w 2"/>
              <a:gd name="T11" fmla="*/ 0 h 3"/>
              <a:gd name="T12" fmla="*/ 0 w 2"/>
              <a:gd name="T13" fmla="*/ 0 h 3"/>
              <a:gd name="T14" fmla="*/ 0 w 2"/>
              <a:gd name="T15" fmla="*/ 2147483646 h 3"/>
              <a:gd name="T16" fmla="*/ 0 w 2"/>
              <a:gd name="T17" fmla="*/ 2147483646 h 3"/>
              <a:gd name="T18" fmla="*/ 2147483646 w 2"/>
              <a:gd name="T19" fmla="*/ 0 h 3"/>
              <a:gd name="T20" fmla="*/ 2147483646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2147483646 h 3"/>
              <a:gd name="T40" fmla="*/ 0 w 2"/>
              <a:gd name="T41" fmla="*/ 2147483646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6" name="Line 1270"/>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7" name="Line 1271"/>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8" name="Rectangle 1272">
            <a:extLst>
              <a:ext uri="{FF2B5EF4-FFF2-40B4-BE49-F238E27FC236}">
                <a16:creationId xmlns:a16="http://schemas.microsoft.com/office/drawing/2014/main" id="{99A868CB-7338-42E3-BF1A-5A8716D38F52}"/>
              </a:ext>
            </a:extLst>
          </p:cNvPr>
          <p:cNvSpPr>
            <a:spLocks noChangeArrowheads="1"/>
          </p:cNvSpPr>
          <p:nvPr/>
        </p:nvSpPr>
        <p:spPr bwMode="auto">
          <a:xfrm>
            <a:off x="728663" y="530225"/>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49" name="Rectangle 1273">
            <a:extLst>
              <a:ext uri="{FF2B5EF4-FFF2-40B4-BE49-F238E27FC236}">
                <a16:creationId xmlns:a16="http://schemas.microsoft.com/office/drawing/2014/main" id="{D07DAED4-413F-4BD6-8D11-4D54C0697040}"/>
              </a:ext>
            </a:extLst>
          </p:cNvPr>
          <p:cNvSpPr>
            <a:spLocks noChangeArrowheads="1"/>
          </p:cNvSpPr>
          <p:nvPr/>
        </p:nvSpPr>
        <p:spPr bwMode="auto">
          <a:xfrm>
            <a:off x="728663" y="530225"/>
            <a:ext cx="1587"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0" name="Line 1274"/>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1" name="Line 1275"/>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2" name="Freeform 1277"/>
          <p:cNvSpPr>
            <a:spLocks/>
          </p:cNvSpPr>
          <p:nvPr/>
        </p:nvSpPr>
        <p:spPr bwMode="auto">
          <a:xfrm>
            <a:off x="728663" y="523875"/>
            <a:ext cx="1587" cy="3175"/>
          </a:xfrm>
          <a:custGeom>
            <a:avLst/>
            <a:gdLst>
              <a:gd name="T0" fmla="*/ 0 w 1587"/>
              <a:gd name="T1" fmla="*/ 2147483646 h 2"/>
              <a:gd name="T2" fmla="*/ 0 w 1587"/>
              <a:gd name="T3" fmla="*/ 2147483646 h 2"/>
              <a:gd name="T4" fmla="*/ 0 w 1587"/>
              <a:gd name="T5" fmla="*/ 0 h 2"/>
              <a:gd name="T6" fmla="*/ 0 w 1587"/>
              <a:gd name="T7" fmla="*/ 2147483646 h 2"/>
              <a:gd name="T8" fmla="*/ 0 w 1587"/>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3" name="Freeform 1287"/>
          <p:cNvSpPr>
            <a:spLocks/>
          </p:cNvSpPr>
          <p:nvPr/>
        </p:nvSpPr>
        <p:spPr bwMode="auto">
          <a:xfrm>
            <a:off x="719138" y="514350"/>
            <a:ext cx="3175" cy="3175"/>
          </a:xfrm>
          <a:custGeom>
            <a:avLst/>
            <a:gdLst>
              <a:gd name="T0" fmla="*/ 0 w 2"/>
              <a:gd name="T1" fmla="*/ 0 h 2"/>
              <a:gd name="T2" fmla="*/ 0 w 2"/>
              <a:gd name="T3" fmla="*/ 2147483646 h 2"/>
              <a:gd name="T4" fmla="*/ 2147483646 w 2"/>
              <a:gd name="T5" fmla="*/ 2147483646 h 2"/>
              <a:gd name="T6" fmla="*/ 2147483646 w 2"/>
              <a:gd name="T7" fmla="*/ 2147483646 h 2"/>
              <a:gd name="T8" fmla="*/ 2147483646 w 2"/>
              <a:gd name="T9" fmla="*/ 2147483646 h 2"/>
              <a:gd name="T10" fmla="*/ 2147483646 w 2"/>
              <a:gd name="T11" fmla="*/ 0 h 2"/>
              <a:gd name="T12" fmla="*/ 0 w 2"/>
              <a:gd name="T13" fmla="*/ 0 h 2"/>
              <a:gd name="T14" fmla="*/ 0 w 2"/>
              <a:gd name="T15" fmla="*/ 0 h 2"/>
              <a:gd name="T16" fmla="*/ 0 w 2"/>
              <a:gd name="T17" fmla="*/ 2147483646 h 2"/>
              <a:gd name="T18" fmla="*/ 0 w 2"/>
              <a:gd name="T19" fmla="*/ 2147483646 h 2"/>
              <a:gd name="T20" fmla="*/ 0 w 2"/>
              <a:gd name="T21" fmla="*/ 2147483646 h 2"/>
              <a:gd name="T22" fmla="*/ 0 w 2"/>
              <a:gd name="T23" fmla="*/ 2147483646 h 2"/>
              <a:gd name="T24" fmla="*/ 2147483646 w 2"/>
              <a:gd name="T25" fmla="*/ 2147483646 h 2"/>
              <a:gd name="T26" fmla="*/ 2147483646 w 2"/>
              <a:gd name="T27" fmla="*/ 2147483646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4" name="Freeform 1290"/>
          <p:cNvSpPr>
            <a:spLocks/>
          </p:cNvSpPr>
          <p:nvPr/>
        </p:nvSpPr>
        <p:spPr bwMode="auto">
          <a:xfrm>
            <a:off x="719138" y="517525"/>
            <a:ext cx="3175" cy="3175"/>
          </a:xfrm>
          <a:custGeom>
            <a:avLst/>
            <a:gdLst>
              <a:gd name="T0" fmla="*/ 0 w 2"/>
              <a:gd name="T1" fmla="*/ 2147483646 h 2"/>
              <a:gd name="T2" fmla="*/ 0 w 2"/>
              <a:gd name="T3" fmla="*/ 2147483646 h 2"/>
              <a:gd name="T4" fmla="*/ 2147483646 w 2"/>
              <a:gd name="T5" fmla="*/ 2147483646 h 2"/>
              <a:gd name="T6" fmla="*/ 2147483646 w 2"/>
              <a:gd name="T7" fmla="*/ 2147483646 h 2"/>
              <a:gd name="T8" fmla="*/ 2147483646 w 2"/>
              <a:gd name="T9" fmla="*/ 2147483646 h 2"/>
              <a:gd name="T10" fmla="*/ 2147483646 w 2"/>
              <a:gd name="T11" fmla="*/ 0 h 2"/>
              <a:gd name="T12" fmla="*/ 0 w 2"/>
              <a:gd name="T13" fmla="*/ 0 h 2"/>
              <a:gd name="T14" fmla="*/ 0 w 2"/>
              <a:gd name="T15" fmla="*/ 0 h 2"/>
              <a:gd name="T16" fmla="*/ 0 w 2"/>
              <a:gd name="T17" fmla="*/ 0 h 2"/>
              <a:gd name="T18" fmla="*/ 0 w 2"/>
              <a:gd name="T19" fmla="*/ 0 h 2"/>
              <a:gd name="T20" fmla="*/ 2147483646 w 2"/>
              <a:gd name="T21" fmla="*/ 0 h 2"/>
              <a:gd name="T22" fmla="*/ 0 w 2"/>
              <a:gd name="T23" fmla="*/ 0 h 2"/>
              <a:gd name="T24" fmla="*/ 0 w 2"/>
              <a:gd name="T25" fmla="*/ 0 h 2"/>
              <a:gd name="T26" fmla="*/ 0 w 2"/>
              <a:gd name="T27" fmla="*/ 0 h 2"/>
              <a:gd name="T28" fmla="*/ 0 w 2"/>
              <a:gd name="T29" fmla="*/ 0 h 2"/>
              <a:gd name="T30" fmla="*/ 0 w 2"/>
              <a:gd name="T31" fmla="*/ 2147483646 h 2"/>
              <a:gd name="T32" fmla="*/ 0 w 2"/>
              <a:gd name="T33" fmla="*/ 2147483646 h 2"/>
              <a:gd name="T34" fmla="*/ 0 w 2"/>
              <a:gd name="T35" fmla="*/ 2147483646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2147483646 h 2"/>
              <a:gd name="T50" fmla="*/ 2147483646 w 2"/>
              <a:gd name="T51" fmla="*/ 2147483646 h 2"/>
              <a:gd name="T52" fmla="*/ 2147483646 w 2"/>
              <a:gd name="T53" fmla="*/ 0 h 2"/>
              <a:gd name="T54" fmla="*/ 2147483646 w 2"/>
              <a:gd name="T55" fmla="*/ 0 h 2"/>
              <a:gd name="T56" fmla="*/ 0 w 2"/>
              <a:gd name="T57" fmla="*/ 0 h 2"/>
              <a:gd name="T58" fmla="*/ 0 w 2"/>
              <a:gd name="T59" fmla="*/ 0 h 2"/>
              <a:gd name="T60" fmla="*/ 0 w 2"/>
              <a:gd name="T61" fmla="*/ 2147483646 h 2"/>
              <a:gd name="T62" fmla="*/ 0 w 2"/>
              <a:gd name="T63" fmla="*/ 2147483646 h 2"/>
              <a:gd name="T64" fmla="*/ 2147483646 w 2"/>
              <a:gd name="T65" fmla="*/ 2147483646 h 2"/>
              <a:gd name="T66" fmla="*/ 2147483646 w 2"/>
              <a:gd name="T67" fmla="*/ 2147483646 h 2"/>
              <a:gd name="T68" fmla="*/ 0 w 2"/>
              <a:gd name="T69" fmla="*/ 2147483646 h 2"/>
              <a:gd name="T70" fmla="*/ 0 w 2"/>
              <a:gd name="T71" fmla="*/ 2147483646 h 2"/>
              <a:gd name="T72" fmla="*/ 0 w 2"/>
              <a:gd name="T73" fmla="*/ 2147483646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5" name="Rectangle 1335">
            <a:extLst>
              <a:ext uri="{FF2B5EF4-FFF2-40B4-BE49-F238E27FC236}">
                <a16:creationId xmlns:a16="http://schemas.microsoft.com/office/drawing/2014/main" id="{8071FFBD-4BD8-41E0-9E0B-81335D25875B}"/>
              </a:ext>
            </a:extLst>
          </p:cNvPr>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6" name="Rectangle 1336">
            <a:extLst>
              <a:ext uri="{FF2B5EF4-FFF2-40B4-BE49-F238E27FC236}">
                <a16:creationId xmlns:a16="http://schemas.microsoft.com/office/drawing/2014/main" id="{BBEC7EC6-40A1-4A38-A5F3-7883CCFBB342}"/>
              </a:ext>
            </a:extLst>
          </p:cNvPr>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7" name="Rectangle 1337">
            <a:extLst>
              <a:ext uri="{FF2B5EF4-FFF2-40B4-BE49-F238E27FC236}">
                <a16:creationId xmlns:a16="http://schemas.microsoft.com/office/drawing/2014/main" id="{0BF41C26-AFFB-4376-ACAD-590832D0B910}"/>
              </a:ext>
            </a:extLst>
          </p:cNvPr>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8" name="Rectangle 1340">
            <a:extLst>
              <a:ext uri="{FF2B5EF4-FFF2-40B4-BE49-F238E27FC236}">
                <a16:creationId xmlns:a16="http://schemas.microsoft.com/office/drawing/2014/main" id="{10BA6311-1805-4DEF-BC3B-3EB0282FE4F9}"/>
              </a:ext>
            </a:extLst>
          </p:cNvPr>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9" name="Rectangle 1341">
            <a:extLst>
              <a:ext uri="{FF2B5EF4-FFF2-40B4-BE49-F238E27FC236}">
                <a16:creationId xmlns:a16="http://schemas.microsoft.com/office/drawing/2014/main" id="{822CF9FE-AED4-4E94-B2F9-3C15D4EB787F}"/>
              </a:ext>
            </a:extLst>
          </p:cNvPr>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60" name="Rectangle 1342">
            <a:extLst>
              <a:ext uri="{FF2B5EF4-FFF2-40B4-BE49-F238E27FC236}">
                <a16:creationId xmlns:a16="http://schemas.microsoft.com/office/drawing/2014/main" id="{1ACD1946-51AB-44ED-A35C-460DDDAC6CDA}"/>
              </a:ext>
            </a:extLst>
          </p:cNvPr>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61" name="Rectangle 1343">
            <a:extLst>
              <a:ext uri="{FF2B5EF4-FFF2-40B4-BE49-F238E27FC236}">
                <a16:creationId xmlns:a16="http://schemas.microsoft.com/office/drawing/2014/main" id="{C93621BC-F841-4CD5-A335-BC5239FF3D0F}"/>
              </a:ext>
            </a:extLst>
          </p:cNvPr>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62" name="Rectangle 1344">
            <a:extLst>
              <a:ext uri="{FF2B5EF4-FFF2-40B4-BE49-F238E27FC236}">
                <a16:creationId xmlns:a16="http://schemas.microsoft.com/office/drawing/2014/main" id="{5C25AE1B-0D4E-4B63-BB52-F971375BF4AB}"/>
              </a:ext>
            </a:extLst>
          </p:cNvPr>
          <p:cNvSpPr>
            <a:spLocks noChangeArrowheads="1"/>
          </p:cNvSpPr>
          <p:nvPr/>
        </p:nvSpPr>
        <p:spPr bwMode="auto">
          <a:xfrm>
            <a:off x="465138" y="485775"/>
            <a:ext cx="1587"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324" name="Title 323"/>
          <p:cNvSpPr>
            <a:spLocks noGrp="1"/>
          </p:cNvSpPr>
          <p:nvPr>
            <p:ph type="title"/>
          </p:nvPr>
        </p:nvSpPr>
        <p:spPr>
          <a:xfrm>
            <a:off x="343401" y="301625"/>
            <a:ext cx="8439652" cy="1031875"/>
          </a:xfrm>
        </p:spPr>
        <p:txBody>
          <a:bodyPr/>
          <a:lstStyle>
            <a:lvl1pPr>
              <a:defRPr b="0" i="0" cap="none" baseline="0">
                <a:solidFill>
                  <a:schemeClr val="tx1"/>
                </a:solidFill>
                <a:latin typeface="+mn-lt"/>
                <a:cs typeface="Andes ExtraLight"/>
              </a:defRPr>
            </a:lvl1pPr>
          </a:lstStyle>
          <a:p>
            <a:r>
              <a:rPr lang="en-US"/>
              <a:t>Click to edit Master title style</a:t>
            </a:r>
            <a:endParaRPr lang="en-US" dirty="0"/>
          </a:p>
        </p:txBody>
      </p:sp>
      <p:sp>
        <p:nvSpPr>
          <p:cNvPr id="331" name="Content Placeholder 330"/>
          <p:cNvSpPr>
            <a:spLocks noGrp="1"/>
          </p:cNvSpPr>
          <p:nvPr>
            <p:ph sz="quarter" idx="10"/>
          </p:nvPr>
        </p:nvSpPr>
        <p:spPr>
          <a:xfrm>
            <a:off x="343401" y="1460500"/>
            <a:ext cx="8440305" cy="4600863"/>
          </a:xfrm>
        </p:spPr>
        <p:txBody>
          <a:bodyPr>
            <a:normAutofit/>
          </a:bodyPr>
          <a:lstStyle>
            <a:lvl1pPr>
              <a:lnSpc>
                <a:spcPct val="130000"/>
              </a:lnSpc>
              <a:spcBef>
                <a:spcPts val="1200"/>
              </a:spcBef>
              <a:defRPr>
                <a:solidFill>
                  <a:srgbClr val="7F7F7F"/>
                </a:solidFill>
              </a:defRPr>
            </a:lvl1pPr>
            <a:lvl2pPr>
              <a:lnSpc>
                <a:spcPct val="130000"/>
              </a:lnSpc>
              <a:spcBef>
                <a:spcPts val="1200"/>
              </a:spcBef>
              <a:buClr>
                <a:schemeClr val="tx2">
                  <a:lumMod val="50000"/>
                  <a:lumOff val="50000"/>
                </a:schemeClr>
              </a:buClr>
              <a:defRPr>
                <a:solidFill>
                  <a:srgbClr val="7F7F7F"/>
                </a:solidFill>
              </a:defRPr>
            </a:lvl2pPr>
            <a:lvl3pPr marL="557784">
              <a:lnSpc>
                <a:spcPct val="130000"/>
              </a:lnSpc>
              <a:spcBef>
                <a:spcPts val="0"/>
              </a:spcBef>
              <a:buClr>
                <a:schemeClr val="tx2">
                  <a:lumMod val="50000"/>
                  <a:lumOff val="50000"/>
                </a:schemeClr>
              </a:buClr>
              <a:defRPr>
                <a:solidFill>
                  <a:srgbClr val="7F7F7F"/>
                </a:solidFill>
              </a:defRPr>
            </a:lvl3pPr>
            <a:lvl4pPr>
              <a:lnSpc>
                <a:spcPct val="130000"/>
              </a:lnSpc>
              <a:spcBef>
                <a:spcPts val="0"/>
              </a:spcBef>
              <a:buClr>
                <a:schemeClr val="tx2">
                  <a:lumMod val="50000"/>
                  <a:lumOff val="50000"/>
                </a:schemeClr>
              </a:buClr>
              <a:defRPr>
                <a:solidFill>
                  <a:srgbClr val="7F7F7F"/>
                </a:solidFill>
              </a:defRPr>
            </a:lvl4pPr>
            <a:lvl5pPr>
              <a:lnSpc>
                <a:spcPct val="130000"/>
              </a:lnSpc>
              <a:spcBef>
                <a:spcPts val="0"/>
              </a:spcBef>
              <a:buClr>
                <a:schemeClr val="tx2">
                  <a:lumMod val="50000"/>
                  <a:lumOff val="50000"/>
                </a:schemeClr>
              </a:buClr>
              <a:defRPr>
                <a:solidFill>
                  <a:srgbClr val="7F7F7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3" name="Footer Placeholder 8">
            <a:extLst>
              <a:ext uri="{FF2B5EF4-FFF2-40B4-BE49-F238E27FC236}">
                <a16:creationId xmlns:a16="http://schemas.microsoft.com/office/drawing/2014/main" id="{E54717CF-DF63-4BDE-9224-4C26AEFF26F2}"/>
              </a:ext>
            </a:extLst>
          </p:cNvPr>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Presentation Title</a:t>
            </a:r>
          </a:p>
        </p:txBody>
      </p:sp>
      <p:sp>
        <p:nvSpPr>
          <p:cNvPr id="64" name="Slide Number Placeholder 9">
            <a:extLst>
              <a:ext uri="{FF2B5EF4-FFF2-40B4-BE49-F238E27FC236}">
                <a16:creationId xmlns:a16="http://schemas.microsoft.com/office/drawing/2014/main" id="{229F4FDA-9698-42D4-86E3-911C06EB7EB7}"/>
              </a:ext>
            </a:extLst>
          </p:cNvPr>
          <p:cNvSpPr>
            <a:spLocks noGrp="1"/>
          </p:cNvSpPr>
          <p:nvPr>
            <p:ph type="sldNum" sz="quarter" idx="12"/>
          </p:nvPr>
        </p:nvSpPr>
        <p:spPr/>
        <p:txBody>
          <a:bodyPr/>
          <a:lstStyle>
            <a:lvl1pPr>
              <a:defRPr/>
            </a:lvl1pPr>
          </a:lstStyle>
          <a:p>
            <a:fld id="{1C04B382-6B06-4B44-887B-67267D6C50EC}" type="slidenum">
              <a:rPr lang="en-US" altLang="en-US"/>
              <a:pPr/>
              <a:t>‹#›</a:t>
            </a:fld>
            <a:endParaRPr lang="en-US" altLang="en-US"/>
          </a:p>
        </p:txBody>
      </p:sp>
    </p:spTree>
    <p:extLst>
      <p:ext uri="{BB962C8B-B14F-4D97-AF65-F5344CB8AC3E}">
        <p14:creationId xmlns:p14="http://schemas.microsoft.com/office/powerpoint/2010/main" val="20122018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hr-H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7" name="Slide Number Placeholder 6"/>
          <p:cNvSpPr>
            <a:spLocks noGrp="1"/>
          </p:cNvSpPr>
          <p:nvPr>
            <p:ph type="sldNum" sz="quarter" idx="10"/>
          </p:nvPr>
        </p:nvSpPr>
        <p:spPr/>
        <p:txBody>
          <a:bodyPr/>
          <a:lstStyle>
            <a:lvl1pPr>
              <a:defRPr/>
            </a:lvl1pPr>
          </a:lstStyle>
          <a:p>
            <a:fld id="{54DA77EE-C14E-4E38-ACC0-AF0A2ED2C647}" type="slidenum">
              <a:rPr lang="en-US" altLang="en-US"/>
              <a:pPr/>
              <a:t>‹#›</a:t>
            </a:fld>
            <a:endParaRPr lang="en-US" altLang="en-US"/>
          </a:p>
        </p:txBody>
      </p:sp>
      <p:sp>
        <p:nvSpPr>
          <p:cNvPr id="8" name="Footer Placeholder 7"/>
          <p:cNvSpPr>
            <a:spLocks noGrp="1"/>
          </p:cNvSpPr>
          <p:nvPr>
            <p:ph type="ftr" sz="quarter" idx="11"/>
          </p:nvPr>
        </p:nvSpPr>
        <p:spPr/>
        <p:txBody>
          <a:bodyPr/>
          <a:lstStyle>
            <a:lvl1pPr>
              <a:defRPr/>
            </a:lvl1pPr>
          </a:lstStyle>
          <a:p>
            <a:r>
              <a:rPr lang="en-US" altLang="sr-Latn-RS"/>
              <a:t>Presentation Title</a:t>
            </a:r>
          </a:p>
        </p:txBody>
      </p:sp>
    </p:spTree>
    <p:extLst>
      <p:ext uri="{BB962C8B-B14F-4D97-AF65-F5344CB8AC3E}">
        <p14:creationId xmlns:p14="http://schemas.microsoft.com/office/powerpoint/2010/main" val="1428910404"/>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preserve="1" userDrawn="1">
  <p:cSld name="Full Page with Sub-Title">
    <p:spTree>
      <p:nvGrpSpPr>
        <p:cNvPr id="1" name=""/>
        <p:cNvGrpSpPr/>
        <p:nvPr/>
      </p:nvGrpSpPr>
      <p:grpSpPr>
        <a:xfrm>
          <a:off x="0" y="0"/>
          <a:ext cx="0" cy="0"/>
          <a:chOff x="0" y="0"/>
          <a:chExt cx="0" cy="0"/>
        </a:xfrm>
      </p:grpSpPr>
      <p:sp>
        <p:nvSpPr>
          <p:cNvPr id="5" name="Freeform 1682"/>
          <p:cNvSpPr>
            <a:spLocks/>
          </p:cNvSpPr>
          <p:nvPr/>
        </p:nvSpPr>
        <p:spPr bwMode="auto">
          <a:xfrm flipH="1">
            <a:off x="6380163" y="615950"/>
            <a:ext cx="1014412" cy="1895475"/>
          </a:xfrm>
          <a:custGeom>
            <a:avLst/>
            <a:gdLst>
              <a:gd name="T0" fmla="*/ 0 w 638"/>
              <a:gd name="T1" fmla="*/ 0 h 1194"/>
              <a:gd name="T2" fmla="*/ 2147483646 w 638"/>
              <a:gd name="T3" fmla="*/ 2147483646 h 1194"/>
              <a:gd name="T4" fmla="*/ 2147483646 w 638"/>
              <a:gd name="T5" fmla="*/ 2147483646 h 1194"/>
              <a:gd name="T6" fmla="*/ 2147483646 w 638"/>
              <a:gd name="T7" fmla="*/ 2147483646 h 1194"/>
              <a:gd name="T8" fmla="*/ 2147483646 w 638"/>
              <a:gd name="T9" fmla="*/ 2147483646 h 1194"/>
              <a:gd name="T10" fmla="*/ 2147483646 w 638"/>
              <a:gd name="T11" fmla="*/ 2147483646 h 1194"/>
              <a:gd name="T12" fmla="*/ 2147483646 w 638"/>
              <a:gd name="T13" fmla="*/ 2147483646 h 1194"/>
              <a:gd name="T14" fmla="*/ 2147483646 w 638"/>
              <a:gd name="T15" fmla="*/ 2147483646 h 1194"/>
              <a:gd name="T16" fmla="*/ 2147483646 w 638"/>
              <a:gd name="T17" fmla="*/ 2147483646 h 1194"/>
              <a:gd name="T18" fmla="*/ 2147483646 w 638"/>
              <a:gd name="T19" fmla="*/ 2147483646 h 1194"/>
              <a:gd name="T20" fmla="*/ 2147483646 w 638"/>
              <a:gd name="T21" fmla="*/ 2147483646 h 1194"/>
              <a:gd name="T22" fmla="*/ 2147483646 w 638"/>
              <a:gd name="T23" fmla="*/ 2147483646 h 1194"/>
              <a:gd name="T24" fmla="*/ 2147483646 w 638"/>
              <a:gd name="T25" fmla="*/ 2147483646 h 1194"/>
              <a:gd name="T26" fmla="*/ 2147483646 w 638"/>
              <a:gd name="T27" fmla="*/ 2147483646 h 1194"/>
              <a:gd name="T28" fmla="*/ 2147483646 w 638"/>
              <a:gd name="T29" fmla="*/ 2147483646 h 1194"/>
              <a:gd name="T30" fmla="*/ 2147483646 w 638"/>
              <a:gd name="T31" fmla="*/ 2147483646 h 1194"/>
              <a:gd name="T32" fmla="*/ 2147483646 w 638"/>
              <a:gd name="T33" fmla="*/ 2147483646 h 1194"/>
              <a:gd name="T34" fmla="*/ 2147483646 w 638"/>
              <a:gd name="T35" fmla="*/ 2147483646 h 1194"/>
              <a:gd name="T36" fmla="*/ 2147483646 w 638"/>
              <a:gd name="T37" fmla="*/ 2147483646 h 1194"/>
              <a:gd name="T38" fmla="*/ 2147483646 w 638"/>
              <a:gd name="T39" fmla="*/ 2147483646 h 1194"/>
              <a:gd name="T40" fmla="*/ 2147483646 w 638"/>
              <a:gd name="T41" fmla="*/ 2147483646 h 1194"/>
              <a:gd name="T42" fmla="*/ 2147483646 w 638"/>
              <a:gd name="T43" fmla="*/ 2147483646 h 1194"/>
              <a:gd name="T44" fmla="*/ 2147483646 w 638"/>
              <a:gd name="T45" fmla="*/ 2147483646 h 1194"/>
              <a:gd name="T46" fmla="*/ 2147483646 w 638"/>
              <a:gd name="T47" fmla="*/ 2147483646 h 1194"/>
              <a:gd name="T48" fmla="*/ 2147483646 w 638"/>
              <a:gd name="T49" fmla="*/ 2147483646 h 1194"/>
              <a:gd name="T50" fmla="*/ 2147483646 w 638"/>
              <a:gd name="T51" fmla="*/ 2147483646 h 1194"/>
              <a:gd name="T52" fmla="*/ 2147483646 w 638"/>
              <a:gd name="T53" fmla="*/ 2147483646 h 1194"/>
              <a:gd name="T54" fmla="*/ 2147483646 w 638"/>
              <a:gd name="T55" fmla="*/ 2147483646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pPr eaLnBrk="0" hangingPunct="0">
              <a:buSzTx/>
            </a:pPr>
            <a:endParaRPr lang="hr-HR">
              <a:solidFill>
                <a:srgbClr val="002345"/>
              </a:solidFill>
            </a:endParaRPr>
          </a:p>
        </p:txBody>
      </p:sp>
      <p:sp>
        <p:nvSpPr>
          <p:cNvPr id="7" name="Freeform 1683"/>
          <p:cNvSpPr>
            <a:spLocks/>
          </p:cNvSpPr>
          <p:nvPr/>
        </p:nvSpPr>
        <p:spPr bwMode="auto">
          <a:xfrm flipH="1">
            <a:off x="7410450" y="3175"/>
            <a:ext cx="712788" cy="584200"/>
          </a:xfrm>
          <a:custGeom>
            <a:avLst/>
            <a:gdLst>
              <a:gd name="T0" fmla="*/ 2147483646 w 448"/>
              <a:gd name="T1" fmla="*/ 2147483646 h 372"/>
              <a:gd name="T2" fmla="*/ 2147483646 w 448"/>
              <a:gd name="T3" fmla="*/ 2147483646 h 372"/>
              <a:gd name="T4" fmla="*/ 2147483646 w 448"/>
              <a:gd name="T5" fmla="*/ 2147483646 h 372"/>
              <a:gd name="T6" fmla="*/ 2147483646 w 448"/>
              <a:gd name="T7" fmla="*/ 2147483646 h 372"/>
              <a:gd name="T8" fmla="*/ 2147483646 w 448"/>
              <a:gd name="T9" fmla="*/ 2147483646 h 372"/>
              <a:gd name="T10" fmla="*/ 2147483646 w 448"/>
              <a:gd name="T11" fmla="*/ 2147483646 h 372"/>
              <a:gd name="T12" fmla="*/ 0 w 448"/>
              <a:gd name="T13" fmla="*/ 0 h 372"/>
              <a:gd name="T14" fmla="*/ 2147483646 w 448"/>
              <a:gd name="T15" fmla="*/ 0 h 372"/>
              <a:gd name="T16" fmla="*/ 2147483646 w 448"/>
              <a:gd name="T17" fmla="*/ 2147483646 h 372"/>
              <a:gd name="T18" fmla="*/ 2147483646 w 448"/>
              <a:gd name="T19" fmla="*/ 2147483646 h 372"/>
              <a:gd name="T20" fmla="*/ 2147483646 w 448"/>
              <a:gd name="T21" fmla="*/ 2147483646 h 372"/>
              <a:gd name="T22" fmla="*/ 2147483646 w 448"/>
              <a:gd name="T23" fmla="*/ 2147483646 h 372"/>
              <a:gd name="T24" fmla="*/ 2147483646 w 448"/>
              <a:gd name="T25" fmla="*/ 2147483646 h 372"/>
              <a:gd name="T26" fmla="*/ 2147483646 w 448"/>
              <a:gd name="T27" fmla="*/ 2147483646 h 372"/>
              <a:gd name="T28" fmla="*/ 2147483646 w 448"/>
              <a:gd name="T29" fmla="*/ 2147483646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pPr eaLnBrk="0" hangingPunct="0">
              <a:buSzTx/>
            </a:pPr>
            <a:endParaRPr lang="hr-HR">
              <a:solidFill>
                <a:srgbClr val="002345"/>
              </a:solidFill>
            </a:endParaRPr>
          </a:p>
        </p:txBody>
      </p:sp>
      <p:sp>
        <p:nvSpPr>
          <p:cNvPr id="324" name="Title 323"/>
          <p:cNvSpPr>
            <a:spLocks noGrp="1"/>
          </p:cNvSpPr>
          <p:nvPr>
            <p:ph type="title"/>
          </p:nvPr>
        </p:nvSpPr>
        <p:spPr>
          <a:xfrm>
            <a:off x="356934" y="301625"/>
            <a:ext cx="8439487" cy="667338"/>
          </a:xfrm>
        </p:spPr>
        <p:txBody>
          <a:bodyPr/>
          <a:lstStyle>
            <a:lvl1pPr>
              <a:defRPr b="0" i="0" cap="none" baseline="0">
                <a:solidFill>
                  <a:srgbClr val="021F43"/>
                </a:solidFill>
                <a:latin typeface="+mn-lt"/>
                <a:cs typeface="Andes ExtraLight"/>
              </a:defRPr>
            </a:lvl1pPr>
          </a:lstStyle>
          <a:p>
            <a:r>
              <a:rPr lang="en-US"/>
              <a:t>Click to edit Master title style</a:t>
            </a:r>
            <a:endParaRPr lang="en-US" dirty="0"/>
          </a:p>
        </p:txBody>
      </p:sp>
      <p:sp>
        <p:nvSpPr>
          <p:cNvPr id="331" name="Content Placeholder 330"/>
          <p:cNvSpPr>
            <a:spLocks noGrp="1"/>
          </p:cNvSpPr>
          <p:nvPr>
            <p:ph sz="quarter" idx="10"/>
          </p:nvPr>
        </p:nvSpPr>
        <p:spPr>
          <a:xfrm>
            <a:off x="356934" y="1599260"/>
            <a:ext cx="8440305" cy="4462104"/>
          </a:xfrm>
        </p:spPr>
        <p:txBody>
          <a:bodyPr/>
          <a:lstStyle>
            <a:lvl1pPr>
              <a:defRPr>
                <a:solidFill>
                  <a:srgbClr val="7F7F7F"/>
                </a:solidFill>
              </a:defRPr>
            </a:lvl1pPr>
            <a:lvl2pPr>
              <a:buClr>
                <a:schemeClr val="tx2">
                  <a:lumMod val="50000"/>
                  <a:lumOff val="50000"/>
                </a:schemeClr>
              </a:buClr>
              <a:defRPr>
                <a:solidFill>
                  <a:srgbClr val="7F7F7F"/>
                </a:solidFill>
              </a:defRPr>
            </a:lvl2pPr>
            <a:lvl3pPr marL="557784">
              <a:buClr>
                <a:schemeClr val="tx2">
                  <a:lumMod val="50000"/>
                  <a:lumOff val="50000"/>
                </a:schemeClr>
              </a:buClr>
              <a:defRPr>
                <a:solidFill>
                  <a:srgbClr val="7F7F7F"/>
                </a:solidFill>
              </a:defRPr>
            </a:lvl3pPr>
            <a:lvl4pPr>
              <a:buClr>
                <a:schemeClr val="tx2">
                  <a:lumMod val="50000"/>
                  <a:lumOff val="50000"/>
                </a:schemeClr>
              </a:buClr>
              <a:defRPr>
                <a:solidFill>
                  <a:srgbClr val="7F7F7F"/>
                </a:solidFill>
              </a:defRPr>
            </a:lvl4pPr>
            <a:lvl5pPr>
              <a:buClr>
                <a:schemeClr val="tx2">
                  <a:lumMod val="50000"/>
                  <a:lumOff val="50000"/>
                </a:schemeClr>
              </a:buClr>
              <a:defRPr>
                <a:solidFill>
                  <a:srgbClr val="7F7F7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p:cNvSpPr>
            <a:spLocks noGrp="1"/>
          </p:cNvSpPr>
          <p:nvPr>
            <p:ph type="body" sz="quarter" idx="14"/>
          </p:nvPr>
        </p:nvSpPr>
        <p:spPr>
          <a:xfrm>
            <a:off x="356934" y="1025408"/>
            <a:ext cx="8435473" cy="517408"/>
          </a:xfrm>
        </p:spPr>
        <p:txBody>
          <a:bodyPr>
            <a:normAutofit/>
          </a:bodyPr>
          <a:lstStyle>
            <a:lvl1pPr algn="l">
              <a:lnSpc>
                <a:spcPct val="100000"/>
              </a:lnSpc>
              <a:spcBef>
                <a:spcPts val="0"/>
              </a:spcBef>
              <a:defRPr sz="1600" b="0" cap="none" baseline="0">
                <a:solidFill>
                  <a:schemeClr val="tx1"/>
                </a:solidFill>
              </a:defRPr>
            </a:lvl1pPr>
            <a:lvl2pPr>
              <a:defRPr sz="1600" cap="all">
                <a:solidFill>
                  <a:schemeClr val="tx2">
                    <a:lumMod val="50000"/>
                    <a:lumOff val="50000"/>
                  </a:schemeClr>
                </a:solidFill>
              </a:defRPr>
            </a:lvl2pPr>
            <a:lvl3pPr>
              <a:defRPr sz="1600" cap="all">
                <a:solidFill>
                  <a:schemeClr val="tx2">
                    <a:lumMod val="50000"/>
                    <a:lumOff val="50000"/>
                  </a:schemeClr>
                </a:solidFill>
              </a:defRPr>
            </a:lvl3pPr>
            <a:lvl4pPr>
              <a:defRPr sz="1600" cap="all">
                <a:solidFill>
                  <a:schemeClr val="tx2">
                    <a:lumMod val="50000"/>
                    <a:lumOff val="50000"/>
                  </a:schemeClr>
                </a:solidFill>
              </a:defRPr>
            </a:lvl4pPr>
            <a:lvl5pPr>
              <a:defRPr sz="1600" cap="all">
                <a:solidFill>
                  <a:schemeClr val="tx2">
                    <a:lumMod val="50000"/>
                    <a:lumOff val="50000"/>
                  </a:schemeClr>
                </a:solidFill>
              </a:defRPr>
            </a:lvl5pPr>
          </a:lstStyle>
          <a:p>
            <a:pPr lvl="0"/>
            <a:r>
              <a:rPr lang="en-US"/>
              <a:t>Click to edit Master text styles</a:t>
            </a:r>
          </a:p>
        </p:txBody>
      </p:sp>
      <p:sp>
        <p:nvSpPr>
          <p:cNvPr id="8" name="Footer Placeholder 1">
            <a:extLst>
              <a:ext uri="{FF2B5EF4-FFF2-40B4-BE49-F238E27FC236}">
                <a16:creationId xmlns:a16="http://schemas.microsoft.com/office/drawing/2014/main" id="{53E440CD-3B7F-4EE8-88F2-E3F9983006E6}"/>
              </a:ext>
            </a:extLst>
          </p:cNvPr>
          <p:cNvSpPr>
            <a:spLocks noGrp="1"/>
          </p:cNvSpPr>
          <p:nvPr>
            <p:ph type="ftr" sz="quarter" idx="15"/>
          </p:nvPr>
        </p:nvSpPr>
        <p:spPr/>
        <p:txBody>
          <a:bodyPr/>
          <a:lstStyle>
            <a:lvl1pPr>
              <a:defRPr/>
            </a:lvl1pPr>
          </a:lstStyle>
          <a:p>
            <a:pPr>
              <a:defRPr/>
            </a:pPr>
            <a:r>
              <a:rPr lang="en-US">
                <a:solidFill>
                  <a:srgbClr val="000000">
                    <a:lumMod val="65000"/>
                    <a:lumOff val="35000"/>
                  </a:srgbClr>
                </a:solidFill>
              </a:rPr>
              <a:t>Presentation Title</a:t>
            </a:r>
          </a:p>
        </p:txBody>
      </p:sp>
      <p:sp>
        <p:nvSpPr>
          <p:cNvPr id="9" name="Slide Number Placeholder 2">
            <a:extLst>
              <a:ext uri="{FF2B5EF4-FFF2-40B4-BE49-F238E27FC236}">
                <a16:creationId xmlns:a16="http://schemas.microsoft.com/office/drawing/2014/main" id="{0AC56657-EC89-47CC-8B39-9C747993FFAE}"/>
              </a:ext>
            </a:extLst>
          </p:cNvPr>
          <p:cNvSpPr>
            <a:spLocks noGrp="1"/>
          </p:cNvSpPr>
          <p:nvPr>
            <p:ph type="sldNum" sz="quarter" idx="16"/>
          </p:nvPr>
        </p:nvSpPr>
        <p:spPr/>
        <p:txBody>
          <a:bodyPr/>
          <a:lstStyle>
            <a:lvl1pPr>
              <a:defRPr/>
            </a:lvl1pPr>
          </a:lstStyle>
          <a:p>
            <a:fld id="{E95DD9E6-D7A2-46D8-8D48-B9AEE3158A78}" type="slidenum">
              <a:rPr lang="en-US" altLang="en-US"/>
              <a:pPr/>
              <a:t>‹#›</a:t>
            </a:fld>
            <a:endParaRPr lang="en-US" altLang="en-US"/>
          </a:p>
        </p:txBody>
      </p:sp>
    </p:spTree>
    <p:extLst>
      <p:ext uri="{BB962C8B-B14F-4D97-AF65-F5344CB8AC3E}">
        <p14:creationId xmlns:p14="http://schemas.microsoft.com/office/powerpoint/2010/main" val="3809364120"/>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preserve="1" userDrawn="1">
  <p:cSld name="Left Titl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56934" y="306742"/>
            <a:ext cx="3010890" cy="5616076"/>
          </a:xfrm>
        </p:spPr>
        <p:txBody>
          <a:bodyPr anchor="ctr"/>
          <a:lstStyle>
            <a:lvl1pPr algn="l">
              <a:defRPr sz="2400" b="0" i="0" cap="all" baseline="0">
                <a:solidFill>
                  <a:schemeClr val="tx1"/>
                </a:solidFill>
                <a:latin typeface="+mn-lt"/>
                <a:cs typeface="Andes ExtraLight"/>
              </a:defRPr>
            </a:lvl1pPr>
            <a:lvl2pPr algn="l">
              <a:defRPr sz="2400" b="0" i="0" cap="all">
                <a:solidFill>
                  <a:schemeClr val="tx2">
                    <a:lumMod val="50000"/>
                    <a:lumOff val="50000"/>
                  </a:schemeClr>
                </a:solidFill>
                <a:latin typeface="+mn-lt"/>
                <a:cs typeface="Andes ExtraLight"/>
              </a:defRPr>
            </a:lvl2pPr>
            <a:lvl3pPr algn="l">
              <a:defRPr sz="2400" b="0" i="0" cap="all">
                <a:solidFill>
                  <a:schemeClr val="tx2">
                    <a:lumMod val="50000"/>
                    <a:lumOff val="50000"/>
                  </a:schemeClr>
                </a:solidFill>
                <a:latin typeface="+mn-lt"/>
                <a:cs typeface="Andes ExtraLight"/>
              </a:defRPr>
            </a:lvl3pPr>
            <a:lvl4pPr algn="l">
              <a:defRPr sz="2400" b="0" i="0" cap="all">
                <a:solidFill>
                  <a:schemeClr val="tx2">
                    <a:lumMod val="50000"/>
                    <a:lumOff val="50000"/>
                  </a:schemeClr>
                </a:solidFill>
                <a:latin typeface="+mn-lt"/>
                <a:cs typeface="Andes ExtraLight"/>
              </a:defRPr>
            </a:lvl4pPr>
            <a:lvl5pPr algn="l">
              <a:defRPr sz="2400" b="0" i="0" cap="all">
                <a:solidFill>
                  <a:schemeClr val="tx2">
                    <a:lumMod val="50000"/>
                    <a:lumOff val="50000"/>
                  </a:schemeClr>
                </a:solidFill>
                <a:latin typeface="+mn-lt"/>
                <a:cs typeface="Andes ExtraLight"/>
              </a:defRPr>
            </a:lvl5pPr>
            <a:lvl6pPr>
              <a:defRPr sz="1800"/>
            </a:lvl6pPr>
            <a:lvl7pPr>
              <a:defRPr sz="1800"/>
            </a:lvl7pPr>
            <a:lvl8pPr>
              <a:defRPr sz="1800"/>
            </a:lvl8pPr>
            <a:lvl9pPr>
              <a:defRPr sz="1800"/>
            </a:lvl9pPr>
          </a:lstStyle>
          <a:p>
            <a:pPr lvl="0"/>
            <a:r>
              <a:rPr lang="en-US"/>
              <a:t>Click to edit Master text styles</a:t>
            </a:r>
          </a:p>
        </p:txBody>
      </p:sp>
      <p:sp>
        <p:nvSpPr>
          <p:cNvPr id="4" name="Content Placeholder 3"/>
          <p:cNvSpPr>
            <a:spLocks noGrp="1"/>
          </p:cNvSpPr>
          <p:nvPr>
            <p:ph sz="half" idx="2"/>
          </p:nvPr>
        </p:nvSpPr>
        <p:spPr>
          <a:xfrm>
            <a:off x="3683000" y="295615"/>
            <a:ext cx="5207000" cy="5592567"/>
          </a:xfrm>
        </p:spPr>
        <p:txBody>
          <a:bodyPr anchor="ctr"/>
          <a:lstStyle>
            <a:lvl1pPr>
              <a:defRPr sz="1600">
                <a:solidFill>
                  <a:schemeClr val="tx2">
                    <a:lumMod val="50000"/>
                    <a:lumOff val="50000"/>
                  </a:schemeClr>
                </a:solidFill>
              </a:defRPr>
            </a:lvl1pPr>
            <a:lvl2pPr>
              <a:buClr>
                <a:schemeClr val="tx2">
                  <a:lumMod val="50000"/>
                  <a:lumOff val="50000"/>
                </a:schemeClr>
              </a:buClr>
              <a:defRPr sz="1600">
                <a:solidFill>
                  <a:schemeClr val="tx2">
                    <a:lumMod val="50000"/>
                    <a:lumOff val="50000"/>
                  </a:schemeClr>
                </a:solidFill>
              </a:defRPr>
            </a:lvl2pPr>
            <a:lvl3pPr marL="557784">
              <a:buClr>
                <a:schemeClr val="tx2">
                  <a:lumMod val="50000"/>
                  <a:lumOff val="50000"/>
                </a:schemeClr>
              </a:buClr>
              <a:defRPr sz="1600">
                <a:solidFill>
                  <a:schemeClr val="tx2">
                    <a:lumMod val="50000"/>
                    <a:lumOff val="50000"/>
                  </a:schemeClr>
                </a:solidFill>
              </a:defRPr>
            </a:lvl3pPr>
            <a:lvl4pPr>
              <a:buClr>
                <a:schemeClr val="tx2">
                  <a:lumMod val="50000"/>
                  <a:lumOff val="50000"/>
                </a:schemeClr>
              </a:buClr>
              <a:defRPr sz="1600">
                <a:solidFill>
                  <a:schemeClr val="tx2">
                    <a:lumMod val="50000"/>
                    <a:lumOff val="50000"/>
                  </a:schemeClr>
                </a:solidFill>
              </a:defRPr>
            </a:lvl4pPr>
            <a:lvl5pPr>
              <a:buClr>
                <a:schemeClr val="tx2">
                  <a:lumMod val="50000"/>
                  <a:lumOff val="50000"/>
                </a:schemeClr>
              </a:buClr>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3">
            <a:extLst>
              <a:ext uri="{FF2B5EF4-FFF2-40B4-BE49-F238E27FC236}">
                <a16:creationId xmlns:a16="http://schemas.microsoft.com/office/drawing/2014/main" id="{BD848FB2-8AA3-4B8C-8342-17F8B6870656}"/>
              </a:ext>
            </a:extLst>
          </p:cNvPr>
          <p:cNvSpPr>
            <a:spLocks noGrp="1"/>
          </p:cNvSpPr>
          <p:nvPr>
            <p:ph type="sldNum" sz="quarter" idx="10"/>
          </p:nvPr>
        </p:nvSpPr>
        <p:spPr/>
        <p:txBody>
          <a:bodyPr/>
          <a:lstStyle>
            <a:lvl1pPr>
              <a:defRPr/>
            </a:lvl1pPr>
          </a:lstStyle>
          <a:p>
            <a:fld id="{09025574-002A-4667-B03D-AF2584E409A7}" type="slidenum">
              <a:rPr lang="en-US" altLang="en-US"/>
              <a:pPr/>
              <a:t>‹#›</a:t>
            </a:fld>
            <a:endParaRPr lang="en-US" altLang="en-US"/>
          </a:p>
        </p:txBody>
      </p:sp>
      <p:sp>
        <p:nvSpPr>
          <p:cNvPr id="6" name="Footer Placeholder 4">
            <a:extLst>
              <a:ext uri="{FF2B5EF4-FFF2-40B4-BE49-F238E27FC236}">
                <a16:creationId xmlns:a16="http://schemas.microsoft.com/office/drawing/2014/main" id="{16E576D0-37C1-47CE-91D9-82B1BA2BF196}"/>
              </a:ext>
            </a:extLst>
          </p:cNvPr>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2219984591"/>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preserve="1" userDrawn="1">
  <p:cSld name="Top Title">
    <p:spTree>
      <p:nvGrpSpPr>
        <p:cNvPr id="1" name=""/>
        <p:cNvGrpSpPr/>
        <p:nvPr/>
      </p:nvGrpSpPr>
      <p:grpSpPr>
        <a:xfrm>
          <a:off x="0" y="0"/>
          <a:ext cx="0" cy="0"/>
          <a:chOff x="0" y="0"/>
          <a:chExt cx="0" cy="0"/>
        </a:xfrm>
      </p:grpSpPr>
      <p:sp>
        <p:nvSpPr>
          <p:cNvPr id="2" name="Title 1"/>
          <p:cNvSpPr>
            <a:spLocks noGrp="1"/>
          </p:cNvSpPr>
          <p:nvPr>
            <p:ph type="title"/>
          </p:nvPr>
        </p:nvSpPr>
        <p:spPr>
          <a:xfrm>
            <a:off x="356933" y="288636"/>
            <a:ext cx="8533067" cy="461819"/>
          </a:xfrm>
        </p:spPr>
        <p:txBody>
          <a:bodyPr/>
          <a:lstStyle>
            <a:lvl1pPr>
              <a:defRPr sz="2200" b="0" i="0" baseline="0">
                <a:solidFill>
                  <a:srgbClr val="021F43"/>
                </a:solidFill>
                <a:latin typeface="+mn-lt"/>
                <a:cs typeface="Andes ExtraLight"/>
              </a:defRPr>
            </a:lvl1pPr>
          </a:lstStyle>
          <a:p>
            <a:r>
              <a:rPr lang="en-US"/>
              <a:t>Click to edit Master title style</a:t>
            </a:r>
            <a:endParaRPr lang="en-US" dirty="0"/>
          </a:p>
        </p:txBody>
      </p:sp>
      <p:sp>
        <p:nvSpPr>
          <p:cNvPr id="4" name="Content Placeholder 3"/>
          <p:cNvSpPr>
            <a:spLocks noGrp="1"/>
          </p:cNvSpPr>
          <p:nvPr>
            <p:ph sz="half" idx="2"/>
          </p:nvPr>
        </p:nvSpPr>
        <p:spPr>
          <a:xfrm>
            <a:off x="3683000" y="983838"/>
            <a:ext cx="5207000" cy="4904344"/>
          </a:xfrm>
        </p:spPr>
        <p:txBody>
          <a:bodyPr anchor="ctr"/>
          <a:lstStyle>
            <a:lvl1pPr>
              <a:defRPr sz="1600">
                <a:solidFill>
                  <a:schemeClr val="tx2">
                    <a:lumMod val="50000"/>
                    <a:lumOff val="50000"/>
                  </a:schemeClr>
                </a:solidFill>
              </a:defRPr>
            </a:lvl1pPr>
            <a:lvl2pPr>
              <a:buClr>
                <a:schemeClr val="tx2">
                  <a:lumMod val="50000"/>
                  <a:lumOff val="50000"/>
                </a:schemeClr>
              </a:buClr>
              <a:defRPr sz="1600">
                <a:solidFill>
                  <a:schemeClr val="tx2">
                    <a:lumMod val="50000"/>
                    <a:lumOff val="50000"/>
                  </a:schemeClr>
                </a:solidFill>
              </a:defRPr>
            </a:lvl2pPr>
            <a:lvl3pPr marL="557784">
              <a:buClr>
                <a:schemeClr val="tx2">
                  <a:lumMod val="50000"/>
                  <a:lumOff val="50000"/>
                </a:schemeClr>
              </a:buClr>
              <a:defRPr sz="1600">
                <a:solidFill>
                  <a:schemeClr val="tx2">
                    <a:lumMod val="50000"/>
                    <a:lumOff val="50000"/>
                  </a:schemeClr>
                </a:solidFill>
              </a:defRPr>
            </a:lvl3pPr>
            <a:lvl4pPr>
              <a:buClr>
                <a:schemeClr val="tx2">
                  <a:lumMod val="50000"/>
                  <a:lumOff val="50000"/>
                </a:schemeClr>
              </a:buClr>
              <a:defRPr sz="1600">
                <a:solidFill>
                  <a:schemeClr val="tx2">
                    <a:lumMod val="50000"/>
                    <a:lumOff val="50000"/>
                  </a:schemeClr>
                </a:solidFill>
              </a:defRPr>
            </a:lvl4pPr>
            <a:lvl5pPr>
              <a:buClr>
                <a:schemeClr val="tx2">
                  <a:lumMod val="50000"/>
                  <a:lumOff val="50000"/>
                </a:schemeClr>
              </a:buClr>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3">
            <a:extLst>
              <a:ext uri="{FF2B5EF4-FFF2-40B4-BE49-F238E27FC236}">
                <a16:creationId xmlns:a16="http://schemas.microsoft.com/office/drawing/2014/main" id="{BD848FB2-8AA3-4B8C-8342-17F8B6870656}"/>
              </a:ext>
            </a:extLst>
          </p:cNvPr>
          <p:cNvSpPr>
            <a:spLocks noGrp="1"/>
          </p:cNvSpPr>
          <p:nvPr>
            <p:ph type="sldNum" sz="quarter" idx="10"/>
          </p:nvPr>
        </p:nvSpPr>
        <p:spPr/>
        <p:txBody>
          <a:bodyPr/>
          <a:lstStyle>
            <a:lvl1pPr>
              <a:defRPr/>
            </a:lvl1pPr>
          </a:lstStyle>
          <a:p>
            <a:fld id="{765ABD90-7950-42A2-A8E1-5F2706979956}" type="slidenum">
              <a:rPr lang="en-US" altLang="en-US"/>
              <a:pPr/>
              <a:t>‹#›</a:t>
            </a:fld>
            <a:endParaRPr lang="en-US" altLang="en-US"/>
          </a:p>
        </p:txBody>
      </p:sp>
      <p:sp>
        <p:nvSpPr>
          <p:cNvPr id="6" name="Footer Placeholder 4">
            <a:extLst>
              <a:ext uri="{FF2B5EF4-FFF2-40B4-BE49-F238E27FC236}">
                <a16:creationId xmlns:a16="http://schemas.microsoft.com/office/drawing/2014/main" id="{16E576D0-37C1-47CE-91D9-82B1BA2BF196}"/>
              </a:ext>
            </a:extLst>
          </p:cNvPr>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3351429634"/>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preserve="1" userDrawn="1">
  <p:cSld name="Paragraph with Graphic Element">
    <p:spTree>
      <p:nvGrpSpPr>
        <p:cNvPr id="1" name=""/>
        <p:cNvGrpSpPr/>
        <p:nvPr/>
      </p:nvGrpSpPr>
      <p:grpSpPr>
        <a:xfrm>
          <a:off x="0" y="0"/>
          <a:ext cx="0" cy="0"/>
          <a:chOff x="0" y="0"/>
          <a:chExt cx="0" cy="0"/>
        </a:xfrm>
      </p:grpSpPr>
      <p:sp>
        <p:nvSpPr>
          <p:cNvPr id="2" name="Title 1"/>
          <p:cNvSpPr>
            <a:spLocks noGrp="1"/>
          </p:cNvSpPr>
          <p:nvPr>
            <p:ph type="title"/>
          </p:nvPr>
        </p:nvSpPr>
        <p:spPr>
          <a:xfrm>
            <a:off x="320842" y="288636"/>
            <a:ext cx="8569158" cy="461819"/>
          </a:xfrm>
        </p:spPr>
        <p:txBody>
          <a:bodyPr/>
          <a:lstStyle>
            <a:lvl1pPr>
              <a:defRPr sz="2200" b="0" i="0" cap="none" baseline="0">
                <a:solidFill>
                  <a:srgbClr val="021F43"/>
                </a:solidFill>
                <a:latin typeface="+mn-lt"/>
                <a:cs typeface="Andes ExtraLight"/>
              </a:defRPr>
            </a:lvl1pPr>
          </a:lstStyle>
          <a:p>
            <a:r>
              <a:rPr lang="en-US"/>
              <a:t>Click to edit Master title style</a:t>
            </a:r>
            <a:endParaRPr lang="en-US" dirty="0"/>
          </a:p>
        </p:txBody>
      </p:sp>
      <p:sp>
        <p:nvSpPr>
          <p:cNvPr id="4" name="Content Placeholder 3"/>
          <p:cNvSpPr>
            <a:spLocks noGrp="1"/>
          </p:cNvSpPr>
          <p:nvPr>
            <p:ph sz="half" idx="2"/>
          </p:nvPr>
        </p:nvSpPr>
        <p:spPr>
          <a:xfrm>
            <a:off x="3622841" y="1443789"/>
            <a:ext cx="5307263" cy="4545263"/>
          </a:xfrm>
        </p:spPr>
        <p:txBody>
          <a:bodyPr/>
          <a:lstStyle>
            <a:lvl1pPr>
              <a:defRPr sz="1600">
                <a:solidFill>
                  <a:schemeClr val="tx2">
                    <a:lumMod val="50000"/>
                    <a:lumOff val="50000"/>
                  </a:schemeClr>
                </a:solidFill>
              </a:defRPr>
            </a:lvl1pPr>
            <a:lvl2pPr>
              <a:buClr>
                <a:schemeClr val="tx2">
                  <a:lumMod val="50000"/>
                  <a:lumOff val="50000"/>
                </a:schemeClr>
              </a:buClr>
              <a:defRPr sz="1600">
                <a:solidFill>
                  <a:schemeClr val="tx2">
                    <a:lumMod val="50000"/>
                    <a:lumOff val="50000"/>
                  </a:schemeClr>
                </a:solidFill>
              </a:defRPr>
            </a:lvl2pPr>
            <a:lvl3pPr marL="557784">
              <a:buClr>
                <a:schemeClr val="tx2">
                  <a:lumMod val="50000"/>
                  <a:lumOff val="50000"/>
                </a:schemeClr>
              </a:buClr>
              <a:defRPr sz="1600">
                <a:solidFill>
                  <a:schemeClr val="tx2">
                    <a:lumMod val="50000"/>
                    <a:lumOff val="50000"/>
                  </a:schemeClr>
                </a:solidFill>
              </a:defRPr>
            </a:lvl3pPr>
            <a:lvl4pPr>
              <a:buClr>
                <a:schemeClr val="tx2">
                  <a:lumMod val="50000"/>
                  <a:lumOff val="50000"/>
                </a:schemeClr>
              </a:buClr>
              <a:defRPr sz="1600">
                <a:solidFill>
                  <a:schemeClr val="tx2">
                    <a:lumMod val="50000"/>
                    <a:lumOff val="50000"/>
                  </a:schemeClr>
                </a:solidFill>
              </a:defRPr>
            </a:lvl4pPr>
            <a:lvl5pPr>
              <a:buClr>
                <a:schemeClr val="tx2">
                  <a:lumMod val="50000"/>
                  <a:lumOff val="50000"/>
                </a:schemeClr>
              </a:buClr>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p:cNvSpPr>
            <a:spLocks noGrp="1"/>
          </p:cNvSpPr>
          <p:nvPr>
            <p:ph type="body" sz="quarter" idx="13"/>
          </p:nvPr>
        </p:nvSpPr>
        <p:spPr>
          <a:xfrm>
            <a:off x="321093" y="1003049"/>
            <a:ext cx="3087853" cy="4972050"/>
          </a:xfrm>
        </p:spPr>
        <p:txBody>
          <a:bodyPr rIns="182880" anchor="ctr"/>
          <a:lstStyle>
            <a:lvl1pPr>
              <a:defRPr sz="1600" baseline="0"/>
            </a:lvl1pPr>
          </a:lstStyle>
          <a:p>
            <a:pPr lvl="0"/>
            <a:r>
              <a:rPr lang="en-US"/>
              <a:t>Click to edit Master text styles</a:t>
            </a:r>
          </a:p>
        </p:txBody>
      </p:sp>
      <p:sp>
        <p:nvSpPr>
          <p:cNvPr id="12" name="Text Placeholder 11"/>
          <p:cNvSpPr>
            <a:spLocks noGrp="1"/>
          </p:cNvSpPr>
          <p:nvPr>
            <p:ph type="body" sz="quarter" idx="14"/>
          </p:nvPr>
        </p:nvSpPr>
        <p:spPr>
          <a:xfrm>
            <a:off x="3622675" y="976312"/>
            <a:ext cx="5294062" cy="414003"/>
          </a:xfrm>
        </p:spPr>
        <p:txBody>
          <a:bodyPr/>
          <a:lstStyle>
            <a:lvl1pPr algn="ctr">
              <a:defRPr sz="1600" b="0" cap="all"/>
            </a:lvl1pPr>
          </a:lstStyle>
          <a:p>
            <a:pPr lvl="0"/>
            <a:r>
              <a:rPr lang="en-US"/>
              <a:t>Click to edit Master text styles</a:t>
            </a:r>
          </a:p>
        </p:txBody>
      </p:sp>
      <p:sp>
        <p:nvSpPr>
          <p:cNvPr id="7" name="Slide Number Placeholder 3">
            <a:extLst>
              <a:ext uri="{FF2B5EF4-FFF2-40B4-BE49-F238E27FC236}">
                <a16:creationId xmlns:a16="http://schemas.microsoft.com/office/drawing/2014/main" id="{BD848FB2-8AA3-4B8C-8342-17F8B6870656}"/>
              </a:ext>
            </a:extLst>
          </p:cNvPr>
          <p:cNvSpPr>
            <a:spLocks noGrp="1"/>
          </p:cNvSpPr>
          <p:nvPr>
            <p:ph type="sldNum" sz="quarter" idx="15"/>
          </p:nvPr>
        </p:nvSpPr>
        <p:spPr/>
        <p:txBody>
          <a:bodyPr/>
          <a:lstStyle>
            <a:lvl1pPr>
              <a:defRPr/>
            </a:lvl1pPr>
          </a:lstStyle>
          <a:p>
            <a:fld id="{AF7F6B22-1E4B-4B14-98C1-69D3023C8005}" type="slidenum">
              <a:rPr lang="en-US" altLang="en-US"/>
              <a:pPr/>
              <a:t>‹#›</a:t>
            </a:fld>
            <a:endParaRPr lang="en-US" altLang="en-US"/>
          </a:p>
        </p:txBody>
      </p:sp>
      <p:sp>
        <p:nvSpPr>
          <p:cNvPr id="8" name="Footer Placeholder 4">
            <a:extLst>
              <a:ext uri="{FF2B5EF4-FFF2-40B4-BE49-F238E27FC236}">
                <a16:creationId xmlns:a16="http://schemas.microsoft.com/office/drawing/2014/main" id="{16E576D0-37C1-47CE-91D9-82B1BA2BF196}"/>
              </a:ext>
            </a:extLst>
          </p:cNvPr>
          <p:cNvSpPr>
            <a:spLocks noGrp="1"/>
          </p:cNvSpPr>
          <p:nvPr>
            <p:ph type="ftr" sz="quarter" idx="16"/>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3510581732"/>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preserve="1" userDrawn="1">
  <p:cSld name="Comparsion Slide">
    <p:spTree>
      <p:nvGrpSpPr>
        <p:cNvPr id="1" name=""/>
        <p:cNvGrpSpPr/>
        <p:nvPr/>
      </p:nvGrpSpPr>
      <p:grpSpPr>
        <a:xfrm>
          <a:off x="0" y="0"/>
          <a:ext cx="0" cy="0"/>
          <a:chOff x="0" y="0"/>
          <a:chExt cx="0" cy="0"/>
        </a:xfrm>
      </p:grpSpPr>
      <p:sp>
        <p:nvSpPr>
          <p:cNvPr id="2" name="Title 1"/>
          <p:cNvSpPr>
            <a:spLocks noGrp="1"/>
          </p:cNvSpPr>
          <p:nvPr>
            <p:ph type="title"/>
          </p:nvPr>
        </p:nvSpPr>
        <p:spPr>
          <a:xfrm>
            <a:off x="356934" y="307474"/>
            <a:ext cx="8410104" cy="983693"/>
          </a:xfrm>
        </p:spPr>
        <p:txBody>
          <a:bodyPr/>
          <a:lstStyle>
            <a:lvl1pPr>
              <a:defRPr sz="2200" b="0" i="0" cap="none" baseline="0">
                <a:solidFill>
                  <a:srgbClr val="021F43"/>
                </a:solidFill>
                <a:latin typeface="+mj-lt"/>
                <a:cs typeface="Andes ExtraLight"/>
              </a:defRPr>
            </a:lvl1pPr>
          </a:lstStyle>
          <a:p>
            <a:r>
              <a:rPr lang="en-US"/>
              <a:t>Click to edit Master title style</a:t>
            </a:r>
            <a:endParaRPr lang="en-US" dirty="0"/>
          </a:p>
        </p:txBody>
      </p:sp>
      <p:sp>
        <p:nvSpPr>
          <p:cNvPr id="4" name="Content Placeholder 3"/>
          <p:cNvSpPr>
            <a:spLocks noGrp="1"/>
          </p:cNvSpPr>
          <p:nvPr>
            <p:ph sz="half" idx="2"/>
          </p:nvPr>
        </p:nvSpPr>
        <p:spPr>
          <a:xfrm>
            <a:off x="356934" y="1788583"/>
            <a:ext cx="4133273" cy="4399780"/>
          </a:xfrm>
        </p:spPr>
        <p:txBody>
          <a:bodyPr lIns="182880" rIns="182880" anchor="ctr"/>
          <a:lstStyle>
            <a:lvl1pPr marL="0" marR="0" indent="0" algn="l" defTabSz="914400" rtl="0" eaLnBrk="0" fontAlgn="base" latinLnBrk="0" hangingPunct="0">
              <a:lnSpc>
                <a:spcPct val="130000"/>
              </a:lnSpc>
              <a:spcBef>
                <a:spcPts val="1800"/>
              </a:spcBef>
              <a:spcAft>
                <a:spcPct val="0"/>
              </a:spcAft>
              <a:buClr>
                <a:schemeClr val="tx2">
                  <a:lumMod val="75000"/>
                  <a:lumOff val="25000"/>
                </a:schemeClr>
              </a:buClr>
              <a:buSzTx/>
              <a:buFontTx/>
              <a:buNone/>
              <a:tabLst/>
              <a:defRPr sz="1600">
                <a:solidFill>
                  <a:srgbClr val="595959"/>
                </a:solidFill>
              </a:defRPr>
            </a:lvl1pPr>
            <a:lvl2pPr>
              <a:defRPr sz="1600">
                <a:solidFill>
                  <a:srgbClr val="595959"/>
                </a:solidFill>
              </a:defRPr>
            </a:lvl2pPr>
            <a:lvl3pPr>
              <a:defRPr sz="1600">
                <a:solidFill>
                  <a:srgbClr val="595959"/>
                </a:solidFill>
              </a:defRPr>
            </a:lvl3pPr>
            <a:lvl4pPr>
              <a:defRPr sz="1600">
                <a:solidFill>
                  <a:srgbClr val="595959"/>
                </a:solidFill>
              </a:defRPr>
            </a:lvl4pPr>
            <a:lvl5pPr>
              <a:defRPr sz="1600">
                <a:solidFill>
                  <a:srgbClr val="595959"/>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Content Placeholder 3"/>
          <p:cNvSpPr>
            <a:spLocks noGrp="1"/>
          </p:cNvSpPr>
          <p:nvPr>
            <p:ph sz="half" idx="11"/>
          </p:nvPr>
        </p:nvSpPr>
        <p:spPr>
          <a:xfrm>
            <a:off x="4657428" y="1788509"/>
            <a:ext cx="4133088" cy="4402163"/>
          </a:xfrm>
        </p:spPr>
        <p:txBody>
          <a:bodyPr lIns="182880" rIns="182880" anchor="ctr"/>
          <a:lstStyle>
            <a:lvl1pPr marL="0" marR="0" indent="0" algn="l" defTabSz="914400" rtl="0" eaLnBrk="0" fontAlgn="base" latinLnBrk="0" hangingPunct="0">
              <a:lnSpc>
                <a:spcPct val="130000"/>
              </a:lnSpc>
              <a:spcBef>
                <a:spcPts val="1800"/>
              </a:spcBef>
              <a:spcAft>
                <a:spcPct val="0"/>
              </a:spcAft>
              <a:buClr>
                <a:schemeClr val="tx2">
                  <a:lumMod val="75000"/>
                  <a:lumOff val="25000"/>
                </a:schemeClr>
              </a:buClr>
              <a:buSzTx/>
              <a:buFontTx/>
              <a:buNone/>
              <a:tabLst/>
              <a:defRPr sz="1600">
                <a:solidFill>
                  <a:srgbClr val="595959"/>
                </a:solidFill>
              </a:defRPr>
            </a:lvl1pPr>
            <a:lvl2pPr>
              <a:defRPr sz="1600">
                <a:solidFill>
                  <a:srgbClr val="595959"/>
                </a:solidFill>
              </a:defRPr>
            </a:lvl2pPr>
            <a:lvl3pPr>
              <a:defRPr sz="1600">
                <a:solidFill>
                  <a:srgbClr val="595959"/>
                </a:solidFill>
              </a:defRPr>
            </a:lvl3pPr>
            <a:lvl4pPr>
              <a:defRPr sz="1600">
                <a:solidFill>
                  <a:srgbClr val="595959"/>
                </a:solidFill>
              </a:defRPr>
            </a:lvl4pPr>
            <a:lvl5pPr>
              <a:defRPr sz="1600">
                <a:solidFill>
                  <a:srgbClr val="595959"/>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3"/>
          <p:cNvSpPr>
            <a:spLocks noGrp="1"/>
          </p:cNvSpPr>
          <p:nvPr>
            <p:ph sz="half" idx="13"/>
          </p:nvPr>
        </p:nvSpPr>
        <p:spPr>
          <a:xfrm>
            <a:off x="356934" y="1429560"/>
            <a:ext cx="4133273" cy="264331"/>
          </a:xfrm>
        </p:spPr>
        <p:txBody>
          <a:bodyPr anchor="ctr">
            <a:normAutofit/>
          </a:bodyPr>
          <a:lstStyle>
            <a:lvl1pPr algn="ctr">
              <a:defRPr sz="1400" cap="all">
                <a:solidFill>
                  <a:srgbClr val="595959"/>
                </a:solidFill>
              </a:defRPr>
            </a:lvl1pPr>
            <a:lvl2pPr>
              <a:defRPr sz="1600">
                <a:solidFill>
                  <a:srgbClr val="595959"/>
                </a:solidFill>
              </a:defRPr>
            </a:lvl2pPr>
            <a:lvl3pPr>
              <a:defRPr sz="1600">
                <a:solidFill>
                  <a:srgbClr val="595959"/>
                </a:solidFill>
              </a:defRPr>
            </a:lvl3pPr>
            <a:lvl4pPr>
              <a:defRPr sz="1600">
                <a:solidFill>
                  <a:srgbClr val="595959"/>
                </a:solidFill>
              </a:defRPr>
            </a:lvl4pPr>
            <a:lvl5pPr>
              <a:defRPr sz="1600">
                <a:solidFill>
                  <a:srgbClr val="595959"/>
                </a:solidFill>
              </a:defRPr>
            </a:lvl5pPr>
            <a:lvl6pPr>
              <a:defRPr sz="1800"/>
            </a:lvl6pPr>
            <a:lvl7pPr>
              <a:defRPr sz="1800"/>
            </a:lvl7pPr>
            <a:lvl8pPr>
              <a:defRPr sz="1800"/>
            </a:lvl8pPr>
            <a:lvl9pPr>
              <a:defRPr sz="1800"/>
            </a:lvl9pPr>
          </a:lstStyle>
          <a:p>
            <a:pPr lvl="0"/>
            <a:r>
              <a:rPr lang="en-US"/>
              <a:t>Click to edit Master text styles</a:t>
            </a:r>
          </a:p>
        </p:txBody>
      </p:sp>
      <p:sp>
        <p:nvSpPr>
          <p:cNvPr id="8" name="Content Placeholder 3"/>
          <p:cNvSpPr>
            <a:spLocks noGrp="1"/>
          </p:cNvSpPr>
          <p:nvPr>
            <p:ph sz="half" idx="14"/>
          </p:nvPr>
        </p:nvSpPr>
        <p:spPr>
          <a:xfrm>
            <a:off x="4657429" y="1421539"/>
            <a:ext cx="4133088" cy="264331"/>
          </a:xfrm>
        </p:spPr>
        <p:txBody>
          <a:bodyPr anchor="ctr">
            <a:normAutofit/>
          </a:bodyPr>
          <a:lstStyle>
            <a:lvl1pPr algn="ctr">
              <a:defRPr sz="1400" cap="all">
                <a:solidFill>
                  <a:srgbClr val="595959"/>
                </a:solidFill>
              </a:defRPr>
            </a:lvl1pPr>
            <a:lvl2pPr>
              <a:defRPr sz="1600">
                <a:solidFill>
                  <a:srgbClr val="595959"/>
                </a:solidFill>
              </a:defRPr>
            </a:lvl2pPr>
            <a:lvl3pPr>
              <a:defRPr sz="1600">
                <a:solidFill>
                  <a:srgbClr val="595959"/>
                </a:solidFill>
              </a:defRPr>
            </a:lvl3pPr>
            <a:lvl4pPr>
              <a:defRPr sz="1600">
                <a:solidFill>
                  <a:srgbClr val="595959"/>
                </a:solidFill>
              </a:defRPr>
            </a:lvl4pPr>
            <a:lvl5pPr>
              <a:defRPr sz="1600">
                <a:solidFill>
                  <a:srgbClr val="595959"/>
                </a:solidFill>
              </a:defRPr>
            </a:lvl5pPr>
            <a:lvl6pPr>
              <a:defRPr sz="1800"/>
            </a:lvl6pPr>
            <a:lvl7pPr>
              <a:defRPr sz="1800"/>
            </a:lvl7pPr>
            <a:lvl8pPr>
              <a:defRPr sz="1800"/>
            </a:lvl8pPr>
            <a:lvl9pPr>
              <a:defRPr sz="1800"/>
            </a:lvl9pPr>
          </a:lstStyle>
          <a:p>
            <a:pPr lvl="0"/>
            <a:r>
              <a:rPr lang="en-US"/>
              <a:t>Click to edit Master text styles</a:t>
            </a:r>
          </a:p>
        </p:txBody>
      </p:sp>
      <p:sp>
        <p:nvSpPr>
          <p:cNvPr id="9" name="Slide Number Placeholder 3">
            <a:extLst>
              <a:ext uri="{FF2B5EF4-FFF2-40B4-BE49-F238E27FC236}">
                <a16:creationId xmlns:a16="http://schemas.microsoft.com/office/drawing/2014/main" id="{BD848FB2-8AA3-4B8C-8342-17F8B6870656}"/>
              </a:ext>
            </a:extLst>
          </p:cNvPr>
          <p:cNvSpPr>
            <a:spLocks noGrp="1"/>
          </p:cNvSpPr>
          <p:nvPr>
            <p:ph type="sldNum" sz="quarter" idx="15"/>
          </p:nvPr>
        </p:nvSpPr>
        <p:spPr/>
        <p:txBody>
          <a:bodyPr/>
          <a:lstStyle>
            <a:lvl1pPr>
              <a:defRPr/>
            </a:lvl1pPr>
          </a:lstStyle>
          <a:p>
            <a:fld id="{8F09CF02-4B57-4D90-8AB4-10AFE9E24423}" type="slidenum">
              <a:rPr lang="en-US" altLang="en-US"/>
              <a:pPr/>
              <a:t>‹#›</a:t>
            </a:fld>
            <a:endParaRPr lang="en-US" altLang="en-US"/>
          </a:p>
        </p:txBody>
      </p:sp>
      <p:sp>
        <p:nvSpPr>
          <p:cNvPr id="10" name="Footer Placeholder 4">
            <a:extLst>
              <a:ext uri="{FF2B5EF4-FFF2-40B4-BE49-F238E27FC236}">
                <a16:creationId xmlns:a16="http://schemas.microsoft.com/office/drawing/2014/main" id="{16E576D0-37C1-47CE-91D9-82B1BA2BF196}"/>
              </a:ext>
            </a:extLst>
          </p:cNvPr>
          <p:cNvSpPr>
            <a:spLocks noGrp="1"/>
          </p:cNvSpPr>
          <p:nvPr>
            <p:ph type="ftr" sz="quarter" idx="16"/>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282832470"/>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preserve="1" userDrawn="1">
  <p:cSld name="Light Highlight Slide">
    <p:spTree>
      <p:nvGrpSpPr>
        <p:cNvPr id="1" name=""/>
        <p:cNvGrpSpPr/>
        <p:nvPr/>
      </p:nvGrpSpPr>
      <p:grpSpPr>
        <a:xfrm>
          <a:off x="0" y="0"/>
          <a:ext cx="0" cy="0"/>
          <a:chOff x="0" y="0"/>
          <a:chExt cx="0" cy="0"/>
        </a:xfrm>
      </p:grpSpPr>
      <p:sp>
        <p:nvSpPr>
          <p:cNvPr id="2" name="Title 1"/>
          <p:cNvSpPr>
            <a:spLocks noGrp="1"/>
          </p:cNvSpPr>
          <p:nvPr>
            <p:ph type="title"/>
          </p:nvPr>
        </p:nvSpPr>
        <p:spPr>
          <a:xfrm>
            <a:off x="356934" y="346364"/>
            <a:ext cx="3145592" cy="5784272"/>
          </a:xfrm>
        </p:spPr>
        <p:txBody>
          <a:bodyPr anchor="ctr"/>
          <a:lstStyle>
            <a:lvl1pPr>
              <a:defRPr sz="3200" b="0" i="0">
                <a:solidFill>
                  <a:schemeClr val="bg2"/>
                </a:solidFill>
                <a:latin typeface="+mn-lt"/>
                <a:cs typeface="Andes ExtraLight"/>
              </a:defRPr>
            </a:lvl1pPr>
          </a:lstStyle>
          <a:p>
            <a:r>
              <a:rPr lang="en-US"/>
              <a:t>Click to edit Master title style</a:t>
            </a:r>
            <a:endParaRPr lang="en-US" dirty="0"/>
          </a:p>
        </p:txBody>
      </p:sp>
      <p:sp>
        <p:nvSpPr>
          <p:cNvPr id="4" name="Content Placeholder 3"/>
          <p:cNvSpPr>
            <a:spLocks noGrp="1"/>
          </p:cNvSpPr>
          <p:nvPr>
            <p:ph sz="half" idx="2"/>
          </p:nvPr>
        </p:nvSpPr>
        <p:spPr>
          <a:xfrm>
            <a:off x="3682999" y="346364"/>
            <a:ext cx="5166895" cy="5784271"/>
          </a:xfrm>
        </p:spPr>
        <p:txBody>
          <a:bodyPr anchor="ctr"/>
          <a:lstStyle>
            <a:lvl1pPr>
              <a:lnSpc>
                <a:spcPct val="125000"/>
              </a:lnSpc>
              <a:spcBef>
                <a:spcPts val="0"/>
              </a:spcBef>
              <a:spcAft>
                <a:spcPts val="2200"/>
              </a:spcAft>
              <a:defRPr sz="2200">
                <a:solidFill>
                  <a:schemeClr val="tx2">
                    <a:lumMod val="50000"/>
                    <a:lumOff val="50000"/>
                  </a:schemeClr>
                </a:solidFill>
              </a:defRPr>
            </a:lvl1pPr>
            <a:lvl2pPr marL="0" indent="0">
              <a:lnSpc>
                <a:spcPct val="125000"/>
              </a:lnSpc>
              <a:spcBef>
                <a:spcPts val="0"/>
              </a:spcBef>
              <a:spcAft>
                <a:spcPts val="2200"/>
              </a:spcAft>
              <a:buNone/>
              <a:defRPr sz="2000" baseline="0">
                <a:solidFill>
                  <a:schemeClr val="tx2">
                    <a:lumMod val="50000"/>
                    <a:lumOff val="50000"/>
                  </a:schemeClr>
                </a:solidFill>
              </a:defRPr>
            </a:lvl2pPr>
            <a:lvl3pPr marL="0" indent="0">
              <a:lnSpc>
                <a:spcPct val="130000"/>
              </a:lnSpc>
              <a:buNone/>
              <a:defRPr sz="1600">
                <a:solidFill>
                  <a:schemeClr val="tx2">
                    <a:lumMod val="50000"/>
                    <a:lumOff val="50000"/>
                  </a:schemeClr>
                </a:solidFill>
              </a:defRPr>
            </a:lvl3pPr>
            <a:lvl4pPr marL="182880" indent="0">
              <a:lnSpc>
                <a:spcPct val="130000"/>
              </a:lnSpc>
              <a:buNone/>
              <a:defRPr sz="1600">
                <a:solidFill>
                  <a:schemeClr val="tx2">
                    <a:lumMod val="50000"/>
                    <a:lumOff val="50000"/>
                  </a:schemeClr>
                </a:solidFill>
              </a:defRPr>
            </a:lvl4pPr>
            <a:lvl5pPr marL="454914" indent="0">
              <a:lnSpc>
                <a:spcPct val="130000"/>
              </a:lnSpc>
              <a:buNone/>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p:txBody>
      </p:sp>
      <p:sp>
        <p:nvSpPr>
          <p:cNvPr id="5" name="Slide Number Placeholder 3">
            <a:extLst>
              <a:ext uri="{FF2B5EF4-FFF2-40B4-BE49-F238E27FC236}">
                <a16:creationId xmlns:a16="http://schemas.microsoft.com/office/drawing/2014/main" id="{BD848FB2-8AA3-4B8C-8342-17F8B6870656}"/>
              </a:ext>
            </a:extLst>
          </p:cNvPr>
          <p:cNvSpPr>
            <a:spLocks noGrp="1"/>
          </p:cNvSpPr>
          <p:nvPr>
            <p:ph type="sldNum" sz="quarter" idx="10"/>
          </p:nvPr>
        </p:nvSpPr>
        <p:spPr/>
        <p:txBody>
          <a:bodyPr/>
          <a:lstStyle>
            <a:lvl1pPr>
              <a:defRPr/>
            </a:lvl1pPr>
          </a:lstStyle>
          <a:p>
            <a:fld id="{9F96A64A-C65C-48F5-9CD0-6B09F8618660}" type="slidenum">
              <a:rPr lang="en-US" altLang="en-US"/>
              <a:pPr/>
              <a:t>‹#›</a:t>
            </a:fld>
            <a:endParaRPr lang="en-US" altLang="en-US"/>
          </a:p>
        </p:txBody>
      </p:sp>
      <p:sp>
        <p:nvSpPr>
          <p:cNvPr id="6" name="Footer Placeholder 4">
            <a:extLst>
              <a:ext uri="{FF2B5EF4-FFF2-40B4-BE49-F238E27FC236}">
                <a16:creationId xmlns:a16="http://schemas.microsoft.com/office/drawing/2014/main" id="{16E576D0-37C1-47CE-91D9-82B1BA2BF196}"/>
              </a:ext>
            </a:extLst>
          </p:cNvPr>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3616134005"/>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preserve="1" userDrawn="1">
  <p:cSld name="Dark Highlight Slide">
    <p:spTree>
      <p:nvGrpSpPr>
        <p:cNvPr id="1" name=""/>
        <p:cNvGrpSpPr/>
        <p:nvPr/>
      </p:nvGrpSpPr>
      <p:grpSpPr>
        <a:xfrm>
          <a:off x="0" y="0"/>
          <a:ext cx="0" cy="0"/>
          <a:chOff x="0" y="0"/>
          <a:chExt cx="0" cy="0"/>
        </a:xfrm>
      </p:grpSpPr>
      <p:sp>
        <p:nvSpPr>
          <p:cNvPr id="2" name="Title 1"/>
          <p:cNvSpPr>
            <a:spLocks noGrp="1"/>
          </p:cNvSpPr>
          <p:nvPr>
            <p:ph type="title"/>
          </p:nvPr>
        </p:nvSpPr>
        <p:spPr>
          <a:xfrm>
            <a:off x="356934" y="346364"/>
            <a:ext cx="3145592" cy="5784272"/>
          </a:xfrm>
        </p:spPr>
        <p:txBody>
          <a:bodyPr anchor="ctr"/>
          <a:lstStyle>
            <a:lvl1pPr>
              <a:defRPr sz="3200" b="0" i="0">
                <a:solidFill>
                  <a:schemeClr val="tx1"/>
                </a:solidFill>
                <a:latin typeface="+mn-lt"/>
                <a:cs typeface="Andes ExtraLight"/>
              </a:defRPr>
            </a:lvl1pPr>
          </a:lstStyle>
          <a:p>
            <a:r>
              <a:rPr lang="en-US"/>
              <a:t>Click to edit Master title style</a:t>
            </a:r>
            <a:endParaRPr lang="en-US" dirty="0"/>
          </a:p>
        </p:txBody>
      </p:sp>
      <p:sp>
        <p:nvSpPr>
          <p:cNvPr id="4" name="Content Placeholder 3"/>
          <p:cNvSpPr>
            <a:spLocks noGrp="1"/>
          </p:cNvSpPr>
          <p:nvPr>
            <p:ph sz="half" idx="2"/>
          </p:nvPr>
        </p:nvSpPr>
        <p:spPr>
          <a:xfrm>
            <a:off x="3682999" y="346364"/>
            <a:ext cx="5166895" cy="5784271"/>
          </a:xfrm>
        </p:spPr>
        <p:txBody>
          <a:bodyPr anchor="ctr"/>
          <a:lstStyle>
            <a:lvl1pPr>
              <a:lnSpc>
                <a:spcPct val="125000"/>
              </a:lnSpc>
              <a:spcBef>
                <a:spcPts val="0"/>
              </a:spcBef>
              <a:spcAft>
                <a:spcPts val="2200"/>
              </a:spcAft>
              <a:defRPr sz="2200">
                <a:solidFill>
                  <a:schemeClr val="tx2">
                    <a:lumMod val="50000"/>
                    <a:lumOff val="50000"/>
                  </a:schemeClr>
                </a:solidFill>
              </a:defRPr>
            </a:lvl1pPr>
            <a:lvl2pPr marL="0" indent="0">
              <a:lnSpc>
                <a:spcPct val="125000"/>
              </a:lnSpc>
              <a:spcBef>
                <a:spcPts val="0"/>
              </a:spcBef>
              <a:spcAft>
                <a:spcPts val="2200"/>
              </a:spcAft>
              <a:buNone/>
              <a:defRPr sz="2000" baseline="0">
                <a:solidFill>
                  <a:schemeClr val="tx2">
                    <a:lumMod val="50000"/>
                    <a:lumOff val="50000"/>
                  </a:schemeClr>
                </a:solidFill>
              </a:defRPr>
            </a:lvl2pPr>
            <a:lvl3pPr marL="0" indent="0">
              <a:lnSpc>
                <a:spcPct val="130000"/>
              </a:lnSpc>
              <a:buNone/>
              <a:defRPr sz="1600">
                <a:solidFill>
                  <a:schemeClr val="tx2">
                    <a:lumMod val="50000"/>
                    <a:lumOff val="50000"/>
                  </a:schemeClr>
                </a:solidFill>
              </a:defRPr>
            </a:lvl3pPr>
            <a:lvl4pPr marL="182880" indent="0">
              <a:lnSpc>
                <a:spcPct val="130000"/>
              </a:lnSpc>
              <a:buNone/>
              <a:defRPr sz="1600">
                <a:solidFill>
                  <a:schemeClr val="tx2">
                    <a:lumMod val="50000"/>
                    <a:lumOff val="50000"/>
                  </a:schemeClr>
                </a:solidFill>
              </a:defRPr>
            </a:lvl4pPr>
            <a:lvl5pPr marL="454914" indent="0">
              <a:lnSpc>
                <a:spcPct val="130000"/>
              </a:lnSpc>
              <a:buNone/>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p:txBody>
      </p:sp>
      <p:sp>
        <p:nvSpPr>
          <p:cNvPr id="5" name="Slide Number Placeholder 3">
            <a:extLst>
              <a:ext uri="{FF2B5EF4-FFF2-40B4-BE49-F238E27FC236}">
                <a16:creationId xmlns:a16="http://schemas.microsoft.com/office/drawing/2014/main" id="{BD848FB2-8AA3-4B8C-8342-17F8B6870656}"/>
              </a:ext>
            </a:extLst>
          </p:cNvPr>
          <p:cNvSpPr>
            <a:spLocks noGrp="1"/>
          </p:cNvSpPr>
          <p:nvPr>
            <p:ph type="sldNum" sz="quarter" idx="10"/>
          </p:nvPr>
        </p:nvSpPr>
        <p:spPr/>
        <p:txBody>
          <a:bodyPr/>
          <a:lstStyle>
            <a:lvl1pPr>
              <a:defRPr/>
            </a:lvl1pPr>
          </a:lstStyle>
          <a:p>
            <a:fld id="{38212376-3170-4778-AB2C-3EB62FC1C186}" type="slidenum">
              <a:rPr lang="en-US" altLang="en-US"/>
              <a:pPr/>
              <a:t>‹#›</a:t>
            </a:fld>
            <a:endParaRPr lang="en-US" altLang="en-US"/>
          </a:p>
        </p:txBody>
      </p:sp>
      <p:sp>
        <p:nvSpPr>
          <p:cNvPr id="6" name="Footer Placeholder 4">
            <a:extLst>
              <a:ext uri="{FF2B5EF4-FFF2-40B4-BE49-F238E27FC236}">
                <a16:creationId xmlns:a16="http://schemas.microsoft.com/office/drawing/2014/main" id="{16E576D0-37C1-47CE-91D9-82B1BA2BF196}"/>
              </a:ext>
            </a:extLst>
          </p:cNvPr>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1235569715"/>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preserve="1" userDrawn="1">
  <p:cSld name="Tomb Stone">
    <p:spTree>
      <p:nvGrpSpPr>
        <p:cNvPr id="1" name=""/>
        <p:cNvGrpSpPr/>
        <p:nvPr/>
      </p:nvGrpSpPr>
      <p:grpSpPr>
        <a:xfrm>
          <a:off x="0" y="0"/>
          <a:ext cx="0" cy="0"/>
          <a:chOff x="0" y="0"/>
          <a:chExt cx="0" cy="0"/>
        </a:xfrm>
      </p:grpSpPr>
      <p:sp>
        <p:nvSpPr>
          <p:cNvPr id="73" name="Freeform 1683"/>
          <p:cNvSpPr>
            <a:spLocks/>
          </p:cNvSpPr>
          <p:nvPr/>
        </p:nvSpPr>
        <p:spPr bwMode="auto">
          <a:xfrm flipH="1">
            <a:off x="7410450" y="3175"/>
            <a:ext cx="712788" cy="584200"/>
          </a:xfrm>
          <a:custGeom>
            <a:avLst/>
            <a:gdLst>
              <a:gd name="T0" fmla="*/ 2147483646 w 448"/>
              <a:gd name="T1" fmla="*/ 2147483646 h 372"/>
              <a:gd name="T2" fmla="*/ 2147483646 w 448"/>
              <a:gd name="T3" fmla="*/ 2147483646 h 372"/>
              <a:gd name="T4" fmla="*/ 2147483646 w 448"/>
              <a:gd name="T5" fmla="*/ 2147483646 h 372"/>
              <a:gd name="T6" fmla="*/ 2147483646 w 448"/>
              <a:gd name="T7" fmla="*/ 2147483646 h 372"/>
              <a:gd name="T8" fmla="*/ 2147483646 w 448"/>
              <a:gd name="T9" fmla="*/ 2147483646 h 372"/>
              <a:gd name="T10" fmla="*/ 2147483646 w 448"/>
              <a:gd name="T11" fmla="*/ 2147483646 h 372"/>
              <a:gd name="T12" fmla="*/ 0 w 448"/>
              <a:gd name="T13" fmla="*/ 0 h 372"/>
              <a:gd name="T14" fmla="*/ 2147483646 w 448"/>
              <a:gd name="T15" fmla="*/ 0 h 372"/>
              <a:gd name="T16" fmla="*/ 2147483646 w 448"/>
              <a:gd name="T17" fmla="*/ 2147483646 h 372"/>
              <a:gd name="T18" fmla="*/ 2147483646 w 448"/>
              <a:gd name="T19" fmla="*/ 2147483646 h 372"/>
              <a:gd name="T20" fmla="*/ 2147483646 w 448"/>
              <a:gd name="T21" fmla="*/ 2147483646 h 372"/>
              <a:gd name="T22" fmla="*/ 2147483646 w 448"/>
              <a:gd name="T23" fmla="*/ 2147483646 h 372"/>
              <a:gd name="T24" fmla="*/ 2147483646 w 448"/>
              <a:gd name="T25" fmla="*/ 2147483646 h 372"/>
              <a:gd name="T26" fmla="*/ 2147483646 w 448"/>
              <a:gd name="T27" fmla="*/ 2147483646 h 372"/>
              <a:gd name="T28" fmla="*/ 2147483646 w 448"/>
              <a:gd name="T29" fmla="*/ 2147483646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pPr eaLnBrk="0" hangingPunct="0">
              <a:buSzTx/>
            </a:pPr>
            <a:endParaRPr lang="hr-HR">
              <a:solidFill>
                <a:srgbClr val="002345"/>
              </a:solidFill>
            </a:endParaRPr>
          </a:p>
        </p:txBody>
      </p:sp>
      <p:sp>
        <p:nvSpPr>
          <p:cNvPr id="74" name="Line 1086"/>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75" name="Line 1087"/>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76" name="Rectangle 1088">
            <a:extLst>
              <a:ext uri="{FF2B5EF4-FFF2-40B4-BE49-F238E27FC236}">
                <a16:creationId xmlns:a16="http://schemas.microsoft.com/office/drawing/2014/main" id="{E268DD9E-71A9-4714-94A7-8AC5A5C51032}"/>
              </a:ext>
            </a:extLst>
          </p:cNvPr>
          <p:cNvSpPr>
            <a:spLocks noChangeArrowheads="1"/>
          </p:cNvSpPr>
          <p:nvPr/>
        </p:nvSpPr>
        <p:spPr bwMode="auto">
          <a:xfrm>
            <a:off x="484188" y="617538"/>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77" name="Rectangle 1089">
            <a:extLst>
              <a:ext uri="{FF2B5EF4-FFF2-40B4-BE49-F238E27FC236}">
                <a16:creationId xmlns:a16="http://schemas.microsoft.com/office/drawing/2014/main" id="{4976D49A-29BC-4779-B9A9-83DB528D145B}"/>
              </a:ext>
            </a:extLst>
          </p:cNvPr>
          <p:cNvSpPr>
            <a:spLocks noChangeArrowheads="1"/>
          </p:cNvSpPr>
          <p:nvPr/>
        </p:nvSpPr>
        <p:spPr bwMode="auto">
          <a:xfrm>
            <a:off x="484188" y="61753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78" name="Freeform 1098"/>
          <p:cNvSpPr>
            <a:spLocks/>
          </p:cNvSpPr>
          <p:nvPr/>
        </p:nvSpPr>
        <p:spPr bwMode="auto">
          <a:xfrm>
            <a:off x="487363" y="617538"/>
            <a:ext cx="3175" cy="1587"/>
          </a:xfrm>
          <a:custGeom>
            <a:avLst/>
            <a:gdLst>
              <a:gd name="T0" fmla="*/ 0 w 2"/>
              <a:gd name="T1" fmla="*/ 0 h 1587"/>
              <a:gd name="T2" fmla="*/ 2147483646 w 2"/>
              <a:gd name="T3" fmla="*/ 0 h 1587"/>
              <a:gd name="T4" fmla="*/ 2147483646 w 2"/>
              <a:gd name="T5" fmla="*/ 0 h 1587"/>
              <a:gd name="T6" fmla="*/ 2147483646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2147483646 w 2"/>
              <a:gd name="T35" fmla="*/ 0 h 1587"/>
              <a:gd name="T36" fmla="*/ 2147483646 w 2"/>
              <a:gd name="T37" fmla="*/ 0 h 1587"/>
              <a:gd name="T38" fmla="*/ 2147483646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79" name="Freeform 1115"/>
          <p:cNvSpPr>
            <a:spLocks/>
          </p:cNvSpPr>
          <p:nvPr/>
        </p:nvSpPr>
        <p:spPr bwMode="auto">
          <a:xfrm>
            <a:off x="458788" y="473075"/>
            <a:ext cx="3175" cy="3175"/>
          </a:xfrm>
          <a:custGeom>
            <a:avLst/>
            <a:gdLst>
              <a:gd name="T0" fmla="*/ 0 w 2"/>
              <a:gd name="T1" fmla="*/ 2147483646 h 2"/>
              <a:gd name="T2" fmla="*/ 0 w 2"/>
              <a:gd name="T3" fmla="*/ 2147483646 h 2"/>
              <a:gd name="T4" fmla="*/ 0 w 2"/>
              <a:gd name="T5" fmla="*/ 2147483646 h 2"/>
              <a:gd name="T6" fmla="*/ 0 w 2"/>
              <a:gd name="T7" fmla="*/ 2147483646 h 2"/>
              <a:gd name="T8" fmla="*/ 0 w 2"/>
              <a:gd name="T9" fmla="*/ 2147483646 h 2"/>
              <a:gd name="T10" fmla="*/ 0 w 2"/>
              <a:gd name="T11" fmla="*/ 2147483646 h 2"/>
              <a:gd name="T12" fmla="*/ 2147483646 w 2"/>
              <a:gd name="T13" fmla="*/ 2147483646 h 2"/>
              <a:gd name="T14" fmla="*/ 2147483646 w 2"/>
              <a:gd name="T15" fmla="*/ 2147483646 h 2"/>
              <a:gd name="T16" fmla="*/ 2147483646 w 2"/>
              <a:gd name="T17" fmla="*/ 0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2147483646 w 2"/>
              <a:gd name="T29" fmla="*/ 2147483646 h 2"/>
              <a:gd name="T30" fmla="*/ 2147483646 w 2"/>
              <a:gd name="T31" fmla="*/ 2147483646 h 2"/>
              <a:gd name="T32" fmla="*/ 2147483646 w 2"/>
              <a:gd name="T33" fmla="*/ 2147483646 h 2"/>
              <a:gd name="T34" fmla="*/ 2147483646 w 2"/>
              <a:gd name="T35" fmla="*/ 2147483646 h 2"/>
              <a:gd name="T36" fmla="*/ 2147483646 w 2"/>
              <a:gd name="T37" fmla="*/ 2147483646 h 2"/>
              <a:gd name="T38" fmla="*/ 2147483646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2147483646 w 2"/>
              <a:gd name="T55" fmla="*/ 2147483646 h 2"/>
              <a:gd name="T56" fmla="*/ 0 w 2"/>
              <a:gd name="T57" fmla="*/ 2147483646 h 2"/>
              <a:gd name="T58" fmla="*/ 2147483646 w 2"/>
              <a:gd name="T59" fmla="*/ 2147483646 h 2"/>
              <a:gd name="T60" fmla="*/ 2147483646 w 2"/>
              <a:gd name="T61" fmla="*/ 2147483646 h 2"/>
              <a:gd name="T62" fmla="*/ 2147483646 w 2"/>
              <a:gd name="T63" fmla="*/ 2147483646 h 2"/>
              <a:gd name="T64" fmla="*/ 0 w 2"/>
              <a:gd name="T65" fmla="*/ 2147483646 h 2"/>
              <a:gd name="T66" fmla="*/ 0 w 2"/>
              <a:gd name="T67" fmla="*/ 2147483646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0" name="Freeform 1120"/>
          <p:cNvSpPr>
            <a:spLocks/>
          </p:cNvSpPr>
          <p:nvPr/>
        </p:nvSpPr>
        <p:spPr bwMode="auto">
          <a:xfrm>
            <a:off x="458788" y="463550"/>
            <a:ext cx="3175" cy="3175"/>
          </a:xfrm>
          <a:custGeom>
            <a:avLst/>
            <a:gdLst>
              <a:gd name="T0" fmla="*/ 0 w 2"/>
              <a:gd name="T1" fmla="*/ 0 h 2"/>
              <a:gd name="T2" fmla="*/ 0 w 2"/>
              <a:gd name="T3" fmla="*/ 2147483646 h 2"/>
              <a:gd name="T4" fmla="*/ 0 w 2"/>
              <a:gd name="T5" fmla="*/ 2147483646 h 2"/>
              <a:gd name="T6" fmla="*/ 0 w 2"/>
              <a:gd name="T7" fmla="*/ 2147483646 h 2"/>
              <a:gd name="T8" fmla="*/ 2147483646 w 2"/>
              <a:gd name="T9" fmla="*/ 2147483646 h 2"/>
              <a:gd name="T10" fmla="*/ 2147483646 w 2"/>
              <a:gd name="T11" fmla="*/ 0 h 2"/>
              <a:gd name="T12" fmla="*/ 2147483646 w 2"/>
              <a:gd name="T13" fmla="*/ 0 h 2"/>
              <a:gd name="T14" fmla="*/ 2147483646 w 2"/>
              <a:gd name="T15" fmla="*/ 0 h 2"/>
              <a:gd name="T16" fmla="*/ 0 w 2"/>
              <a:gd name="T17" fmla="*/ 0 h 2"/>
              <a:gd name="T18" fmla="*/ 0 w 2"/>
              <a:gd name="T19" fmla="*/ 2147483646 h 2"/>
              <a:gd name="T20" fmla="*/ 0 w 2"/>
              <a:gd name="T21" fmla="*/ 2147483646 h 2"/>
              <a:gd name="T22" fmla="*/ 2147483646 w 2"/>
              <a:gd name="T23" fmla="*/ 0 h 2"/>
              <a:gd name="T24" fmla="*/ 2147483646 w 2"/>
              <a:gd name="T25" fmla="*/ 0 h 2"/>
              <a:gd name="T26" fmla="*/ 2147483646 w 2"/>
              <a:gd name="T27" fmla="*/ 0 h 2"/>
              <a:gd name="T28" fmla="*/ 2147483646 w 2"/>
              <a:gd name="T29" fmla="*/ 2147483646 h 2"/>
              <a:gd name="T30" fmla="*/ 0 w 2"/>
              <a:gd name="T31" fmla="*/ 2147483646 h 2"/>
              <a:gd name="T32" fmla="*/ 0 w 2"/>
              <a:gd name="T33" fmla="*/ 2147483646 h 2"/>
              <a:gd name="T34" fmla="*/ 0 w 2"/>
              <a:gd name="T35" fmla="*/ 2147483646 h 2"/>
              <a:gd name="T36" fmla="*/ 0 w 2"/>
              <a:gd name="T37" fmla="*/ 2147483646 h 2"/>
              <a:gd name="T38" fmla="*/ 0 w 2"/>
              <a:gd name="T39" fmla="*/ 2147483646 h 2"/>
              <a:gd name="T40" fmla="*/ 0 w 2"/>
              <a:gd name="T41" fmla="*/ 2147483646 h 2"/>
              <a:gd name="T42" fmla="*/ 0 w 2"/>
              <a:gd name="T43" fmla="*/ 2147483646 h 2"/>
              <a:gd name="T44" fmla="*/ 0 w 2"/>
              <a:gd name="T45" fmla="*/ 2147483646 h 2"/>
              <a:gd name="T46" fmla="*/ 2147483646 w 2"/>
              <a:gd name="T47" fmla="*/ 2147483646 h 2"/>
              <a:gd name="T48" fmla="*/ 0 w 2"/>
              <a:gd name="T49" fmla="*/ 2147483646 h 2"/>
              <a:gd name="T50" fmla="*/ 0 w 2"/>
              <a:gd name="T51" fmla="*/ 2147483646 h 2"/>
              <a:gd name="T52" fmla="*/ 2147483646 w 2"/>
              <a:gd name="T53" fmla="*/ 2147483646 h 2"/>
              <a:gd name="T54" fmla="*/ 2147483646 w 2"/>
              <a:gd name="T55" fmla="*/ 2147483646 h 2"/>
              <a:gd name="T56" fmla="*/ 2147483646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1" name="Freeform 1134"/>
          <p:cNvSpPr>
            <a:spLocks/>
          </p:cNvSpPr>
          <p:nvPr/>
        </p:nvSpPr>
        <p:spPr bwMode="auto">
          <a:xfrm>
            <a:off x="703263" y="514350"/>
            <a:ext cx="3175" cy="6350"/>
          </a:xfrm>
          <a:custGeom>
            <a:avLst/>
            <a:gdLst>
              <a:gd name="T0" fmla="*/ 2147483646 w 2"/>
              <a:gd name="T1" fmla="*/ 2147483646 h 4"/>
              <a:gd name="T2" fmla="*/ 2147483646 w 2"/>
              <a:gd name="T3" fmla="*/ 2147483646 h 4"/>
              <a:gd name="T4" fmla="*/ 2147483646 w 2"/>
              <a:gd name="T5" fmla="*/ 2147483646 h 4"/>
              <a:gd name="T6" fmla="*/ 2147483646 w 2"/>
              <a:gd name="T7" fmla="*/ 2147483646 h 4"/>
              <a:gd name="T8" fmla="*/ 2147483646 w 2"/>
              <a:gd name="T9" fmla="*/ 0 h 4"/>
              <a:gd name="T10" fmla="*/ 2147483646 w 2"/>
              <a:gd name="T11" fmla="*/ 0 h 4"/>
              <a:gd name="T12" fmla="*/ 2147483646 w 2"/>
              <a:gd name="T13" fmla="*/ 0 h 4"/>
              <a:gd name="T14" fmla="*/ 0 w 2"/>
              <a:gd name="T15" fmla="*/ 2147483646 h 4"/>
              <a:gd name="T16" fmla="*/ 2147483646 w 2"/>
              <a:gd name="T17" fmla="*/ 2147483646 h 4"/>
              <a:gd name="T18" fmla="*/ 2147483646 w 2"/>
              <a:gd name="T19" fmla="*/ 2147483646 h 4"/>
              <a:gd name="T20" fmla="*/ 2147483646 w 2"/>
              <a:gd name="T21" fmla="*/ 2147483646 h 4"/>
              <a:gd name="T22" fmla="*/ 2147483646 w 2"/>
              <a:gd name="T23" fmla="*/ 0 h 4"/>
              <a:gd name="T24" fmla="*/ 2147483646 w 2"/>
              <a:gd name="T25" fmla="*/ 2147483646 h 4"/>
              <a:gd name="T26" fmla="*/ 2147483646 w 2"/>
              <a:gd name="T27" fmla="*/ 2147483646 h 4"/>
              <a:gd name="T28" fmla="*/ 2147483646 w 2"/>
              <a:gd name="T29" fmla="*/ 2147483646 h 4"/>
              <a:gd name="T30" fmla="*/ 2147483646 w 2"/>
              <a:gd name="T31" fmla="*/ 2147483646 h 4"/>
              <a:gd name="T32" fmla="*/ 2147483646 w 2"/>
              <a:gd name="T33" fmla="*/ 2147483646 h 4"/>
              <a:gd name="T34" fmla="*/ 2147483646 w 2"/>
              <a:gd name="T35" fmla="*/ 2147483646 h 4"/>
              <a:gd name="T36" fmla="*/ 2147483646 w 2"/>
              <a:gd name="T37" fmla="*/ 2147483646 h 4"/>
              <a:gd name="T38" fmla="*/ 2147483646 w 2"/>
              <a:gd name="T39" fmla="*/ 2147483646 h 4"/>
              <a:gd name="T40" fmla="*/ 2147483646 w 2"/>
              <a:gd name="T41" fmla="*/ 2147483646 h 4"/>
              <a:gd name="T42" fmla="*/ 2147483646 w 2"/>
              <a:gd name="T43" fmla="*/ 2147483646 h 4"/>
              <a:gd name="T44" fmla="*/ 2147483646 w 2"/>
              <a:gd name="T45" fmla="*/ 2147483646 h 4"/>
              <a:gd name="T46" fmla="*/ 2147483646 w 2"/>
              <a:gd name="T47" fmla="*/ 2147483646 h 4"/>
              <a:gd name="T48" fmla="*/ 2147483646 w 2"/>
              <a:gd name="T49" fmla="*/ 2147483646 h 4"/>
              <a:gd name="T50" fmla="*/ 2147483646 w 2"/>
              <a:gd name="T51" fmla="*/ 2147483646 h 4"/>
              <a:gd name="T52" fmla="*/ 0 w 2"/>
              <a:gd name="T53" fmla="*/ 2147483646 h 4"/>
              <a:gd name="T54" fmla="*/ 2147483646 w 2"/>
              <a:gd name="T55" fmla="*/ 2147483646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2" name="Freeform 1141"/>
          <p:cNvSpPr>
            <a:spLocks/>
          </p:cNvSpPr>
          <p:nvPr/>
        </p:nvSpPr>
        <p:spPr bwMode="auto">
          <a:xfrm>
            <a:off x="706438" y="479425"/>
            <a:ext cx="1587" cy="6350"/>
          </a:xfrm>
          <a:custGeom>
            <a:avLst/>
            <a:gdLst>
              <a:gd name="T0" fmla="*/ 0 w 1587"/>
              <a:gd name="T1" fmla="*/ 2147483646 h 4"/>
              <a:gd name="T2" fmla="*/ 0 w 1587"/>
              <a:gd name="T3" fmla="*/ 2147483646 h 4"/>
              <a:gd name="T4" fmla="*/ 0 w 1587"/>
              <a:gd name="T5" fmla="*/ 0 h 4"/>
              <a:gd name="T6" fmla="*/ 0 w 1587"/>
              <a:gd name="T7" fmla="*/ 0 h 4"/>
              <a:gd name="T8" fmla="*/ 0 w 1587"/>
              <a:gd name="T9" fmla="*/ 2147483646 h 4"/>
              <a:gd name="T10" fmla="*/ 0 w 1587"/>
              <a:gd name="T11" fmla="*/ 2147483646 h 4"/>
              <a:gd name="T12" fmla="*/ 0 w 1587"/>
              <a:gd name="T13" fmla="*/ 2147483646 h 4"/>
              <a:gd name="T14" fmla="*/ 0 w 1587"/>
              <a:gd name="T15" fmla="*/ 2147483646 h 4"/>
              <a:gd name="T16" fmla="*/ 0 w 1587"/>
              <a:gd name="T17" fmla="*/ 2147483646 h 4"/>
              <a:gd name="T18" fmla="*/ 0 w 1587"/>
              <a:gd name="T19" fmla="*/ 2147483646 h 4"/>
              <a:gd name="T20" fmla="*/ 0 w 1587"/>
              <a:gd name="T21" fmla="*/ 2147483646 h 4"/>
              <a:gd name="T22" fmla="*/ 0 w 1587"/>
              <a:gd name="T23" fmla="*/ 2147483646 h 4"/>
              <a:gd name="T24" fmla="*/ 0 w 1587"/>
              <a:gd name="T25" fmla="*/ 2147483646 h 4"/>
              <a:gd name="T26" fmla="*/ 0 w 1587"/>
              <a:gd name="T27" fmla="*/ 2147483646 h 4"/>
              <a:gd name="T28" fmla="*/ 0 w 1587"/>
              <a:gd name="T29" fmla="*/ 2147483646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3" name="Freeform 1148"/>
          <p:cNvSpPr>
            <a:spLocks/>
          </p:cNvSpPr>
          <p:nvPr/>
        </p:nvSpPr>
        <p:spPr bwMode="auto">
          <a:xfrm>
            <a:off x="693738" y="460375"/>
            <a:ext cx="3175" cy="3175"/>
          </a:xfrm>
          <a:custGeom>
            <a:avLst/>
            <a:gdLst>
              <a:gd name="T0" fmla="*/ 2147483646 w 2"/>
              <a:gd name="T1" fmla="*/ 2147483646 h 2"/>
              <a:gd name="T2" fmla="*/ 2147483646 w 2"/>
              <a:gd name="T3" fmla="*/ 0 h 2"/>
              <a:gd name="T4" fmla="*/ 2147483646 w 2"/>
              <a:gd name="T5" fmla="*/ 0 h 2"/>
              <a:gd name="T6" fmla="*/ 2147483646 w 2"/>
              <a:gd name="T7" fmla="*/ 0 h 2"/>
              <a:gd name="T8" fmla="*/ 2147483646 w 2"/>
              <a:gd name="T9" fmla="*/ 0 h 2"/>
              <a:gd name="T10" fmla="*/ 0 w 2"/>
              <a:gd name="T11" fmla="*/ 0 h 2"/>
              <a:gd name="T12" fmla="*/ 0 w 2"/>
              <a:gd name="T13" fmla="*/ 0 h 2"/>
              <a:gd name="T14" fmla="*/ 0 w 2"/>
              <a:gd name="T15" fmla="*/ 2147483646 h 2"/>
              <a:gd name="T16" fmla="*/ 0 w 2"/>
              <a:gd name="T17" fmla="*/ 2147483646 h 2"/>
              <a:gd name="T18" fmla="*/ 0 w 2"/>
              <a:gd name="T19" fmla="*/ 2147483646 h 2"/>
              <a:gd name="T20" fmla="*/ 2147483646 w 2"/>
              <a:gd name="T21" fmla="*/ 2147483646 h 2"/>
              <a:gd name="T22" fmla="*/ 2147483646 w 2"/>
              <a:gd name="T23" fmla="*/ 2147483646 h 2"/>
              <a:gd name="T24" fmla="*/ 2147483646 w 2"/>
              <a:gd name="T25" fmla="*/ 0 h 2"/>
              <a:gd name="T26" fmla="*/ 2147483646 w 2"/>
              <a:gd name="T27" fmla="*/ 0 h 2"/>
              <a:gd name="T28" fmla="*/ 2147483646 w 2"/>
              <a:gd name="T29" fmla="*/ 0 h 2"/>
              <a:gd name="T30" fmla="*/ 0 w 2"/>
              <a:gd name="T31" fmla="*/ 2147483646 h 2"/>
              <a:gd name="T32" fmla="*/ 2147483646 w 2"/>
              <a:gd name="T33" fmla="*/ 2147483646 h 2"/>
              <a:gd name="T34" fmla="*/ 2147483646 w 2"/>
              <a:gd name="T35" fmla="*/ 0 h 2"/>
              <a:gd name="T36" fmla="*/ 0 w 2"/>
              <a:gd name="T37" fmla="*/ 2147483646 h 2"/>
              <a:gd name="T38" fmla="*/ 2147483646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0 w 2"/>
              <a:gd name="T55" fmla="*/ 2147483646 h 2"/>
              <a:gd name="T56" fmla="*/ 0 w 2"/>
              <a:gd name="T57" fmla="*/ 2147483646 h 2"/>
              <a:gd name="T58" fmla="*/ 2147483646 w 2"/>
              <a:gd name="T59" fmla="*/ 2147483646 h 2"/>
              <a:gd name="T60" fmla="*/ 2147483646 w 2"/>
              <a:gd name="T61" fmla="*/ 2147483646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4" name="Freeform 1150"/>
          <p:cNvSpPr>
            <a:spLocks/>
          </p:cNvSpPr>
          <p:nvPr/>
        </p:nvSpPr>
        <p:spPr bwMode="auto">
          <a:xfrm>
            <a:off x="684213" y="447675"/>
            <a:ext cx="1587" cy="3175"/>
          </a:xfrm>
          <a:custGeom>
            <a:avLst/>
            <a:gdLst>
              <a:gd name="T0" fmla="*/ 0 w 1587"/>
              <a:gd name="T1" fmla="*/ 2147483646 h 2"/>
              <a:gd name="T2" fmla="*/ 0 w 1587"/>
              <a:gd name="T3" fmla="*/ 0 h 2"/>
              <a:gd name="T4" fmla="*/ 0 w 1587"/>
              <a:gd name="T5" fmla="*/ 2147483646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5" name="Freeform 1152"/>
          <p:cNvSpPr>
            <a:spLocks/>
          </p:cNvSpPr>
          <p:nvPr/>
        </p:nvSpPr>
        <p:spPr bwMode="auto">
          <a:xfrm>
            <a:off x="684213" y="447675"/>
            <a:ext cx="3175" cy="3175"/>
          </a:xfrm>
          <a:custGeom>
            <a:avLst/>
            <a:gdLst>
              <a:gd name="T0" fmla="*/ 2147483646 w 2"/>
              <a:gd name="T1" fmla="*/ 0 h 2"/>
              <a:gd name="T2" fmla="*/ 0 w 2"/>
              <a:gd name="T3" fmla="*/ 0 h 2"/>
              <a:gd name="T4" fmla="*/ 0 w 2"/>
              <a:gd name="T5" fmla="*/ 0 h 2"/>
              <a:gd name="T6" fmla="*/ 0 w 2"/>
              <a:gd name="T7" fmla="*/ 0 h 2"/>
              <a:gd name="T8" fmla="*/ 0 w 2"/>
              <a:gd name="T9" fmla="*/ 2147483646 h 2"/>
              <a:gd name="T10" fmla="*/ 2147483646 w 2"/>
              <a:gd name="T11" fmla="*/ 2147483646 h 2"/>
              <a:gd name="T12" fmla="*/ 2147483646 w 2"/>
              <a:gd name="T13" fmla="*/ 0 h 2"/>
              <a:gd name="T14" fmla="*/ 0 w 2"/>
              <a:gd name="T15" fmla="*/ 0 h 2"/>
              <a:gd name="T16" fmla="*/ 0 w 2"/>
              <a:gd name="T17" fmla="*/ 0 h 2"/>
              <a:gd name="T18" fmla="*/ 0 w 2"/>
              <a:gd name="T19" fmla="*/ 0 h 2"/>
              <a:gd name="T20" fmla="*/ 0 w 2"/>
              <a:gd name="T21" fmla="*/ 2147483646 h 2"/>
              <a:gd name="T22" fmla="*/ 2147483646 w 2"/>
              <a:gd name="T23" fmla="*/ 2147483646 h 2"/>
              <a:gd name="T24" fmla="*/ 2147483646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6" name="Freeform 1154"/>
          <p:cNvSpPr>
            <a:spLocks/>
          </p:cNvSpPr>
          <p:nvPr/>
        </p:nvSpPr>
        <p:spPr bwMode="auto">
          <a:xfrm>
            <a:off x="665163" y="434975"/>
            <a:ext cx="3175" cy="1588"/>
          </a:xfrm>
          <a:custGeom>
            <a:avLst/>
            <a:gdLst>
              <a:gd name="T0" fmla="*/ 2147483646 w 2"/>
              <a:gd name="T1" fmla="*/ 0 h 1588"/>
              <a:gd name="T2" fmla="*/ 0 w 2"/>
              <a:gd name="T3" fmla="*/ 0 h 1588"/>
              <a:gd name="T4" fmla="*/ 2147483646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7" name="Freeform 1156"/>
          <p:cNvSpPr>
            <a:spLocks/>
          </p:cNvSpPr>
          <p:nvPr/>
        </p:nvSpPr>
        <p:spPr bwMode="auto">
          <a:xfrm>
            <a:off x="665163" y="431800"/>
            <a:ext cx="3175" cy="3175"/>
          </a:xfrm>
          <a:custGeom>
            <a:avLst/>
            <a:gdLst>
              <a:gd name="T0" fmla="*/ 2147483646 w 2"/>
              <a:gd name="T1" fmla="*/ 2147483646 h 2"/>
              <a:gd name="T2" fmla="*/ 0 w 2"/>
              <a:gd name="T3" fmla="*/ 0 h 2"/>
              <a:gd name="T4" fmla="*/ 0 w 2"/>
              <a:gd name="T5" fmla="*/ 0 h 2"/>
              <a:gd name="T6" fmla="*/ 0 w 2"/>
              <a:gd name="T7" fmla="*/ 2147483646 h 2"/>
              <a:gd name="T8" fmla="*/ 2147483646 w 2"/>
              <a:gd name="T9" fmla="*/ 2147483646 h 2"/>
              <a:gd name="T10" fmla="*/ 2147483646 w 2"/>
              <a:gd name="T11" fmla="*/ 2147483646 h 2"/>
              <a:gd name="T12" fmla="*/ 2147483646 w 2"/>
              <a:gd name="T13" fmla="*/ 2147483646 h 2"/>
              <a:gd name="T14" fmla="*/ 0 w 2"/>
              <a:gd name="T15" fmla="*/ 0 h 2"/>
              <a:gd name="T16" fmla="*/ 0 w 2"/>
              <a:gd name="T17" fmla="*/ 0 h 2"/>
              <a:gd name="T18" fmla="*/ 0 w 2"/>
              <a:gd name="T19" fmla="*/ 2147483646 h 2"/>
              <a:gd name="T20" fmla="*/ 2147483646 w 2"/>
              <a:gd name="T21" fmla="*/ 2147483646 h 2"/>
              <a:gd name="T22" fmla="*/ 2147483646 w 2"/>
              <a:gd name="T23" fmla="*/ 2147483646 h 2"/>
              <a:gd name="T24" fmla="*/ 2147483646 w 2"/>
              <a:gd name="T25" fmla="*/ 2147483646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8" name="Freeform 1163"/>
          <p:cNvSpPr>
            <a:spLocks/>
          </p:cNvSpPr>
          <p:nvPr/>
        </p:nvSpPr>
        <p:spPr bwMode="auto">
          <a:xfrm>
            <a:off x="611188" y="415925"/>
            <a:ext cx="6350" cy="3175"/>
          </a:xfrm>
          <a:custGeom>
            <a:avLst/>
            <a:gdLst>
              <a:gd name="T0" fmla="*/ 2147483646 w 4"/>
              <a:gd name="T1" fmla="*/ 2147483646 h 2"/>
              <a:gd name="T2" fmla="*/ 2147483646 w 4"/>
              <a:gd name="T3" fmla="*/ 2147483646 h 2"/>
              <a:gd name="T4" fmla="*/ 2147483646 w 4"/>
              <a:gd name="T5" fmla="*/ 2147483646 h 2"/>
              <a:gd name="T6" fmla="*/ 2147483646 w 4"/>
              <a:gd name="T7" fmla="*/ 0 h 2"/>
              <a:gd name="T8" fmla="*/ 2147483646 w 4"/>
              <a:gd name="T9" fmla="*/ 0 h 2"/>
              <a:gd name="T10" fmla="*/ 2147483646 w 4"/>
              <a:gd name="T11" fmla="*/ 0 h 2"/>
              <a:gd name="T12" fmla="*/ 2147483646 w 4"/>
              <a:gd name="T13" fmla="*/ 0 h 2"/>
              <a:gd name="T14" fmla="*/ 0 w 4"/>
              <a:gd name="T15" fmla="*/ 2147483646 h 2"/>
              <a:gd name="T16" fmla="*/ 2147483646 w 4"/>
              <a:gd name="T17" fmla="*/ 2147483646 h 2"/>
              <a:gd name="T18" fmla="*/ 2147483646 w 4"/>
              <a:gd name="T19" fmla="*/ 0 h 2"/>
              <a:gd name="T20" fmla="*/ 2147483646 w 4"/>
              <a:gd name="T21" fmla="*/ 2147483646 h 2"/>
              <a:gd name="T22" fmla="*/ 2147483646 w 4"/>
              <a:gd name="T23" fmla="*/ 0 h 2"/>
              <a:gd name="T24" fmla="*/ 2147483646 w 4"/>
              <a:gd name="T25" fmla="*/ 0 h 2"/>
              <a:gd name="T26" fmla="*/ 2147483646 w 4"/>
              <a:gd name="T27" fmla="*/ 0 h 2"/>
              <a:gd name="T28" fmla="*/ 2147483646 w 4"/>
              <a:gd name="T29" fmla="*/ 0 h 2"/>
              <a:gd name="T30" fmla="*/ 0 w 4"/>
              <a:gd name="T31" fmla="*/ 0 h 2"/>
              <a:gd name="T32" fmla="*/ 2147483646 w 4"/>
              <a:gd name="T33" fmla="*/ 2147483646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9" name="Freeform 1172"/>
          <p:cNvSpPr>
            <a:spLocks/>
          </p:cNvSpPr>
          <p:nvPr/>
        </p:nvSpPr>
        <p:spPr bwMode="auto">
          <a:xfrm>
            <a:off x="582613" y="476250"/>
            <a:ext cx="3175" cy="3175"/>
          </a:xfrm>
          <a:custGeom>
            <a:avLst/>
            <a:gdLst>
              <a:gd name="T0" fmla="*/ 0 w 2"/>
              <a:gd name="T1" fmla="*/ 2147483646 h 2"/>
              <a:gd name="T2" fmla="*/ 0 w 2"/>
              <a:gd name="T3" fmla="*/ 2147483646 h 2"/>
              <a:gd name="T4" fmla="*/ 2147483646 w 2"/>
              <a:gd name="T5" fmla="*/ 2147483646 h 2"/>
              <a:gd name="T6" fmla="*/ 0 w 2"/>
              <a:gd name="T7" fmla="*/ 0 h 2"/>
              <a:gd name="T8" fmla="*/ 0 w 2"/>
              <a:gd name="T9" fmla="*/ 0 h 2"/>
              <a:gd name="T10" fmla="*/ 0 w 2"/>
              <a:gd name="T11" fmla="*/ 0 h 2"/>
              <a:gd name="T12" fmla="*/ 0 w 2"/>
              <a:gd name="T13" fmla="*/ 2147483646 h 2"/>
              <a:gd name="T14" fmla="*/ 0 w 2"/>
              <a:gd name="T15" fmla="*/ 2147483646 h 2"/>
              <a:gd name="T16" fmla="*/ 0 w 2"/>
              <a:gd name="T17" fmla="*/ 2147483646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0 w 2"/>
              <a:gd name="T29" fmla="*/ 2147483646 h 2"/>
              <a:gd name="T30" fmla="*/ 0 w 2"/>
              <a:gd name="T31" fmla="*/ 2147483646 h 2"/>
              <a:gd name="T32" fmla="*/ 0 w 2"/>
              <a:gd name="T33" fmla="*/ 2147483646 h 2"/>
              <a:gd name="T34" fmla="*/ 0 w 2"/>
              <a:gd name="T35" fmla="*/ 2147483646 h 2"/>
              <a:gd name="T36" fmla="*/ 0 w 2"/>
              <a:gd name="T37" fmla="*/ 2147483646 h 2"/>
              <a:gd name="T38" fmla="*/ 0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0 w 2"/>
              <a:gd name="T55" fmla="*/ 2147483646 h 2"/>
              <a:gd name="T56" fmla="*/ 0 w 2"/>
              <a:gd name="T57" fmla="*/ 2147483646 h 2"/>
              <a:gd name="T58" fmla="*/ 0 w 2"/>
              <a:gd name="T59" fmla="*/ 2147483646 h 2"/>
              <a:gd name="T60" fmla="*/ 0 w 2"/>
              <a:gd name="T61" fmla="*/ 2147483646 h 2"/>
              <a:gd name="T62" fmla="*/ 0 w 2"/>
              <a:gd name="T63" fmla="*/ 2147483646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0" name="Freeform 1177"/>
          <p:cNvSpPr>
            <a:spLocks/>
          </p:cNvSpPr>
          <p:nvPr/>
        </p:nvSpPr>
        <p:spPr bwMode="auto">
          <a:xfrm>
            <a:off x="557213" y="534988"/>
            <a:ext cx="3175" cy="3175"/>
          </a:xfrm>
          <a:custGeom>
            <a:avLst/>
            <a:gdLst>
              <a:gd name="T0" fmla="*/ 0 w 2"/>
              <a:gd name="T1" fmla="*/ 2147483646 h 2"/>
              <a:gd name="T2" fmla="*/ 2147483646 w 2"/>
              <a:gd name="T3" fmla="*/ 2147483646 h 2"/>
              <a:gd name="T4" fmla="*/ 2147483646 w 2"/>
              <a:gd name="T5" fmla="*/ 2147483646 h 2"/>
              <a:gd name="T6" fmla="*/ 2147483646 w 2"/>
              <a:gd name="T7" fmla="*/ 0 h 2"/>
              <a:gd name="T8" fmla="*/ 2147483646 w 2"/>
              <a:gd name="T9" fmla="*/ 0 h 2"/>
              <a:gd name="T10" fmla="*/ 2147483646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2147483646 h 2"/>
              <a:gd name="T40" fmla="*/ 0 w 2"/>
              <a:gd name="T41" fmla="*/ 2147483646 h 2"/>
              <a:gd name="T42" fmla="*/ 2147483646 w 2"/>
              <a:gd name="T43" fmla="*/ 2147483646 h 2"/>
              <a:gd name="T44" fmla="*/ 2147483646 w 2"/>
              <a:gd name="T45" fmla="*/ 0 h 2"/>
              <a:gd name="T46" fmla="*/ 2147483646 w 2"/>
              <a:gd name="T47" fmla="*/ 0 h 2"/>
              <a:gd name="T48" fmla="*/ 2147483646 w 2"/>
              <a:gd name="T49" fmla="*/ 0 h 2"/>
              <a:gd name="T50" fmla="*/ 2147483646 w 2"/>
              <a:gd name="T51" fmla="*/ 0 h 2"/>
              <a:gd name="T52" fmla="*/ 2147483646 w 2"/>
              <a:gd name="T53" fmla="*/ 0 h 2"/>
              <a:gd name="T54" fmla="*/ 2147483646 w 2"/>
              <a:gd name="T55" fmla="*/ 0 h 2"/>
              <a:gd name="T56" fmla="*/ 2147483646 w 2"/>
              <a:gd name="T57" fmla="*/ 0 h 2"/>
              <a:gd name="T58" fmla="*/ 2147483646 w 2"/>
              <a:gd name="T59" fmla="*/ 0 h 2"/>
              <a:gd name="T60" fmla="*/ 2147483646 w 2"/>
              <a:gd name="T61" fmla="*/ 0 h 2"/>
              <a:gd name="T62" fmla="*/ 2147483646 w 2"/>
              <a:gd name="T63" fmla="*/ 0 h 2"/>
              <a:gd name="T64" fmla="*/ 2147483646 w 2"/>
              <a:gd name="T65" fmla="*/ 0 h 2"/>
              <a:gd name="T66" fmla="*/ 2147483646 w 2"/>
              <a:gd name="T67" fmla="*/ 2147483646 h 2"/>
              <a:gd name="T68" fmla="*/ 2147483646 w 2"/>
              <a:gd name="T69" fmla="*/ 0 h 2"/>
              <a:gd name="T70" fmla="*/ 2147483646 w 2"/>
              <a:gd name="T71" fmla="*/ 0 h 2"/>
              <a:gd name="T72" fmla="*/ 0 w 2"/>
              <a:gd name="T73" fmla="*/ 0 h 2"/>
              <a:gd name="T74" fmla="*/ 0 w 2"/>
              <a:gd name="T75" fmla="*/ 0 h 2"/>
              <a:gd name="T76" fmla="*/ 0 w 2"/>
              <a:gd name="T77" fmla="*/ 2147483646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1" name="Freeform 1180"/>
          <p:cNvSpPr>
            <a:spLocks/>
          </p:cNvSpPr>
          <p:nvPr/>
        </p:nvSpPr>
        <p:spPr bwMode="auto">
          <a:xfrm>
            <a:off x="560388" y="530225"/>
            <a:ext cx="3175" cy="4763"/>
          </a:xfrm>
          <a:custGeom>
            <a:avLst/>
            <a:gdLst>
              <a:gd name="T0" fmla="*/ 0 w 2"/>
              <a:gd name="T1" fmla="*/ 2147483646 h 3"/>
              <a:gd name="T2" fmla="*/ 0 w 2"/>
              <a:gd name="T3" fmla="*/ 2147483646 h 3"/>
              <a:gd name="T4" fmla="*/ 2147483646 w 2"/>
              <a:gd name="T5" fmla="*/ 2147483646 h 3"/>
              <a:gd name="T6" fmla="*/ 2147483646 w 2"/>
              <a:gd name="T7" fmla="*/ 2147483646 h 3"/>
              <a:gd name="T8" fmla="*/ 0 w 2"/>
              <a:gd name="T9" fmla="*/ 0 h 3"/>
              <a:gd name="T10" fmla="*/ 0 w 2"/>
              <a:gd name="T11" fmla="*/ 0 h 3"/>
              <a:gd name="T12" fmla="*/ 0 w 2"/>
              <a:gd name="T13" fmla="*/ 0 h 3"/>
              <a:gd name="T14" fmla="*/ 0 w 2"/>
              <a:gd name="T15" fmla="*/ 2147483646 h 3"/>
              <a:gd name="T16" fmla="*/ 0 w 2"/>
              <a:gd name="T17" fmla="*/ 2147483646 h 3"/>
              <a:gd name="T18" fmla="*/ 0 w 2"/>
              <a:gd name="T19" fmla="*/ 2147483646 h 3"/>
              <a:gd name="T20" fmla="*/ 0 w 2"/>
              <a:gd name="T21" fmla="*/ 2147483646 h 3"/>
              <a:gd name="T22" fmla="*/ 0 w 2"/>
              <a:gd name="T23" fmla="*/ 0 h 3"/>
              <a:gd name="T24" fmla="*/ 0 w 2"/>
              <a:gd name="T25" fmla="*/ 2147483646 h 3"/>
              <a:gd name="T26" fmla="*/ 0 w 2"/>
              <a:gd name="T27" fmla="*/ 2147483646 h 3"/>
              <a:gd name="T28" fmla="*/ 0 w 2"/>
              <a:gd name="T29" fmla="*/ 2147483646 h 3"/>
              <a:gd name="T30" fmla="*/ 0 w 2"/>
              <a:gd name="T31" fmla="*/ 2147483646 h 3"/>
              <a:gd name="T32" fmla="*/ 0 w 2"/>
              <a:gd name="T33" fmla="*/ 2147483646 h 3"/>
              <a:gd name="T34" fmla="*/ 0 w 2"/>
              <a:gd name="T35" fmla="*/ 2147483646 h 3"/>
              <a:gd name="T36" fmla="*/ 0 w 2"/>
              <a:gd name="T37" fmla="*/ 2147483646 h 3"/>
              <a:gd name="T38" fmla="*/ 0 w 2"/>
              <a:gd name="T39" fmla="*/ 2147483646 h 3"/>
              <a:gd name="T40" fmla="*/ 0 w 2"/>
              <a:gd name="T41" fmla="*/ 2147483646 h 3"/>
              <a:gd name="T42" fmla="*/ 0 w 2"/>
              <a:gd name="T43" fmla="*/ 2147483646 h 3"/>
              <a:gd name="T44" fmla="*/ 0 w 2"/>
              <a:gd name="T45" fmla="*/ 2147483646 h 3"/>
              <a:gd name="T46" fmla="*/ 0 w 2"/>
              <a:gd name="T47" fmla="*/ 2147483646 h 3"/>
              <a:gd name="T48" fmla="*/ 0 w 2"/>
              <a:gd name="T49" fmla="*/ 2147483646 h 3"/>
              <a:gd name="T50" fmla="*/ 0 w 2"/>
              <a:gd name="T51" fmla="*/ 2147483646 h 3"/>
              <a:gd name="T52" fmla="*/ 0 w 2"/>
              <a:gd name="T53" fmla="*/ 2147483646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2" name="Line 1187"/>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3" name="Line 1188"/>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4" name="Freeform 1208"/>
          <p:cNvSpPr>
            <a:spLocks/>
          </p:cNvSpPr>
          <p:nvPr/>
        </p:nvSpPr>
        <p:spPr bwMode="auto">
          <a:xfrm>
            <a:off x="595313" y="557213"/>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5" name="Freeform 1210"/>
          <p:cNvSpPr>
            <a:spLocks/>
          </p:cNvSpPr>
          <p:nvPr/>
        </p:nvSpPr>
        <p:spPr bwMode="auto">
          <a:xfrm>
            <a:off x="595313" y="557213"/>
            <a:ext cx="3175" cy="3175"/>
          </a:xfrm>
          <a:custGeom>
            <a:avLst/>
            <a:gdLst>
              <a:gd name="T0" fmla="*/ 0 w 2"/>
              <a:gd name="T1" fmla="*/ 2147483646 h 2"/>
              <a:gd name="T2" fmla="*/ 0 w 2"/>
              <a:gd name="T3" fmla="*/ 2147483646 h 2"/>
              <a:gd name="T4" fmla="*/ 2147483646 w 2"/>
              <a:gd name="T5" fmla="*/ 2147483646 h 2"/>
              <a:gd name="T6" fmla="*/ 2147483646 w 2"/>
              <a:gd name="T7" fmla="*/ 0 h 2"/>
              <a:gd name="T8" fmla="*/ 2147483646 w 2"/>
              <a:gd name="T9" fmla="*/ 0 h 2"/>
              <a:gd name="T10" fmla="*/ 0 w 2"/>
              <a:gd name="T11" fmla="*/ 0 h 2"/>
              <a:gd name="T12" fmla="*/ 0 w 2"/>
              <a:gd name="T13" fmla="*/ 0 h 2"/>
              <a:gd name="T14" fmla="*/ 0 w 2"/>
              <a:gd name="T15" fmla="*/ 0 h 2"/>
              <a:gd name="T16" fmla="*/ 0 w 2"/>
              <a:gd name="T17" fmla="*/ 2147483646 h 2"/>
              <a:gd name="T18" fmla="*/ 0 w 2"/>
              <a:gd name="T19" fmla="*/ 2147483646 h 2"/>
              <a:gd name="T20" fmla="*/ 2147483646 w 2"/>
              <a:gd name="T21" fmla="*/ 2147483646 h 2"/>
              <a:gd name="T22" fmla="*/ 2147483646 w 2"/>
              <a:gd name="T23" fmla="*/ 0 h 2"/>
              <a:gd name="T24" fmla="*/ 2147483646 w 2"/>
              <a:gd name="T25" fmla="*/ 0 h 2"/>
              <a:gd name="T26" fmla="*/ 0 w 2"/>
              <a:gd name="T27" fmla="*/ 0 h 2"/>
              <a:gd name="T28" fmla="*/ 0 w 2"/>
              <a:gd name="T29" fmla="*/ 0 h 2"/>
              <a:gd name="T30" fmla="*/ 0 w 2"/>
              <a:gd name="T31" fmla="*/ 0 h 2"/>
              <a:gd name="T32" fmla="*/ 0 w 2"/>
              <a:gd name="T33" fmla="*/ 2147483646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6" name="Freeform 1214"/>
          <p:cNvSpPr>
            <a:spLocks/>
          </p:cNvSpPr>
          <p:nvPr/>
        </p:nvSpPr>
        <p:spPr bwMode="auto">
          <a:xfrm>
            <a:off x="595313" y="557213"/>
            <a:ext cx="3175" cy="3175"/>
          </a:xfrm>
          <a:custGeom>
            <a:avLst/>
            <a:gdLst>
              <a:gd name="T0" fmla="*/ 0 w 2"/>
              <a:gd name="T1" fmla="*/ 2147483646 h 2"/>
              <a:gd name="T2" fmla="*/ 2147483646 w 2"/>
              <a:gd name="T3" fmla="*/ 2147483646 h 2"/>
              <a:gd name="T4" fmla="*/ 0 w 2"/>
              <a:gd name="T5" fmla="*/ 0 h 2"/>
              <a:gd name="T6" fmla="*/ 0 w 2"/>
              <a:gd name="T7" fmla="*/ 2147483646 h 2"/>
              <a:gd name="T8" fmla="*/ 0 w 2"/>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7" name="Rectangle 1215">
            <a:extLst>
              <a:ext uri="{FF2B5EF4-FFF2-40B4-BE49-F238E27FC236}">
                <a16:creationId xmlns:a16="http://schemas.microsoft.com/office/drawing/2014/main" id="{FEE66926-7D70-4A8A-8165-1088AF2588E1}"/>
              </a:ext>
            </a:extLst>
          </p:cNvPr>
          <p:cNvSpPr>
            <a:spLocks noChangeArrowheads="1"/>
          </p:cNvSpPr>
          <p:nvPr/>
        </p:nvSpPr>
        <p:spPr bwMode="auto">
          <a:xfrm>
            <a:off x="595313" y="627063"/>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98" name="Freeform 1217"/>
          <p:cNvSpPr>
            <a:spLocks/>
          </p:cNvSpPr>
          <p:nvPr/>
        </p:nvSpPr>
        <p:spPr bwMode="auto">
          <a:xfrm>
            <a:off x="595313" y="6270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9" name="Freeform 1219"/>
          <p:cNvSpPr>
            <a:spLocks/>
          </p:cNvSpPr>
          <p:nvPr/>
        </p:nvSpPr>
        <p:spPr bwMode="auto">
          <a:xfrm>
            <a:off x="731838" y="541338"/>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0" name="Freeform 1221"/>
          <p:cNvSpPr>
            <a:spLocks/>
          </p:cNvSpPr>
          <p:nvPr/>
        </p:nvSpPr>
        <p:spPr bwMode="auto">
          <a:xfrm>
            <a:off x="731838" y="541338"/>
            <a:ext cx="3175" cy="3175"/>
          </a:xfrm>
          <a:custGeom>
            <a:avLst/>
            <a:gdLst>
              <a:gd name="T0" fmla="*/ 2147483646 w 2"/>
              <a:gd name="T1" fmla="*/ 0 h 2"/>
              <a:gd name="T2" fmla="*/ 2147483646 w 2"/>
              <a:gd name="T3" fmla="*/ 0 h 2"/>
              <a:gd name="T4" fmla="*/ 2147483646 w 2"/>
              <a:gd name="T5" fmla="*/ 0 h 2"/>
              <a:gd name="T6" fmla="*/ 0 w 2"/>
              <a:gd name="T7" fmla="*/ 0 h 2"/>
              <a:gd name="T8" fmla="*/ 0 w 2"/>
              <a:gd name="T9" fmla="*/ 0 h 2"/>
              <a:gd name="T10" fmla="*/ 0 w 2"/>
              <a:gd name="T11" fmla="*/ 2147483646 h 2"/>
              <a:gd name="T12" fmla="*/ 2147483646 w 2"/>
              <a:gd name="T13" fmla="*/ 0 h 2"/>
              <a:gd name="T14" fmla="*/ 2147483646 w 2"/>
              <a:gd name="T15" fmla="*/ 0 h 2"/>
              <a:gd name="T16" fmla="*/ 2147483646 w 2"/>
              <a:gd name="T17" fmla="*/ 0 h 2"/>
              <a:gd name="T18" fmla="*/ 0 w 2"/>
              <a:gd name="T19" fmla="*/ 0 h 2"/>
              <a:gd name="T20" fmla="*/ 0 w 2"/>
              <a:gd name="T21" fmla="*/ 0 h 2"/>
              <a:gd name="T22" fmla="*/ 0 w 2"/>
              <a:gd name="T23" fmla="*/ 2147483646 h 2"/>
              <a:gd name="T24" fmla="*/ 2147483646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1" name="Freeform 1234"/>
          <p:cNvSpPr>
            <a:spLocks/>
          </p:cNvSpPr>
          <p:nvPr/>
        </p:nvSpPr>
        <p:spPr bwMode="auto">
          <a:xfrm>
            <a:off x="722313" y="550863"/>
            <a:ext cx="3175" cy="1587"/>
          </a:xfrm>
          <a:custGeom>
            <a:avLst/>
            <a:gdLst>
              <a:gd name="T0" fmla="*/ 0 w 2"/>
              <a:gd name="T1" fmla="*/ 0 h 1587"/>
              <a:gd name="T2" fmla="*/ 0 w 2"/>
              <a:gd name="T3" fmla="*/ 0 h 1587"/>
              <a:gd name="T4" fmla="*/ 2147483646 w 2"/>
              <a:gd name="T5" fmla="*/ 0 h 1587"/>
              <a:gd name="T6" fmla="*/ 2147483646 w 2"/>
              <a:gd name="T7" fmla="*/ 0 h 1587"/>
              <a:gd name="T8" fmla="*/ 2147483646 w 2"/>
              <a:gd name="T9" fmla="*/ 0 h 1587"/>
              <a:gd name="T10" fmla="*/ 2147483646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2147483646 w 2"/>
              <a:gd name="T25" fmla="*/ 0 h 1587"/>
              <a:gd name="T26" fmla="*/ 2147483646 w 2"/>
              <a:gd name="T27" fmla="*/ 0 h 1587"/>
              <a:gd name="T28" fmla="*/ 2147483646 w 2"/>
              <a:gd name="T29" fmla="*/ 0 h 1587"/>
              <a:gd name="T30" fmla="*/ 0 w 2"/>
              <a:gd name="T31" fmla="*/ 0 h 1587"/>
              <a:gd name="T32" fmla="*/ 0 w 2"/>
              <a:gd name="T33" fmla="*/ 0 h 1587"/>
              <a:gd name="T34" fmla="*/ 2147483646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2" name="Line 1237"/>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3" name="Line 1238"/>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4" name="Freeform 1240"/>
          <p:cNvSpPr>
            <a:spLocks/>
          </p:cNvSpPr>
          <p:nvPr/>
        </p:nvSpPr>
        <p:spPr bwMode="auto">
          <a:xfrm>
            <a:off x="728663" y="541338"/>
            <a:ext cx="1587" cy="3175"/>
          </a:xfrm>
          <a:custGeom>
            <a:avLst/>
            <a:gdLst>
              <a:gd name="T0" fmla="*/ 0 w 1587"/>
              <a:gd name="T1" fmla="*/ 2147483646 h 2"/>
              <a:gd name="T2" fmla="*/ 0 w 1587"/>
              <a:gd name="T3" fmla="*/ 2147483646 h 2"/>
              <a:gd name="T4" fmla="*/ 0 w 1587"/>
              <a:gd name="T5" fmla="*/ 0 h 2"/>
              <a:gd name="T6" fmla="*/ 0 w 1587"/>
              <a:gd name="T7" fmla="*/ 2147483646 h 2"/>
              <a:gd name="T8" fmla="*/ 0 w 1587"/>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5" name="Freeform 1243"/>
          <p:cNvSpPr>
            <a:spLocks/>
          </p:cNvSpPr>
          <p:nvPr/>
        </p:nvSpPr>
        <p:spPr bwMode="auto">
          <a:xfrm>
            <a:off x="728663" y="538163"/>
            <a:ext cx="3175" cy="3175"/>
          </a:xfrm>
          <a:custGeom>
            <a:avLst/>
            <a:gdLst>
              <a:gd name="T0" fmla="*/ 2147483646 w 2"/>
              <a:gd name="T1" fmla="*/ 2147483646 h 2"/>
              <a:gd name="T2" fmla="*/ 2147483646 w 2"/>
              <a:gd name="T3" fmla="*/ 2147483646 h 2"/>
              <a:gd name="T4" fmla="*/ 2147483646 w 2"/>
              <a:gd name="T5" fmla="*/ 2147483646 h 2"/>
              <a:gd name="T6" fmla="*/ 2147483646 w 2"/>
              <a:gd name="T7" fmla="*/ 2147483646 h 2"/>
              <a:gd name="T8" fmla="*/ 0 w 2"/>
              <a:gd name="T9" fmla="*/ 2147483646 h 2"/>
              <a:gd name="T10" fmla="*/ 0 w 2"/>
              <a:gd name="T11" fmla="*/ 2147483646 h 2"/>
              <a:gd name="T12" fmla="*/ 2147483646 w 2"/>
              <a:gd name="T13" fmla="*/ 2147483646 h 2"/>
              <a:gd name="T14" fmla="*/ 0 w 2"/>
              <a:gd name="T15" fmla="*/ 2147483646 h 2"/>
              <a:gd name="T16" fmla="*/ 0 w 2"/>
              <a:gd name="T17" fmla="*/ 2147483646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0 w 2"/>
              <a:gd name="T29" fmla="*/ 2147483646 h 2"/>
              <a:gd name="T30" fmla="*/ 0 w 2"/>
              <a:gd name="T31" fmla="*/ 2147483646 h 2"/>
              <a:gd name="T32" fmla="*/ 0 w 2"/>
              <a:gd name="T33" fmla="*/ 2147483646 h 2"/>
              <a:gd name="T34" fmla="*/ 0 w 2"/>
              <a:gd name="T35" fmla="*/ 2147483646 h 2"/>
              <a:gd name="T36" fmla="*/ 0 w 2"/>
              <a:gd name="T37" fmla="*/ 2147483646 h 2"/>
              <a:gd name="T38" fmla="*/ 2147483646 w 2"/>
              <a:gd name="T39" fmla="*/ 2147483646 h 2"/>
              <a:gd name="T40" fmla="*/ 2147483646 w 2"/>
              <a:gd name="T41" fmla="*/ 2147483646 h 2"/>
              <a:gd name="T42" fmla="*/ 2147483646 w 2"/>
              <a:gd name="T43" fmla="*/ 2147483646 h 2"/>
              <a:gd name="T44" fmla="*/ 2147483646 w 2"/>
              <a:gd name="T45" fmla="*/ 2147483646 h 2"/>
              <a:gd name="T46" fmla="*/ 2147483646 w 2"/>
              <a:gd name="T47" fmla="*/ 2147483646 h 2"/>
              <a:gd name="T48" fmla="*/ 0 w 2"/>
              <a:gd name="T49" fmla="*/ 0 h 2"/>
              <a:gd name="T50" fmla="*/ 0 w 2"/>
              <a:gd name="T51" fmla="*/ 2147483646 h 2"/>
              <a:gd name="T52" fmla="*/ 0 w 2"/>
              <a:gd name="T53" fmla="*/ 2147483646 h 2"/>
              <a:gd name="T54" fmla="*/ 0 w 2"/>
              <a:gd name="T55" fmla="*/ 2147483646 h 2"/>
              <a:gd name="T56" fmla="*/ 2147483646 w 2"/>
              <a:gd name="T57" fmla="*/ 2147483646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6" name="Freeform 1246"/>
          <p:cNvSpPr>
            <a:spLocks/>
          </p:cNvSpPr>
          <p:nvPr/>
        </p:nvSpPr>
        <p:spPr bwMode="auto">
          <a:xfrm>
            <a:off x="725488" y="547688"/>
            <a:ext cx="3175" cy="3175"/>
          </a:xfrm>
          <a:custGeom>
            <a:avLst/>
            <a:gdLst>
              <a:gd name="T0" fmla="*/ 0 w 2"/>
              <a:gd name="T1" fmla="*/ 2147483646 h 2"/>
              <a:gd name="T2" fmla="*/ 0 w 2"/>
              <a:gd name="T3" fmla="*/ 2147483646 h 2"/>
              <a:gd name="T4" fmla="*/ 2147483646 w 2"/>
              <a:gd name="T5" fmla="*/ 0 h 2"/>
              <a:gd name="T6" fmla="*/ 2147483646 w 2"/>
              <a:gd name="T7" fmla="*/ 0 h 2"/>
              <a:gd name="T8" fmla="*/ 0 w 2"/>
              <a:gd name="T9" fmla="*/ 0 h 2"/>
              <a:gd name="T10" fmla="*/ 0 w 2"/>
              <a:gd name="T11" fmla="*/ 0 h 2"/>
              <a:gd name="T12" fmla="*/ 0 w 2"/>
              <a:gd name="T13" fmla="*/ 2147483646 h 2"/>
              <a:gd name="T14" fmla="*/ 0 w 2"/>
              <a:gd name="T15" fmla="*/ 2147483646 h 2"/>
              <a:gd name="T16" fmla="*/ 2147483646 w 2"/>
              <a:gd name="T17" fmla="*/ 0 h 2"/>
              <a:gd name="T18" fmla="*/ 2147483646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2147483646 h 2"/>
              <a:gd name="T48" fmla="*/ 0 w 2"/>
              <a:gd name="T49" fmla="*/ 2147483646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7" name="Freeform 1250"/>
          <p:cNvSpPr>
            <a:spLocks/>
          </p:cNvSpPr>
          <p:nvPr/>
        </p:nvSpPr>
        <p:spPr bwMode="auto">
          <a:xfrm>
            <a:off x="731838" y="530225"/>
            <a:ext cx="3175" cy="1588"/>
          </a:xfrm>
          <a:custGeom>
            <a:avLst/>
            <a:gdLst>
              <a:gd name="T0" fmla="*/ 2147483646 w 2"/>
              <a:gd name="T1" fmla="*/ 0 h 1588"/>
              <a:gd name="T2" fmla="*/ 0 w 2"/>
              <a:gd name="T3" fmla="*/ 0 h 1588"/>
              <a:gd name="T4" fmla="*/ 2147483646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8" name="Freeform 1252"/>
          <p:cNvSpPr>
            <a:spLocks/>
          </p:cNvSpPr>
          <p:nvPr/>
        </p:nvSpPr>
        <p:spPr bwMode="auto">
          <a:xfrm>
            <a:off x="731838" y="527050"/>
            <a:ext cx="3175" cy="7938"/>
          </a:xfrm>
          <a:custGeom>
            <a:avLst/>
            <a:gdLst>
              <a:gd name="T0" fmla="*/ 2147483646 w 2"/>
              <a:gd name="T1" fmla="*/ 2147483646 h 5"/>
              <a:gd name="T2" fmla="*/ 2147483646 w 2"/>
              <a:gd name="T3" fmla="*/ 2147483646 h 5"/>
              <a:gd name="T4" fmla="*/ 0 w 2"/>
              <a:gd name="T5" fmla="*/ 0 h 5"/>
              <a:gd name="T6" fmla="*/ 0 w 2"/>
              <a:gd name="T7" fmla="*/ 2147483646 h 5"/>
              <a:gd name="T8" fmla="*/ 0 w 2"/>
              <a:gd name="T9" fmla="*/ 2147483646 h 5"/>
              <a:gd name="T10" fmla="*/ 2147483646 w 2"/>
              <a:gd name="T11" fmla="*/ 2147483646 h 5"/>
              <a:gd name="T12" fmla="*/ 2147483646 w 2"/>
              <a:gd name="T13" fmla="*/ 2147483646 h 5"/>
              <a:gd name="T14" fmla="*/ 2147483646 w 2"/>
              <a:gd name="T15" fmla="*/ 2147483646 h 5"/>
              <a:gd name="T16" fmla="*/ 0 w 2"/>
              <a:gd name="T17" fmla="*/ 0 h 5"/>
              <a:gd name="T18" fmla="*/ 0 w 2"/>
              <a:gd name="T19" fmla="*/ 2147483646 h 5"/>
              <a:gd name="T20" fmla="*/ 0 w 2"/>
              <a:gd name="T21" fmla="*/ 2147483646 h 5"/>
              <a:gd name="T22" fmla="*/ 2147483646 w 2"/>
              <a:gd name="T23" fmla="*/ 2147483646 h 5"/>
              <a:gd name="T24" fmla="*/ 2147483646 w 2"/>
              <a:gd name="T25" fmla="*/ 2147483646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9" name="Freeform 1255"/>
          <p:cNvSpPr>
            <a:spLocks/>
          </p:cNvSpPr>
          <p:nvPr/>
        </p:nvSpPr>
        <p:spPr bwMode="auto">
          <a:xfrm>
            <a:off x="712788" y="550863"/>
            <a:ext cx="3175" cy="1587"/>
          </a:xfrm>
          <a:custGeom>
            <a:avLst/>
            <a:gdLst>
              <a:gd name="T0" fmla="*/ 0 w 2"/>
              <a:gd name="T1" fmla="*/ 0 h 1587"/>
              <a:gd name="T2" fmla="*/ 2147483646 w 2"/>
              <a:gd name="T3" fmla="*/ 0 h 1587"/>
              <a:gd name="T4" fmla="*/ 2147483646 w 2"/>
              <a:gd name="T5" fmla="*/ 0 h 1587"/>
              <a:gd name="T6" fmla="*/ 2147483646 w 2"/>
              <a:gd name="T7" fmla="*/ 0 h 1587"/>
              <a:gd name="T8" fmla="*/ 2147483646 w 2"/>
              <a:gd name="T9" fmla="*/ 0 h 1587"/>
              <a:gd name="T10" fmla="*/ 0 w 2"/>
              <a:gd name="T11" fmla="*/ 0 h 1587"/>
              <a:gd name="T12" fmla="*/ 0 w 2"/>
              <a:gd name="T13" fmla="*/ 0 h 1587"/>
              <a:gd name="T14" fmla="*/ 0 w 2"/>
              <a:gd name="T15" fmla="*/ 0 h 1587"/>
              <a:gd name="T16" fmla="*/ 0 w 2"/>
              <a:gd name="T17" fmla="*/ 0 h 1587"/>
              <a:gd name="T18" fmla="*/ 2147483646 w 2"/>
              <a:gd name="T19" fmla="*/ 0 h 1587"/>
              <a:gd name="T20" fmla="*/ 2147483646 w 2"/>
              <a:gd name="T21" fmla="*/ 0 h 1587"/>
              <a:gd name="T22" fmla="*/ 2147483646 w 2"/>
              <a:gd name="T23" fmla="*/ 0 h 1587"/>
              <a:gd name="T24" fmla="*/ 2147483646 w 2"/>
              <a:gd name="T25" fmla="*/ 0 h 1587"/>
              <a:gd name="T26" fmla="*/ 2147483646 w 2"/>
              <a:gd name="T27" fmla="*/ 0 h 1587"/>
              <a:gd name="T28" fmla="*/ 2147483646 w 2"/>
              <a:gd name="T29" fmla="*/ 0 h 1587"/>
              <a:gd name="T30" fmla="*/ 2147483646 w 2"/>
              <a:gd name="T31" fmla="*/ 0 h 1587"/>
              <a:gd name="T32" fmla="*/ 2147483646 w 2"/>
              <a:gd name="T33" fmla="*/ 0 h 1587"/>
              <a:gd name="T34" fmla="*/ 2147483646 w 2"/>
              <a:gd name="T35" fmla="*/ 0 h 1587"/>
              <a:gd name="T36" fmla="*/ 2147483646 w 2"/>
              <a:gd name="T37" fmla="*/ 0 h 1587"/>
              <a:gd name="T38" fmla="*/ 2147483646 w 2"/>
              <a:gd name="T39" fmla="*/ 0 h 1587"/>
              <a:gd name="T40" fmla="*/ 2147483646 w 2"/>
              <a:gd name="T41" fmla="*/ 0 h 1587"/>
              <a:gd name="T42" fmla="*/ 2147483646 w 2"/>
              <a:gd name="T43" fmla="*/ 0 h 1587"/>
              <a:gd name="T44" fmla="*/ 2147483646 w 2"/>
              <a:gd name="T45" fmla="*/ 0 h 1587"/>
              <a:gd name="T46" fmla="*/ 2147483646 w 2"/>
              <a:gd name="T47" fmla="*/ 0 h 1587"/>
              <a:gd name="T48" fmla="*/ 2147483646 w 2"/>
              <a:gd name="T49" fmla="*/ 0 h 1587"/>
              <a:gd name="T50" fmla="*/ 2147483646 w 2"/>
              <a:gd name="T51" fmla="*/ 0 h 1587"/>
              <a:gd name="T52" fmla="*/ 2147483646 w 2"/>
              <a:gd name="T53" fmla="*/ 0 h 1587"/>
              <a:gd name="T54" fmla="*/ 2147483646 w 2"/>
              <a:gd name="T55" fmla="*/ 0 h 1587"/>
              <a:gd name="T56" fmla="*/ 2147483646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10" name="Rectangle 1256">
            <a:extLst>
              <a:ext uri="{FF2B5EF4-FFF2-40B4-BE49-F238E27FC236}">
                <a16:creationId xmlns:a16="http://schemas.microsoft.com/office/drawing/2014/main" id="{98C61479-9026-4A04-82E6-2DD9344CBD15}"/>
              </a:ext>
            </a:extLst>
          </p:cNvPr>
          <p:cNvSpPr>
            <a:spLocks noChangeArrowheads="1"/>
          </p:cNvSpPr>
          <p:nvPr/>
        </p:nvSpPr>
        <p:spPr bwMode="auto">
          <a:xfrm>
            <a:off x="722313" y="550863"/>
            <a:ext cx="1587"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11" name="Freeform 1258"/>
          <p:cNvSpPr>
            <a:spLocks/>
          </p:cNvSpPr>
          <p:nvPr/>
        </p:nvSpPr>
        <p:spPr bwMode="auto">
          <a:xfrm>
            <a:off x="722313" y="5508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12" name="Freeform 1266"/>
          <p:cNvSpPr>
            <a:spLocks/>
          </p:cNvSpPr>
          <p:nvPr/>
        </p:nvSpPr>
        <p:spPr bwMode="auto">
          <a:xfrm>
            <a:off x="728663" y="534988"/>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13" name="Freeform 1269"/>
          <p:cNvSpPr>
            <a:spLocks/>
          </p:cNvSpPr>
          <p:nvPr/>
        </p:nvSpPr>
        <p:spPr bwMode="auto">
          <a:xfrm>
            <a:off x="728663" y="530225"/>
            <a:ext cx="3175" cy="4763"/>
          </a:xfrm>
          <a:custGeom>
            <a:avLst/>
            <a:gdLst>
              <a:gd name="T0" fmla="*/ 0 w 2"/>
              <a:gd name="T1" fmla="*/ 2147483646 h 3"/>
              <a:gd name="T2" fmla="*/ 2147483646 w 2"/>
              <a:gd name="T3" fmla="*/ 0 h 3"/>
              <a:gd name="T4" fmla="*/ 2147483646 w 2"/>
              <a:gd name="T5" fmla="*/ 0 h 3"/>
              <a:gd name="T6" fmla="*/ 2147483646 w 2"/>
              <a:gd name="T7" fmla="*/ 0 h 3"/>
              <a:gd name="T8" fmla="*/ 2147483646 w 2"/>
              <a:gd name="T9" fmla="*/ 0 h 3"/>
              <a:gd name="T10" fmla="*/ 0 w 2"/>
              <a:gd name="T11" fmla="*/ 0 h 3"/>
              <a:gd name="T12" fmla="*/ 0 w 2"/>
              <a:gd name="T13" fmla="*/ 0 h 3"/>
              <a:gd name="T14" fmla="*/ 0 w 2"/>
              <a:gd name="T15" fmla="*/ 2147483646 h 3"/>
              <a:gd name="T16" fmla="*/ 0 w 2"/>
              <a:gd name="T17" fmla="*/ 2147483646 h 3"/>
              <a:gd name="T18" fmla="*/ 2147483646 w 2"/>
              <a:gd name="T19" fmla="*/ 0 h 3"/>
              <a:gd name="T20" fmla="*/ 2147483646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2147483646 h 3"/>
              <a:gd name="T40" fmla="*/ 0 w 2"/>
              <a:gd name="T41" fmla="*/ 2147483646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14" name="Line 1270"/>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15" name="Line 1271"/>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16" name="Rectangle 1272">
            <a:extLst>
              <a:ext uri="{FF2B5EF4-FFF2-40B4-BE49-F238E27FC236}">
                <a16:creationId xmlns:a16="http://schemas.microsoft.com/office/drawing/2014/main" id="{BAD71745-81AB-401C-8975-31812C106988}"/>
              </a:ext>
            </a:extLst>
          </p:cNvPr>
          <p:cNvSpPr>
            <a:spLocks noChangeArrowheads="1"/>
          </p:cNvSpPr>
          <p:nvPr/>
        </p:nvSpPr>
        <p:spPr bwMode="auto">
          <a:xfrm>
            <a:off x="728663" y="530225"/>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17" name="Rectangle 1273">
            <a:extLst>
              <a:ext uri="{FF2B5EF4-FFF2-40B4-BE49-F238E27FC236}">
                <a16:creationId xmlns:a16="http://schemas.microsoft.com/office/drawing/2014/main" id="{AD540E3C-5CCB-4C3A-BF70-83E6B72E62BC}"/>
              </a:ext>
            </a:extLst>
          </p:cNvPr>
          <p:cNvSpPr>
            <a:spLocks noChangeArrowheads="1"/>
          </p:cNvSpPr>
          <p:nvPr/>
        </p:nvSpPr>
        <p:spPr bwMode="auto">
          <a:xfrm>
            <a:off x="728663" y="530225"/>
            <a:ext cx="1587"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18" name="Line 1274"/>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19" name="Line 1275"/>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20" name="Freeform 1277"/>
          <p:cNvSpPr>
            <a:spLocks/>
          </p:cNvSpPr>
          <p:nvPr/>
        </p:nvSpPr>
        <p:spPr bwMode="auto">
          <a:xfrm>
            <a:off x="728663" y="523875"/>
            <a:ext cx="1587" cy="3175"/>
          </a:xfrm>
          <a:custGeom>
            <a:avLst/>
            <a:gdLst>
              <a:gd name="T0" fmla="*/ 0 w 1587"/>
              <a:gd name="T1" fmla="*/ 2147483646 h 2"/>
              <a:gd name="T2" fmla="*/ 0 w 1587"/>
              <a:gd name="T3" fmla="*/ 2147483646 h 2"/>
              <a:gd name="T4" fmla="*/ 0 w 1587"/>
              <a:gd name="T5" fmla="*/ 0 h 2"/>
              <a:gd name="T6" fmla="*/ 0 w 1587"/>
              <a:gd name="T7" fmla="*/ 2147483646 h 2"/>
              <a:gd name="T8" fmla="*/ 0 w 1587"/>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21" name="Freeform 1287"/>
          <p:cNvSpPr>
            <a:spLocks/>
          </p:cNvSpPr>
          <p:nvPr/>
        </p:nvSpPr>
        <p:spPr bwMode="auto">
          <a:xfrm>
            <a:off x="719138" y="514350"/>
            <a:ext cx="3175" cy="3175"/>
          </a:xfrm>
          <a:custGeom>
            <a:avLst/>
            <a:gdLst>
              <a:gd name="T0" fmla="*/ 0 w 2"/>
              <a:gd name="T1" fmla="*/ 0 h 2"/>
              <a:gd name="T2" fmla="*/ 0 w 2"/>
              <a:gd name="T3" fmla="*/ 2147483646 h 2"/>
              <a:gd name="T4" fmla="*/ 2147483646 w 2"/>
              <a:gd name="T5" fmla="*/ 2147483646 h 2"/>
              <a:gd name="T6" fmla="*/ 2147483646 w 2"/>
              <a:gd name="T7" fmla="*/ 2147483646 h 2"/>
              <a:gd name="T8" fmla="*/ 2147483646 w 2"/>
              <a:gd name="T9" fmla="*/ 2147483646 h 2"/>
              <a:gd name="T10" fmla="*/ 2147483646 w 2"/>
              <a:gd name="T11" fmla="*/ 0 h 2"/>
              <a:gd name="T12" fmla="*/ 0 w 2"/>
              <a:gd name="T13" fmla="*/ 0 h 2"/>
              <a:gd name="T14" fmla="*/ 0 w 2"/>
              <a:gd name="T15" fmla="*/ 0 h 2"/>
              <a:gd name="T16" fmla="*/ 0 w 2"/>
              <a:gd name="T17" fmla="*/ 2147483646 h 2"/>
              <a:gd name="T18" fmla="*/ 0 w 2"/>
              <a:gd name="T19" fmla="*/ 2147483646 h 2"/>
              <a:gd name="T20" fmla="*/ 0 w 2"/>
              <a:gd name="T21" fmla="*/ 2147483646 h 2"/>
              <a:gd name="T22" fmla="*/ 0 w 2"/>
              <a:gd name="T23" fmla="*/ 2147483646 h 2"/>
              <a:gd name="T24" fmla="*/ 2147483646 w 2"/>
              <a:gd name="T25" fmla="*/ 2147483646 h 2"/>
              <a:gd name="T26" fmla="*/ 2147483646 w 2"/>
              <a:gd name="T27" fmla="*/ 2147483646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22" name="Freeform 1290"/>
          <p:cNvSpPr>
            <a:spLocks/>
          </p:cNvSpPr>
          <p:nvPr/>
        </p:nvSpPr>
        <p:spPr bwMode="auto">
          <a:xfrm>
            <a:off x="719138" y="517525"/>
            <a:ext cx="3175" cy="3175"/>
          </a:xfrm>
          <a:custGeom>
            <a:avLst/>
            <a:gdLst>
              <a:gd name="T0" fmla="*/ 0 w 2"/>
              <a:gd name="T1" fmla="*/ 2147483646 h 2"/>
              <a:gd name="T2" fmla="*/ 0 w 2"/>
              <a:gd name="T3" fmla="*/ 2147483646 h 2"/>
              <a:gd name="T4" fmla="*/ 2147483646 w 2"/>
              <a:gd name="T5" fmla="*/ 2147483646 h 2"/>
              <a:gd name="T6" fmla="*/ 2147483646 w 2"/>
              <a:gd name="T7" fmla="*/ 2147483646 h 2"/>
              <a:gd name="T8" fmla="*/ 2147483646 w 2"/>
              <a:gd name="T9" fmla="*/ 2147483646 h 2"/>
              <a:gd name="T10" fmla="*/ 2147483646 w 2"/>
              <a:gd name="T11" fmla="*/ 0 h 2"/>
              <a:gd name="T12" fmla="*/ 0 w 2"/>
              <a:gd name="T13" fmla="*/ 0 h 2"/>
              <a:gd name="T14" fmla="*/ 0 w 2"/>
              <a:gd name="T15" fmla="*/ 0 h 2"/>
              <a:gd name="T16" fmla="*/ 0 w 2"/>
              <a:gd name="T17" fmla="*/ 0 h 2"/>
              <a:gd name="T18" fmla="*/ 0 w 2"/>
              <a:gd name="T19" fmla="*/ 0 h 2"/>
              <a:gd name="T20" fmla="*/ 2147483646 w 2"/>
              <a:gd name="T21" fmla="*/ 0 h 2"/>
              <a:gd name="T22" fmla="*/ 0 w 2"/>
              <a:gd name="T23" fmla="*/ 0 h 2"/>
              <a:gd name="T24" fmla="*/ 0 w 2"/>
              <a:gd name="T25" fmla="*/ 0 h 2"/>
              <a:gd name="T26" fmla="*/ 0 w 2"/>
              <a:gd name="T27" fmla="*/ 0 h 2"/>
              <a:gd name="T28" fmla="*/ 0 w 2"/>
              <a:gd name="T29" fmla="*/ 0 h 2"/>
              <a:gd name="T30" fmla="*/ 0 w 2"/>
              <a:gd name="T31" fmla="*/ 2147483646 h 2"/>
              <a:gd name="T32" fmla="*/ 0 w 2"/>
              <a:gd name="T33" fmla="*/ 2147483646 h 2"/>
              <a:gd name="T34" fmla="*/ 0 w 2"/>
              <a:gd name="T35" fmla="*/ 2147483646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2147483646 h 2"/>
              <a:gd name="T50" fmla="*/ 2147483646 w 2"/>
              <a:gd name="T51" fmla="*/ 2147483646 h 2"/>
              <a:gd name="T52" fmla="*/ 2147483646 w 2"/>
              <a:gd name="T53" fmla="*/ 0 h 2"/>
              <a:gd name="T54" fmla="*/ 2147483646 w 2"/>
              <a:gd name="T55" fmla="*/ 0 h 2"/>
              <a:gd name="T56" fmla="*/ 0 w 2"/>
              <a:gd name="T57" fmla="*/ 0 h 2"/>
              <a:gd name="T58" fmla="*/ 0 w 2"/>
              <a:gd name="T59" fmla="*/ 0 h 2"/>
              <a:gd name="T60" fmla="*/ 0 w 2"/>
              <a:gd name="T61" fmla="*/ 2147483646 h 2"/>
              <a:gd name="T62" fmla="*/ 0 w 2"/>
              <a:gd name="T63" fmla="*/ 2147483646 h 2"/>
              <a:gd name="T64" fmla="*/ 2147483646 w 2"/>
              <a:gd name="T65" fmla="*/ 2147483646 h 2"/>
              <a:gd name="T66" fmla="*/ 2147483646 w 2"/>
              <a:gd name="T67" fmla="*/ 2147483646 h 2"/>
              <a:gd name="T68" fmla="*/ 0 w 2"/>
              <a:gd name="T69" fmla="*/ 2147483646 h 2"/>
              <a:gd name="T70" fmla="*/ 0 w 2"/>
              <a:gd name="T71" fmla="*/ 2147483646 h 2"/>
              <a:gd name="T72" fmla="*/ 0 w 2"/>
              <a:gd name="T73" fmla="*/ 2147483646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23" name="Rectangle 1335">
            <a:extLst>
              <a:ext uri="{FF2B5EF4-FFF2-40B4-BE49-F238E27FC236}">
                <a16:creationId xmlns:a16="http://schemas.microsoft.com/office/drawing/2014/main" id="{63DF48C2-C9C8-420B-80F0-56DF947DE05F}"/>
              </a:ext>
            </a:extLst>
          </p:cNvPr>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24" name="Rectangle 1336">
            <a:extLst>
              <a:ext uri="{FF2B5EF4-FFF2-40B4-BE49-F238E27FC236}">
                <a16:creationId xmlns:a16="http://schemas.microsoft.com/office/drawing/2014/main" id="{38A6DD2C-B738-4819-B847-CBD49CCD23A4}"/>
              </a:ext>
            </a:extLst>
          </p:cNvPr>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25" name="Rectangle 1337">
            <a:extLst>
              <a:ext uri="{FF2B5EF4-FFF2-40B4-BE49-F238E27FC236}">
                <a16:creationId xmlns:a16="http://schemas.microsoft.com/office/drawing/2014/main" id="{E4B346FF-F3E9-4528-9F4E-C4B344DA8583}"/>
              </a:ext>
            </a:extLst>
          </p:cNvPr>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26" name="Rectangle 1340">
            <a:extLst>
              <a:ext uri="{FF2B5EF4-FFF2-40B4-BE49-F238E27FC236}">
                <a16:creationId xmlns:a16="http://schemas.microsoft.com/office/drawing/2014/main" id="{D3210D86-093A-4C95-B557-D61A9F14ED65}"/>
              </a:ext>
            </a:extLst>
          </p:cNvPr>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27" name="Rectangle 1341">
            <a:extLst>
              <a:ext uri="{FF2B5EF4-FFF2-40B4-BE49-F238E27FC236}">
                <a16:creationId xmlns:a16="http://schemas.microsoft.com/office/drawing/2014/main" id="{FEA1F04F-6E9E-46DE-A888-1697AE6B175B}"/>
              </a:ext>
            </a:extLst>
          </p:cNvPr>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28" name="Rectangle 1342">
            <a:extLst>
              <a:ext uri="{FF2B5EF4-FFF2-40B4-BE49-F238E27FC236}">
                <a16:creationId xmlns:a16="http://schemas.microsoft.com/office/drawing/2014/main" id="{5732DA83-C07D-4D76-8613-5ADA7122059B}"/>
              </a:ext>
            </a:extLst>
          </p:cNvPr>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29" name="Rectangle 1343">
            <a:extLst>
              <a:ext uri="{FF2B5EF4-FFF2-40B4-BE49-F238E27FC236}">
                <a16:creationId xmlns:a16="http://schemas.microsoft.com/office/drawing/2014/main" id="{E0B0C7AB-AD15-4DD5-98BA-523D817A4C94}"/>
              </a:ext>
            </a:extLst>
          </p:cNvPr>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30" name="Rectangle 1344">
            <a:extLst>
              <a:ext uri="{FF2B5EF4-FFF2-40B4-BE49-F238E27FC236}">
                <a16:creationId xmlns:a16="http://schemas.microsoft.com/office/drawing/2014/main" id="{592F1D3C-A0FB-4F40-B7F4-4F7363D31328}"/>
              </a:ext>
            </a:extLst>
          </p:cNvPr>
          <p:cNvSpPr>
            <a:spLocks noChangeArrowheads="1"/>
          </p:cNvSpPr>
          <p:nvPr/>
        </p:nvSpPr>
        <p:spPr bwMode="auto">
          <a:xfrm>
            <a:off x="465138" y="485775"/>
            <a:ext cx="1587"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70" name="ClipArt Placeholder 9"/>
          <p:cNvSpPr>
            <a:spLocks noGrp="1"/>
          </p:cNvSpPr>
          <p:nvPr>
            <p:ph type="clipArt" sz="quarter" idx="49"/>
          </p:nvPr>
        </p:nvSpPr>
        <p:spPr>
          <a:xfrm>
            <a:off x="341834"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a:t>Click icon to add clip art</a:t>
            </a:r>
            <a:endParaRPr lang="en-US" noProof="0" dirty="0"/>
          </a:p>
        </p:txBody>
      </p:sp>
      <p:sp>
        <p:nvSpPr>
          <p:cNvPr id="177" name="ClipArt Placeholder 9"/>
          <p:cNvSpPr>
            <a:spLocks noGrp="1"/>
          </p:cNvSpPr>
          <p:nvPr>
            <p:ph type="clipArt" sz="quarter" idx="56"/>
          </p:nvPr>
        </p:nvSpPr>
        <p:spPr>
          <a:xfrm>
            <a:off x="2093047"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a:t>Click icon to add clip art</a:t>
            </a:r>
            <a:endParaRPr lang="en-US" noProof="0" dirty="0"/>
          </a:p>
        </p:txBody>
      </p:sp>
      <p:sp>
        <p:nvSpPr>
          <p:cNvPr id="184" name="ClipArt Placeholder 9"/>
          <p:cNvSpPr>
            <a:spLocks noGrp="1"/>
          </p:cNvSpPr>
          <p:nvPr>
            <p:ph type="clipArt" sz="quarter" idx="63"/>
          </p:nvPr>
        </p:nvSpPr>
        <p:spPr>
          <a:xfrm>
            <a:off x="3844259"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a:t>Click icon to add clip art</a:t>
            </a:r>
            <a:endParaRPr lang="en-US" noProof="0" dirty="0"/>
          </a:p>
        </p:txBody>
      </p:sp>
      <p:sp>
        <p:nvSpPr>
          <p:cNvPr id="191" name="ClipArt Placeholder 9"/>
          <p:cNvSpPr>
            <a:spLocks noGrp="1"/>
          </p:cNvSpPr>
          <p:nvPr>
            <p:ph type="clipArt" sz="quarter" idx="70"/>
          </p:nvPr>
        </p:nvSpPr>
        <p:spPr>
          <a:xfrm>
            <a:off x="5595471"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a:t>Click icon to add clip art</a:t>
            </a:r>
            <a:endParaRPr lang="en-US" noProof="0" dirty="0"/>
          </a:p>
        </p:txBody>
      </p:sp>
      <p:sp>
        <p:nvSpPr>
          <p:cNvPr id="198" name="ClipArt Placeholder 9"/>
          <p:cNvSpPr>
            <a:spLocks noGrp="1"/>
          </p:cNvSpPr>
          <p:nvPr>
            <p:ph type="clipArt" sz="quarter" idx="77"/>
          </p:nvPr>
        </p:nvSpPr>
        <p:spPr>
          <a:xfrm>
            <a:off x="7346684"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a:t>Click icon to add clip art</a:t>
            </a:r>
            <a:endParaRPr lang="en-US" noProof="0" dirty="0"/>
          </a:p>
        </p:txBody>
      </p:sp>
      <p:sp>
        <p:nvSpPr>
          <p:cNvPr id="324" name="Title 323"/>
          <p:cNvSpPr>
            <a:spLocks noGrp="1"/>
          </p:cNvSpPr>
          <p:nvPr>
            <p:ph type="title"/>
          </p:nvPr>
        </p:nvSpPr>
        <p:spPr>
          <a:xfrm>
            <a:off x="343401" y="301625"/>
            <a:ext cx="8439652" cy="668193"/>
          </a:xfrm>
        </p:spPr>
        <p:txBody>
          <a:bodyPr/>
          <a:lstStyle>
            <a:lvl1pPr>
              <a:defRPr b="0" i="0">
                <a:solidFill>
                  <a:schemeClr val="bg2"/>
                </a:solidFill>
                <a:latin typeface="+mn-lt"/>
                <a:cs typeface="Andes ExtraLight"/>
              </a:defRPr>
            </a:lvl1pPr>
          </a:lstStyle>
          <a:p>
            <a:r>
              <a:rPr lang="en-US"/>
              <a:t>Click to edit Master title style</a:t>
            </a:r>
            <a:endParaRPr lang="en-US" dirty="0"/>
          </a:p>
        </p:txBody>
      </p:sp>
      <p:sp>
        <p:nvSpPr>
          <p:cNvPr id="171" name="Text Placeholder 2"/>
          <p:cNvSpPr>
            <a:spLocks noGrp="1"/>
          </p:cNvSpPr>
          <p:nvPr>
            <p:ph type="body" sz="quarter" idx="50"/>
          </p:nvPr>
        </p:nvSpPr>
        <p:spPr>
          <a:xfrm>
            <a:off x="603491"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a:t>Click to edit Master text styles</a:t>
            </a:r>
          </a:p>
        </p:txBody>
      </p:sp>
      <p:sp>
        <p:nvSpPr>
          <p:cNvPr id="172" name="Picture Placeholder 4"/>
          <p:cNvSpPr>
            <a:spLocks noGrp="1"/>
          </p:cNvSpPr>
          <p:nvPr>
            <p:ph type="pic" sz="quarter" idx="51"/>
          </p:nvPr>
        </p:nvSpPr>
        <p:spPr>
          <a:xfrm>
            <a:off x="476491" y="4049120"/>
            <a:ext cx="1187450" cy="492125"/>
          </a:xfrm>
        </p:spPr>
        <p:txBody>
          <a:bodyPr/>
          <a:lstStyle>
            <a:lvl1pPr algn="ctr">
              <a:defRPr sz="1100">
                <a:solidFill>
                  <a:schemeClr val="tx2">
                    <a:lumMod val="65000"/>
                    <a:lumOff val="35000"/>
                  </a:schemeClr>
                </a:solidFill>
              </a:defRPr>
            </a:lvl1pPr>
          </a:lstStyle>
          <a:p>
            <a:pPr lvl="0"/>
            <a:r>
              <a:rPr lang="en-US" noProof="0"/>
              <a:t>Drag picture to placeholder or click icon to add</a:t>
            </a:r>
            <a:endParaRPr lang="en-US" noProof="0" dirty="0"/>
          </a:p>
        </p:txBody>
      </p:sp>
      <p:sp>
        <p:nvSpPr>
          <p:cNvPr id="173" name="Text Placeholder 2"/>
          <p:cNvSpPr>
            <a:spLocks noGrp="1"/>
          </p:cNvSpPr>
          <p:nvPr>
            <p:ph type="body" sz="quarter" idx="52"/>
          </p:nvPr>
        </p:nvSpPr>
        <p:spPr>
          <a:xfrm>
            <a:off x="465099"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174" name="Text Placeholder 2"/>
          <p:cNvSpPr>
            <a:spLocks noGrp="1"/>
          </p:cNvSpPr>
          <p:nvPr>
            <p:ph type="body" sz="quarter" idx="53"/>
          </p:nvPr>
        </p:nvSpPr>
        <p:spPr>
          <a:xfrm>
            <a:off x="465099"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175" name="Text Placeholder 2"/>
          <p:cNvSpPr>
            <a:spLocks noGrp="1"/>
          </p:cNvSpPr>
          <p:nvPr>
            <p:ph type="body" sz="quarter" idx="54"/>
          </p:nvPr>
        </p:nvSpPr>
        <p:spPr>
          <a:xfrm>
            <a:off x="465099"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76" name="Text Placeholder 2"/>
          <p:cNvSpPr>
            <a:spLocks noGrp="1"/>
          </p:cNvSpPr>
          <p:nvPr>
            <p:ph type="body" sz="quarter" idx="55"/>
          </p:nvPr>
        </p:nvSpPr>
        <p:spPr>
          <a:xfrm>
            <a:off x="465099"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78" name="Text Placeholder 2"/>
          <p:cNvSpPr>
            <a:spLocks noGrp="1"/>
          </p:cNvSpPr>
          <p:nvPr>
            <p:ph type="body" sz="quarter" idx="57"/>
          </p:nvPr>
        </p:nvSpPr>
        <p:spPr>
          <a:xfrm>
            <a:off x="2321508"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a:t>Click to edit Master text styles</a:t>
            </a:r>
          </a:p>
        </p:txBody>
      </p:sp>
      <p:sp>
        <p:nvSpPr>
          <p:cNvPr id="179" name="Picture Placeholder 4"/>
          <p:cNvSpPr>
            <a:spLocks noGrp="1"/>
          </p:cNvSpPr>
          <p:nvPr>
            <p:ph type="pic" sz="quarter" idx="58"/>
          </p:nvPr>
        </p:nvSpPr>
        <p:spPr>
          <a:xfrm>
            <a:off x="2194508" y="4049120"/>
            <a:ext cx="1187450" cy="492125"/>
          </a:xfrm>
        </p:spPr>
        <p:txBody>
          <a:bodyPr/>
          <a:lstStyle>
            <a:lvl1pPr algn="ctr">
              <a:defRPr sz="1100">
                <a:solidFill>
                  <a:schemeClr val="tx2">
                    <a:lumMod val="65000"/>
                    <a:lumOff val="35000"/>
                  </a:schemeClr>
                </a:solidFill>
              </a:defRPr>
            </a:lvl1pPr>
          </a:lstStyle>
          <a:p>
            <a:pPr lvl="0"/>
            <a:r>
              <a:rPr lang="en-US" noProof="0"/>
              <a:t>Drag picture to placeholder or click icon to add</a:t>
            </a:r>
            <a:endParaRPr lang="en-US" noProof="0" dirty="0"/>
          </a:p>
        </p:txBody>
      </p:sp>
      <p:sp>
        <p:nvSpPr>
          <p:cNvPr id="180" name="Text Placeholder 2"/>
          <p:cNvSpPr>
            <a:spLocks noGrp="1"/>
          </p:cNvSpPr>
          <p:nvPr>
            <p:ph type="body" sz="quarter" idx="59"/>
          </p:nvPr>
        </p:nvSpPr>
        <p:spPr>
          <a:xfrm>
            <a:off x="2183116"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181" name="Text Placeholder 2"/>
          <p:cNvSpPr>
            <a:spLocks noGrp="1"/>
          </p:cNvSpPr>
          <p:nvPr>
            <p:ph type="body" sz="quarter" idx="60"/>
          </p:nvPr>
        </p:nvSpPr>
        <p:spPr>
          <a:xfrm>
            <a:off x="2183116"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182" name="Text Placeholder 2"/>
          <p:cNvSpPr>
            <a:spLocks noGrp="1"/>
          </p:cNvSpPr>
          <p:nvPr>
            <p:ph type="body" sz="quarter" idx="61"/>
          </p:nvPr>
        </p:nvSpPr>
        <p:spPr>
          <a:xfrm>
            <a:off x="2183116"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83" name="Text Placeholder 2"/>
          <p:cNvSpPr>
            <a:spLocks noGrp="1"/>
          </p:cNvSpPr>
          <p:nvPr>
            <p:ph type="body" sz="quarter" idx="62"/>
          </p:nvPr>
        </p:nvSpPr>
        <p:spPr>
          <a:xfrm>
            <a:off x="2183116"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85" name="Text Placeholder 2"/>
          <p:cNvSpPr>
            <a:spLocks noGrp="1"/>
          </p:cNvSpPr>
          <p:nvPr>
            <p:ph type="body" sz="quarter" idx="64"/>
          </p:nvPr>
        </p:nvSpPr>
        <p:spPr>
          <a:xfrm>
            <a:off x="4101439"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a:t>Click to edit Master text styles</a:t>
            </a:r>
          </a:p>
        </p:txBody>
      </p:sp>
      <p:sp>
        <p:nvSpPr>
          <p:cNvPr id="186" name="Picture Placeholder 4"/>
          <p:cNvSpPr>
            <a:spLocks noGrp="1"/>
          </p:cNvSpPr>
          <p:nvPr>
            <p:ph type="pic" sz="quarter" idx="65"/>
          </p:nvPr>
        </p:nvSpPr>
        <p:spPr>
          <a:xfrm>
            <a:off x="3974439" y="4049120"/>
            <a:ext cx="1187450" cy="492125"/>
          </a:xfrm>
        </p:spPr>
        <p:txBody>
          <a:bodyPr/>
          <a:lstStyle>
            <a:lvl1pPr algn="ctr">
              <a:defRPr sz="1100">
                <a:solidFill>
                  <a:schemeClr val="tx2">
                    <a:lumMod val="65000"/>
                    <a:lumOff val="35000"/>
                  </a:schemeClr>
                </a:solidFill>
              </a:defRPr>
            </a:lvl1pPr>
          </a:lstStyle>
          <a:p>
            <a:pPr lvl="0"/>
            <a:r>
              <a:rPr lang="en-US" noProof="0"/>
              <a:t>Drag picture to placeholder or click icon to add</a:t>
            </a:r>
            <a:endParaRPr lang="en-US" noProof="0" dirty="0"/>
          </a:p>
        </p:txBody>
      </p:sp>
      <p:sp>
        <p:nvSpPr>
          <p:cNvPr id="187" name="Text Placeholder 2"/>
          <p:cNvSpPr>
            <a:spLocks noGrp="1"/>
          </p:cNvSpPr>
          <p:nvPr>
            <p:ph type="body" sz="quarter" idx="66"/>
          </p:nvPr>
        </p:nvSpPr>
        <p:spPr>
          <a:xfrm>
            <a:off x="3963047"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188" name="Text Placeholder 2"/>
          <p:cNvSpPr>
            <a:spLocks noGrp="1"/>
          </p:cNvSpPr>
          <p:nvPr>
            <p:ph type="body" sz="quarter" idx="67"/>
          </p:nvPr>
        </p:nvSpPr>
        <p:spPr>
          <a:xfrm>
            <a:off x="3963047"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189" name="Text Placeholder 2"/>
          <p:cNvSpPr>
            <a:spLocks noGrp="1"/>
          </p:cNvSpPr>
          <p:nvPr>
            <p:ph type="body" sz="quarter" idx="68"/>
          </p:nvPr>
        </p:nvSpPr>
        <p:spPr>
          <a:xfrm>
            <a:off x="3963047"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90" name="Text Placeholder 2"/>
          <p:cNvSpPr>
            <a:spLocks noGrp="1"/>
          </p:cNvSpPr>
          <p:nvPr>
            <p:ph type="body" sz="quarter" idx="69"/>
          </p:nvPr>
        </p:nvSpPr>
        <p:spPr>
          <a:xfrm>
            <a:off x="3963047"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92" name="Text Placeholder 2"/>
          <p:cNvSpPr>
            <a:spLocks noGrp="1"/>
          </p:cNvSpPr>
          <p:nvPr>
            <p:ph type="body" sz="quarter" idx="71"/>
          </p:nvPr>
        </p:nvSpPr>
        <p:spPr>
          <a:xfrm>
            <a:off x="5863108"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a:t>Click to edit Master text styles</a:t>
            </a:r>
          </a:p>
        </p:txBody>
      </p:sp>
      <p:sp>
        <p:nvSpPr>
          <p:cNvPr id="193" name="Picture Placeholder 4"/>
          <p:cNvSpPr>
            <a:spLocks noGrp="1"/>
          </p:cNvSpPr>
          <p:nvPr>
            <p:ph type="pic" sz="quarter" idx="72"/>
          </p:nvPr>
        </p:nvSpPr>
        <p:spPr>
          <a:xfrm>
            <a:off x="5736108" y="4049120"/>
            <a:ext cx="1187450" cy="492125"/>
          </a:xfrm>
        </p:spPr>
        <p:txBody>
          <a:bodyPr/>
          <a:lstStyle>
            <a:lvl1pPr algn="ctr">
              <a:defRPr sz="1100">
                <a:solidFill>
                  <a:schemeClr val="tx2">
                    <a:lumMod val="65000"/>
                    <a:lumOff val="35000"/>
                  </a:schemeClr>
                </a:solidFill>
              </a:defRPr>
            </a:lvl1pPr>
          </a:lstStyle>
          <a:p>
            <a:pPr lvl="0"/>
            <a:r>
              <a:rPr lang="en-US" noProof="0"/>
              <a:t>Drag picture to placeholder or click icon to add</a:t>
            </a:r>
            <a:endParaRPr lang="en-US" noProof="0" dirty="0"/>
          </a:p>
        </p:txBody>
      </p:sp>
      <p:sp>
        <p:nvSpPr>
          <p:cNvPr id="194" name="Text Placeholder 2"/>
          <p:cNvSpPr>
            <a:spLocks noGrp="1"/>
          </p:cNvSpPr>
          <p:nvPr>
            <p:ph type="body" sz="quarter" idx="73"/>
          </p:nvPr>
        </p:nvSpPr>
        <p:spPr>
          <a:xfrm>
            <a:off x="5724716"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195" name="Text Placeholder 2"/>
          <p:cNvSpPr>
            <a:spLocks noGrp="1"/>
          </p:cNvSpPr>
          <p:nvPr>
            <p:ph type="body" sz="quarter" idx="74"/>
          </p:nvPr>
        </p:nvSpPr>
        <p:spPr>
          <a:xfrm>
            <a:off x="5724716"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196" name="Text Placeholder 2"/>
          <p:cNvSpPr>
            <a:spLocks noGrp="1"/>
          </p:cNvSpPr>
          <p:nvPr>
            <p:ph type="body" sz="quarter" idx="75"/>
          </p:nvPr>
        </p:nvSpPr>
        <p:spPr>
          <a:xfrm>
            <a:off x="5724716"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97" name="Text Placeholder 2"/>
          <p:cNvSpPr>
            <a:spLocks noGrp="1"/>
          </p:cNvSpPr>
          <p:nvPr>
            <p:ph type="body" sz="quarter" idx="76"/>
          </p:nvPr>
        </p:nvSpPr>
        <p:spPr>
          <a:xfrm>
            <a:off x="5724716"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99" name="Text Placeholder 2"/>
          <p:cNvSpPr>
            <a:spLocks noGrp="1"/>
          </p:cNvSpPr>
          <p:nvPr>
            <p:ph type="body" sz="quarter" idx="78"/>
          </p:nvPr>
        </p:nvSpPr>
        <p:spPr>
          <a:xfrm>
            <a:off x="7636461"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a:t>Click to edit Master text styles</a:t>
            </a:r>
          </a:p>
        </p:txBody>
      </p:sp>
      <p:sp>
        <p:nvSpPr>
          <p:cNvPr id="200" name="Picture Placeholder 4"/>
          <p:cNvSpPr>
            <a:spLocks noGrp="1"/>
          </p:cNvSpPr>
          <p:nvPr>
            <p:ph type="pic" sz="quarter" idx="79"/>
          </p:nvPr>
        </p:nvSpPr>
        <p:spPr>
          <a:xfrm>
            <a:off x="7509461" y="4049120"/>
            <a:ext cx="1187450" cy="492125"/>
          </a:xfrm>
        </p:spPr>
        <p:txBody>
          <a:bodyPr/>
          <a:lstStyle>
            <a:lvl1pPr algn="ctr">
              <a:defRPr sz="1100">
                <a:solidFill>
                  <a:schemeClr val="tx2">
                    <a:lumMod val="65000"/>
                    <a:lumOff val="35000"/>
                  </a:schemeClr>
                </a:solidFill>
              </a:defRPr>
            </a:lvl1pPr>
          </a:lstStyle>
          <a:p>
            <a:pPr lvl="0"/>
            <a:r>
              <a:rPr lang="en-US" noProof="0"/>
              <a:t>Drag picture to placeholder or click icon to add</a:t>
            </a:r>
            <a:endParaRPr lang="en-US" noProof="0" dirty="0"/>
          </a:p>
        </p:txBody>
      </p:sp>
      <p:sp>
        <p:nvSpPr>
          <p:cNvPr id="201" name="Text Placeholder 2"/>
          <p:cNvSpPr>
            <a:spLocks noGrp="1"/>
          </p:cNvSpPr>
          <p:nvPr>
            <p:ph type="body" sz="quarter" idx="80"/>
          </p:nvPr>
        </p:nvSpPr>
        <p:spPr>
          <a:xfrm>
            <a:off x="7498069"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202" name="Text Placeholder 2"/>
          <p:cNvSpPr>
            <a:spLocks noGrp="1"/>
          </p:cNvSpPr>
          <p:nvPr>
            <p:ph type="body" sz="quarter" idx="81"/>
          </p:nvPr>
        </p:nvSpPr>
        <p:spPr>
          <a:xfrm>
            <a:off x="7498069"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203" name="Text Placeholder 2"/>
          <p:cNvSpPr>
            <a:spLocks noGrp="1"/>
          </p:cNvSpPr>
          <p:nvPr>
            <p:ph type="body" sz="quarter" idx="82"/>
          </p:nvPr>
        </p:nvSpPr>
        <p:spPr>
          <a:xfrm>
            <a:off x="7498069"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04" name="Text Placeholder 2"/>
          <p:cNvSpPr>
            <a:spLocks noGrp="1"/>
          </p:cNvSpPr>
          <p:nvPr>
            <p:ph type="body" sz="quarter" idx="83"/>
          </p:nvPr>
        </p:nvSpPr>
        <p:spPr>
          <a:xfrm>
            <a:off x="7498069"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05" name="ClipArt Placeholder 9"/>
          <p:cNvSpPr>
            <a:spLocks noGrp="1"/>
          </p:cNvSpPr>
          <p:nvPr>
            <p:ph type="clipArt" sz="quarter" idx="84"/>
          </p:nvPr>
        </p:nvSpPr>
        <p:spPr>
          <a:xfrm>
            <a:off x="349091" y="1370027"/>
            <a:ext cx="1456764" cy="2023969"/>
          </a:xfrm>
          <a:prstGeom prst="roundRect">
            <a:avLst/>
          </a:prstGeom>
          <a:ln w="19050" cmpd="sng">
            <a:solidFill>
              <a:schemeClr val="bg2"/>
            </a:solidFill>
          </a:ln>
        </p:spPr>
        <p:txBody>
          <a:bodyPr/>
          <a:lstStyle/>
          <a:p>
            <a:pPr lvl="0"/>
            <a:r>
              <a:rPr lang="en-US" noProof="0"/>
              <a:t>Click icon to add clip art</a:t>
            </a:r>
            <a:endParaRPr lang="en-US" noProof="0" dirty="0"/>
          </a:p>
        </p:txBody>
      </p:sp>
      <p:sp>
        <p:nvSpPr>
          <p:cNvPr id="206" name="ClipArt Placeholder 9"/>
          <p:cNvSpPr>
            <a:spLocks noGrp="1"/>
          </p:cNvSpPr>
          <p:nvPr>
            <p:ph type="clipArt" sz="quarter" idx="85"/>
          </p:nvPr>
        </p:nvSpPr>
        <p:spPr>
          <a:xfrm>
            <a:off x="2100304" y="1370027"/>
            <a:ext cx="1456764" cy="2023969"/>
          </a:xfrm>
          <a:prstGeom prst="roundRect">
            <a:avLst/>
          </a:prstGeom>
          <a:ln w="19050" cmpd="sng">
            <a:solidFill>
              <a:schemeClr val="bg2"/>
            </a:solidFill>
          </a:ln>
        </p:spPr>
        <p:txBody>
          <a:bodyPr/>
          <a:lstStyle/>
          <a:p>
            <a:pPr lvl="0"/>
            <a:r>
              <a:rPr lang="en-US" noProof="0"/>
              <a:t>Click icon to add clip art</a:t>
            </a:r>
            <a:endParaRPr lang="en-US" noProof="0" dirty="0"/>
          </a:p>
        </p:txBody>
      </p:sp>
      <p:sp>
        <p:nvSpPr>
          <p:cNvPr id="207" name="ClipArt Placeholder 9"/>
          <p:cNvSpPr>
            <a:spLocks noGrp="1"/>
          </p:cNvSpPr>
          <p:nvPr>
            <p:ph type="clipArt" sz="quarter" idx="86"/>
          </p:nvPr>
        </p:nvSpPr>
        <p:spPr>
          <a:xfrm>
            <a:off x="3851516" y="1370027"/>
            <a:ext cx="1456764" cy="2023969"/>
          </a:xfrm>
          <a:prstGeom prst="roundRect">
            <a:avLst/>
          </a:prstGeom>
          <a:ln w="19050" cmpd="sng">
            <a:solidFill>
              <a:schemeClr val="bg2"/>
            </a:solidFill>
          </a:ln>
        </p:spPr>
        <p:txBody>
          <a:bodyPr/>
          <a:lstStyle/>
          <a:p>
            <a:pPr lvl="0"/>
            <a:r>
              <a:rPr lang="en-US" noProof="0"/>
              <a:t>Click icon to add clip art</a:t>
            </a:r>
            <a:endParaRPr lang="en-US" noProof="0" dirty="0"/>
          </a:p>
        </p:txBody>
      </p:sp>
      <p:sp>
        <p:nvSpPr>
          <p:cNvPr id="208" name="ClipArt Placeholder 9"/>
          <p:cNvSpPr>
            <a:spLocks noGrp="1"/>
          </p:cNvSpPr>
          <p:nvPr>
            <p:ph type="clipArt" sz="quarter" idx="87"/>
          </p:nvPr>
        </p:nvSpPr>
        <p:spPr>
          <a:xfrm>
            <a:off x="5602728" y="1370027"/>
            <a:ext cx="1456764" cy="2023969"/>
          </a:xfrm>
          <a:prstGeom prst="roundRect">
            <a:avLst/>
          </a:prstGeom>
          <a:ln w="19050" cmpd="sng">
            <a:solidFill>
              <a:schemeClr val="bg2"/>
            </a:solidFill>
          </a:ln>
        </p:spPr>
        <p:txBody>
          <a:bodyPr/>
          <a:lstStyle/>
          <a:p>
            <a:pPr lvl="0"/>
            <a:r>
              <a:rPr lang="en-US" noProof="0"/>
              <a:t>Click icon to add clip art</a:t>
            </a:r>
            <a:endParaRPr lang="en-US" noProof="0" dirty="0"/>
          </a:p>
        </p:txBody>
      </p:sp>
      <p:sp>
        <p:nvSpPr>
          <p:cNvPr id="209" name="ClipArt Placeholder 9"/>
          <p:cNvSpPr>
            <a:spLocks noGrp="1"/>
          </p:cNvSpPr>
          <p:nvPr>
            <p:ph type="clipArt" sz="quarter" idx="88"/>
          </p:nvPr>
        </p:nvSpPr>
        <p:spPr>
          <a:xfrm>
            <a:off x="7353941" y="1370027"/>
            <a:ext cx="1456764" cy="2023969"/>
          </a:xfrm>
          <a:prstGeom prst="roundRect">
            <a:avLst/>
          </a:prstGeom>
          <a:ln w="19050" cmpd="sng">
            <a:solidFill>
              <a:schemeClr val="bg2"/>
            </a:solidFill>
          </a:ln>
        </p:spPr>
        <p:txBody>
          <a:bodyPr/>
          <a:lstStyle/>
          <a:p>
            <a:pPr lvl="0"/>
            <a:r>
              <a:rPr lang="en-US" noProof="0"/>
              <a:t>Click icon to add clip art</a:t>
            </a:r>
            <a:endParaRPr lang="en-US" noProof="0" dirty="0"/>
          </a:p>
        </p:txBody>
      </p:sp>
      <p:sp>
        <p:nvSpPr>
          <p:cNvPr id="210" name="Text Placeholder 2"/>
          <p:cNvSpPr>
            <a:spLocks noGrp="1"/>
          </p:cNvSpPr>
          <p:nvPr>
            <p:ph type="body" sz="quarter" idx="89"/>
          </p:nvPr>
        </p:nvSpPr>
        <p:spPr>
          <a:xfrm>
            <a:off x="610748" y="1423804"/>
            <a:ext cx="933450" cy="224584"/>
          </a:xfrm>
        </p:spPr>
        <p:txBody>
          <a:bodyPr>
            <a:normAutofit/>
          </a:bodyPr>
          <a:lstStyle>
            <a:lvl1pPr algn="ctr">
              <a:lnSpc>
                <a:spcPct val="100000"/>
              </a:lnSpc>
              <a:spcBef>
                <a:spcPts val="0"/>
              </a:spcBef>
              <a:defRPr sz="1200" b="1"/>
            </a:lvl1pPr>
          </a:lstStyle>
          <a:p>
            <a:pPr lvl="0"/>
            <a:r>
              <a:rPr lang="en-US"/>
              <a:t>Click to edit Master text styles</a:t>
            </a:r>
          </a:p>
        </p:txBody>
      </p:sp>
      <p:sp>
        <p:nvSpPr>
          <p:cNvPr id="211" name="Picture Placeholder 4"/>
          <p:cNvSpPr>
            <a:spLocks noGrp="1"/>
          </p:cNvSpPr>
          <p:nvPr>
            <p:ph type="pic" sz="quarter" idx="90"/>
          </p:nvPr>
        </p:nvSpPr>
        <p:spPr>
          <a:xfrm>
            <a:off x="483748" y="1697806"/>
            <a:ext cx="1187450" cy="492125"/>
          </a:xfrm>
        </p:spPr>
        <p:txBody>
          <a:bodyPr/>
          <a:lstStyle>
            <a:lvl1pPr algn="ctr">
              <a:defRPr sz="1100"/>
            </a:lvl1pPr>
          </a:lstStyle>
          <a:p>
            <a:pPr lvl="0"/>
            <a:r>
              <a:rPr lang="en-US" noProof="0"/>
              <a:t>Drag picture to placeholder or click icon to add</a:t>
            </a:r>
            <a:endParaRPr lang="en-US" noProof="0" dirty="0"/>
          </a:p>
        </p:txBody>
      </p:sp>
      <p:sp>
        <p:nvSpPr>
          <p:cNvPr id="212" name="Text Placeholder 2"/>
          <p:cNvSpPr>
            <a:spLocks noGrp="1"/>
          </p:cNvSpPr>
          <p:nvPr>
            <p:ph type="body" sz="quarter" idx="91"/>
          </p:nvPr>
        </p:nvSpPr>
        <p:spPr>
          <a:xfrm>
            <a:off x="472356"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213" name="Text Placeholder 2"/>
          <p:cNvSpPr>
            <a:spLocks noGrp="1"/>
          </p:cNvSpPr>
          <p:nvPr>
            <p:ph type="body" sz="quarter" idx="92"/>
          </p:nvPr>
        </p:nvSpPr>
        <p:spPr>
          <a:xfrm>
            <a:off x="472356"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214" name="Text Placeholder 2"/>
          <p:cNvSpPr>
            <a:spLocks noGrp="1"/>
          </p:cNvSpPr>
          <p:nvPr>
            <p:ph type="body" sz="quarter" idx="93"/>
          </p:nvPr>
        </p:nvSpPr>
        <p:spPr>
          <a:xfrm>
            <a:off x="472356"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15" name="Text Placeholder 2"/>
          <p:cNvSpPr>
            <a:spLocks noGrp="1"/>
          </p:cNvSpPr>
          <p:nvPr>
            <p:ph type="body" sz="quarter" idx="94"/>
          </p:nvPr>
        </p:nvSpPr>
        <p:spPr>
          <a:xfrm>
            <a:off x="472356"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16" name="Text Placeholder 2"/>
          <p:cNvSpPr>
            <a:spLocks noGrp="1"/>
          </p:cNvSpPr>
          <p:nvPr>
            <p:ph type="body" sz="quarter" idx="95"/>
          </p:nvPr>
        </p:nvSpPr>
        <p:spPr>
          <a:xfrm>
            <a:off x="2328765" y="1423804"/>
            <a:ext cx="933450" cy="224584"/>
          </a:xfrm>
        </p:spPr>
        <p:txBody>
          <a:bodyPr>
            <a:normAutofit/>
          </a:bodyPr>
          <a:lstStyle>
            <a:lvl1pPr algn="ctr">
              <a:lnSpc>
                <a:spcPct val="100000"/>
              </a:lnSpc>
              <a:spcBef>
                <a:spcPts val="0"/>
              </a:spcBef>
              <a:defRPr sz="1200" b="1"/>
            </a:lvl1pPr>
          </a:lstStyle>
          <a:p>
            <a:pPr lvl="0"/>
            <a:r>
              <a:rPr lang="en-US"/>
              <a:t>Click to edit Master text styles</a:t>
            </a:r>
          </a:p>
        </p:txBody>
      </p:sp>
      <p:sp>
        <p:nvSpPr>
          <p:cNvPr id="217" name="Picture Placeholder 4"/>
          <p:cNvSpPr>
            <a:spLocks noGrp="1"/>
          </p:cNvSpPr>
          <p:nvPr>
            <p:ph type="pic" sz="quarter" idx="96"/>
          </p:nvPr>
        </p:nvSpPr>
        <p:spPr>
          <a:xfrm>
            <a:off x="2201765" y="1697806"/>
            <a:ext cx="1187450" cy="492125"/>
          </a:xfrm>
        </p:spPr>
        <p:txBody>
          <a:bodyPr/>
          <a:lstStyle>
            <a:lvl1pPr algn="ctr">
              <a:defRPr sz="1100"/>
            </a:lvl1pPr>
          </a:lstStyle>
          <a:p>
            <a:pPr lvl="0"/>
            <a:r>
              <a:rPr lang="en-US" noProof="0"/>
              <a:t>Drag picture to placeholder or click icon to add</a:t>
            </a:r>
            <a:endParaRPr lang="en-US" noProof="0" dirty="0"/>
          </a:p>
        </p:txBody>
      </p:sp>
      <p:sp>
        <p:nvSpPr>
          <p:cNvPr id="218" name="Text Placeholder 2"/>
          <p:cNvSpPr>
            <a:spLocks noGrp="1"/>
          </p:cNvSpPr>
          <p:nvPr>
            <p:ph type="body" sz="quarter" idx="97"/>
          </p:nvPr>
        </p:nvSpPr>
        <p:spPr>
          <a:xfrm>
            <a:off x="2190373"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219" name="Text Placeholder 2"/>
          <p:cNvSpPr>
            <a:spLocks noGrp="1"/>
          </p:cNvSpPr>
          <p:nvPr>
            <p:ph type="body" sz="quarter" idx="98"/>
          </p:nvPr>
        </p:nvSpPr>
        <p:spPr>
          <a:xfrm>
            <a:off x="2190373"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220" name="Text Placeholder 2"/>
          <p:cNvSpPr>
            <a:spLocks noGrp="1"/>
          </p:cNvSpPr>
          <p:nvPr>
            <p:ph type="body" sz="quarter" idx="99"/>
          </p:nvPr>
        </p:nvSpPr>
        <p:spPr>
          <a:xfrm>
            <a:off x="2190373"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21" name="Text Placeholder 2"/>
          <p:cNvSpPr>
            <a:spLocks noGrp="1"/>
          </p:cNvSpPr>
          <p:nvPr>
            <p:ph type="body" sz="quarter" idx="100"/>
          </p:nvPr>
        </p:nvSpPr>
        <p:spPr>
          <a:xfrm>
            <a:off x="2190373"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22" name="Text Placeholder 2"/>
          <p:cNvSpPr>
            <a:spLocks noGrp="1"/>
          </p:cNvSpPr>
          <p:nvPr>
            <p:ph type="body" sz="quarter" idx="101"/>
          </p:nvPr>
        </p:nvSpPr>
        <p:spPr>
          <a:xfrm>
            <a:off x="4108696" y="1423804"/>
            <a:ext cx="933450" cy="224584"/>
          </a:xfrm>
        </p:spPr>
        <p:txBody>
          <a:bodyPr>
            <a:normAutofit/>
          </a:bodyPr>
          <a:lstStyle>
            <a:lvl1pPr algn="ctr">
              <a:lnSpc>
                <a:spcPct val="100000"/>
              </a:lnSpc>
              <a:spcBef>
                <a:spcPts val="0"/>
              </a:spcBef>
              <a:defRPr sz="1200" b="1"/>
            </a:lvl1pPr>
          </a:lstStyle>
          <a:p>
            <a:pPr lvl="0"/>
            <a:r>
              <a:rPr lang="en-US"/>
              <a:t>Click to edit Master text styles</a:t>
            </a:r>
          </a:p>
        </p:txBody>
      </p:sp>
      <p:sp>
        <p:nvSpPr>
          <p:cNvPr id="223" name="Picture Placeholder 4"/>
          <p:cNvSpPr>
            <a:spLocks noGrp="1"/>
          </p:cNvSpPr>
          <p:nvPr>
            <p:ph type="pic" sz="quarter" idx="102"/>
          </p:nvPr>
        </p:nvSpPr>
        <p:spPr>
          <a:xfrm>
            <a:off x="3981696" y="1697806"/>
            <a:ext cx="1187450" cy="492125"/>
          </a:xfrm>
        </p:spPr>
        <p:txBody>
          <a:bodyPr/>
          <a:lstStyle>
            <a:lvl1pPr algn="ctr">
              <a:defRPr sz="1100"/>
            </a:lvl1pPr>
          </a:lstStyle>
          <a:p>
            <a:pPr lvl="0"/>
            <a:r>
              <a:rPr lang="en-US" noProof="0"/>
              <a:t>Drag picture to placeholder or click icon to add</a:t>
            </a:r>
            <a:endParaRPr lang="en-US" noProof="0" dirty="0"/>
          </a:p>
        </p:txBody>
      </p:sp>
      <p:sp>
        <p:nvSpPr>
          <p:cNvPr id="224" name="Text Placeholder 2"/>
          <p:cNvSpPr>
            <a:spLocks noGrp="1"/>
          </p:cNvSpPr>
          <p:nvPr>
            <p:ph type="body" sz="quarter" idx="103"/>
          </p:nvPr>
        </p:nvSpPr>
        <p:spPr>
          <a:xfrm>
            <a:off x="3970304"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225" name="Text Placeholder 2"/>
          <p:cNvSpPr>
            <a:spLocks noGrp="1"/>
          </p:cNvSpPr>
          <p:nvPr>
            <p:ph type="body" sz="quarter" idx="104"/>
          </p:nvPr>
        </p:nvSpPr>
        <p:spPr>
          <a:xfrm>
            <a:off x="3970304"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226" name="Text Placeholder 2"/>
          <p:cNvSpPr>
            <a:spLocks noGrp="1"/>
          </p:cNvSpPr>
          <p:nvPr>
            <p:ph type="body" sz="quarter" idx="105"/>
          </p:nvPr>
        </p:nvSpPr>
        <p:spPr>
          <a:xfrm>
            <a:off x="3970304"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27" name="Text Placeholder 2"/>
          <p:cNvSpPr>
            <a:spLocks noGrp="1"/>
          </p:cNvSpPr>
          <p:nvPr>
            <p:ph type="body" sz="quarter" idx="106"/>
          </p:nvPr>
        </p:nvSpPr>
        <p:spPr>
          <a:xfrm>
            <a:off x="3970304"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28" name="Text Placeholder 2"/>
          <p:cNvSpPr>
            <a:spLocks noGrp="1"/>
          </p:cNvSpPr>
          <p:nvPr>
            <p:ph type="body" sz="quarter" idx="107"/>
          </p:nvPr>
        </p:nvSpPr>
        <p:spPr>
          <a:xfrm>
            <a:off x="5870365" y="1423804"/>
            <a:ext cx="933450" cy="224584"/>
          </a:xfrm>
        </p:spPr>
        <p:txBody>
          <a:bodyPr>
            <a:normAutofit/>
          </a:bodyPr>
          <a:lstStyle>
            <a:lvl1pPr algn="ctr">
              <a:lnSpc>
                <a:spcPct val="100000"/>
              </a:lnSpc>
              <a:spcBef>
                <a:spcPts val="0"/>
              </a:spcBef>
              <a:defRPr sz="1200" b="1"/>
            </a:lvl1pPr>
          </a:lstStyle>
          <a:p>
            <a:pPr lvl="0"/>
            <a:r>
              <a:rPr lang="en-US"/>
              <a:t>Click to edit Master text styles</a:t>
            </a:r>
          </a:p>
        </p:txBody>
      </p:sp>
      <p:sp>
        <p:nvSpPr>
          <p:cNvPr id="229" name="Picture Placeholder 4"/>
          <p:cNvSpPr>
            <a:spLocks noGrp="1"/>
          </p:cNvSpPr>
          <p:nvPr>
            <p:ph type="pic" sz="quarter" idx="108"/>
          </p:nvPr>
        </p:nvSpPr>
        <p:spPr>
          <a:xfrm>
            <a:off x="5743365" y="1697806"/>
            <a:ext cx="1187450" cy="492125"/>
          </a:xfrm>
        </p:spPr>
        <p:txBody>
          <a:bodyPr/>
          <a:lstStyle>
            <a:lvl1pPr algn="ctr">
              <a:defRPr sz="1100"/>
            </a:lvl1pPr>
          </a:lstStyle>
          <a:p>
            <a:pPr lvl="0"/>
            <a:r>
              <a:rPr lang="en-US" noProof="0"/>
              <a:t>Drag picture to placeholder or click icon to add</a:t>
            </a:r>
            <a:endParaRPr lang="en-US" noProof="0" dirty="0"/>
          </a:p>
        </p:txBody>
      </p:sp>
      <p:sp>
        <p:nvSpPr>
          <p:cNvPr id="230" name="Text Placeholder 2"/>
          <p:cNvSpPr>
            <a:spLocks noGrp="1"/>
          </p:cNvSpPr>
          <p:nvPr>
            <p:ph type="body" sz="quarter" idx="109"/>
          </p:nvPr>
        </p:nvSpPr>
        <p:spPr>
          <a:xfrm>
            <a:off x="5731973"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231" name="Text Placeholder 2"/>
          <p:cNvSpPr>
            <a:spLocks noGrp="1"/>
          </p:cNvSpPr>
          <p:nvPr>
            <p:ph type="body" sz="quarter" idx="110"/>
          </p:nvPr>
        </p:nvSpPr>
        <p:spPr>
          <a:xfrm>
            <a:off x="5731973"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232" name="Text Placeholder 2"/>
          <p:cNvSpPr>
            <a:spLocks noGrp="1"/>
          </p:cNvSpPr>
          <p:nvPr>
            <p:ph type="body" sz="quarter" idx="111"/>
          </p:nvPr>
        </p:nvSpPr>
        <p:spPr>
          <a:xfrm>
            <a:off x="5731973"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33" name="Text Placeholder 2"/>
          <p:cNvSpPr>
            <a:spLocks noGrp="1"/>
          </p:cNvSpPr>
          <p:nvPr>
            <p:ph type="body" sz="quarter" idx="112"/>
          </p:nvPr>
        </p:nvSpPr>
        <p:spPr>
          <a:xfrm>
            <a:off x="5731973"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34" name="Text Placeholder 2"/>
          <p:cNvSpPr>
            <a:spLocks noGrp="1"/>
          </p:cNvSpPr>
          <p:nvPr>
            <p:ph type="body" sz="quarter" idx="113"/>
          </p:nvPr>
        </p:nvSpPr>
        <p:spPr>
          <a:xfrm>
            <a:off x="7643718" y="1423804"/>
            <a:ext cx="933450" cy="224584"/>
          </a:xfrm>
        </p:spPr>
        <p:txBody>
          <a:bodyPr>
            <a:normAutofit/>
          </a:bodyPr>
          <a:lstStyle>
            <a:lvl1pPr algn="ctr">
              <a:lnSpc>
                <a:spcPct val="100000"/>
              </a:lnSpc>
              <a:spcBef>
                <a:spcPts val="0"/>
              </a:spcBef>
              <a:defRPr sz="1200" b="1"/>
            </a:lvl1pPr>
          </a:lstStyle>
          <a:p>
            <a:pPr lvl="0"/>
            <a:r>
              <a:rPr lang="en-US"/>
              <a:t>Click to edit Master text styles</a:t>
            </a:r>
          </a:p>
        </p:txBody>
      </p:sp>
      <p:sp>
        <p:nvSpPr>
          <p:cNvPr id="235" name="Picture Placeholder 4"/>
          <p:cNvSpPr>
            <a:spLocks noGrp="1"/>
          </p:cNvSpPr>
          <p:nvPr>
            <p:ph type="pic" sz="quarter" idx="114"/>
          </p:nvPr>
        </p:nvSpPr>
        <p:spPr>
          <a:xfrm>
            <a:off x="7516718" y="1697806"/>
            <a:ext cx="1187450" cy="492125"/>
          </a:xfrm>
        </p:spPr>
        <p:txBody>
          <a:bodyPr/>
          <a:lstStyle>
            <a:lvl1pPr algn="ctr">
              <a:defRPr sz="1100"/>
            </a:lvl1pPr>
          </a:lstStyle>
          <a:p>
            <a:pPr lvl="0"/>
            <a:r>
              <a:rPr lang="en-US" noProof="0"/>
              <a:t>Drag picture to placeholder or click icon to add</a:t>
            </a:r>
            <a:endParaRPr lang="en-US" noProof="0" dirty="0"/>
          </a:p>
        </p:txBody>
      </p:sp>
      <p:sp>
        <p:nvSpPr>
          <p:cNvPr id="236" name="Text Placeholder 2"/>
          <p:cNvSpPr>
            <a:spLocks noGrp="1"/>
          </p:cNvSpPr>
          <p:nvPr>
            <p:ph type="body" sz="quarter" idx="115"/>
          </p:nvPr>
        </p:nvSpPr>
        <p:spPr>
          <a:xfrm>
            <a:off x="7505326"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237" name="Text Placeholder 2"/>
          <p:cNvSpPr>
            <a:spLocks noGrp="1"/>
          </p:cNvSpPr>
          <p:nvPr>
            <p:ph type="body" sz="quarter" idx="116"/>
          </p:nvPr>
        </p:nvSpPr>
        <p:spPr>
          <a:xfrm>
            <a:off x="7505326"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238" name="Text Placeholder 2"/>
          <p:cNvSpPr>
            <a:spLocks noGrp="1"/>
          </p:cNvSpPr>
          <p:nvPr>
            <p:ph type="body" sz="quarter" idx="117"/>
          </p:nvPr>
        </p:nvSpPr>
        <p:spPr>
          <a:xfrm>
            <a:off x="7505326"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39" name="Text Placeholder 2"/>
          <p:cNvSpPr>
            <a:spLocks noGrp="1"/>
          </p:cNvSpPr>
          <p:nvPr>
            <p:ph type="body" sz="quarter" idx="118"/>
          </p:nvPr>
        </p:nvSpPr>
        <p:spPr>
          <a:xfrm>
            <a:off x="7505326"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31" name="Footer Placeholder 1">
            <a:extLst>
              <a:ext uri="{FF2B5EF4-FFF2-40B4-BE49-F238E27FC236}">
                <a16:creationId xmlns:a16="http://schemas.microsoft.com/office/drawing/2014/main" id="{C1BE7452-993E-49D6-9FD4-07734D0EA65E}"/>
              </a:ext>
            </a:extLst>
          </p:cNvPr>
          <p:cNvSpPr>
            <a:spLocks noGrp="1"/>
          </p:cNvSpPr>
          <p:nvPr>
            <p:ph type="ftr" sz="quarter" idx="119"/>
          </p:nvPr>
        </p:nvSpPr>
        <p:spPr/>
        <p:txBody>
          <a:bodyPr/>
          <a:lstStyle>
            <a:lvl1pPr>
              <a:defRPr/>
            </a:lvl1pPr>
          </a:lstStyle>
          <a:p>
            <a:pPr>
              <a:defRPr/>
            </a:pPr>
            <a:r>
              <a:rPr lang="en-US">
                <a:solidFill>
                  <a:srgbClr val="000000">
                    <a:lumMod val="65000"/>
                    <a:lumOff val="35000"/>
                  </a:srgbClr>
                </a:solidFill>
              </a:rPr>
              <a:t>Presentation Title</a:t>
            </a:r>
          </a:p>
        </p:txBody>
      </p:sp>
      <p:sp>
        <p:nvSpPr>
          <p:cNvPr id="132" name="Slide Number Placeholder 2">
            <a:extLst>
              <a:ext uri="{FF2B5EF4-FFF2-40B4-BE49-F238E27FC236}">
                <a16:creationId xmlns:a16="http://schemas.microsoft.com/office/drawing/2014/main" id="{CBF9F3FE-4260-47EA-A92B-7B0F2E85EB66}"/>
              </a:ext>
            </a:extLst>
          </p:cNvPr>
          <p:cNvSpPr>
            <a:spLocks noGrp="1"/>
          </p:cNvSpPr>
          <p:nvPr>
            <p:ph type="sldNum" sz="quarter" idx="120"/>
          </p:nvPr>
        </p:nvSpPr>
        <p:spPr/>
        <p:txBody>
          <a:bodyPr/>
          <a:lstStyle>
            <a:lvl1pPr>
              <a:defRPr/>
            </a:lvl1pPr>
          </a:lstStyle>
          <a:p>
            <a:fld id="{49575BF5-CB28-423A-9EF7-080E28EDB871}" type="slidenum">
              <a:rPr lang="en-US" altLang="en-US"/>
              <a:pPr/>
              <a:t>‹#›</a:t>
            </a:fld>
            <a:endParaRPr lang="en-US" altLang="en-US"/>
          </a:p>
        </p:txBody>
      </p:sp>
    </p:spTree>
    <p:extLst>
      <p:ext uri="{BB962C8B-B14F-4D97-AF65-F5344CB8AC3E}">
        <p14:creationId xmlns:p14="http://schemas.microsoft.com/office/powerpoint/2010/main" val="1239716595"/>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preserve="1" userDrawn="1">
  <p:cSld name="Photo Slide">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0"/>
            <a:ext cx="9144000" cy="6136106"/>
          </a:xfrm>
        </p:spPr>
        <p:txBody>
          <a:bodyPr/>
          <a:lstStyle>
            <a:lvl1pPr algn="ctr">
              <a:defRPr/>
            </a:lvl1pPr>
          </a:lstStyle>
          <a:p>
            <a:pPr lvl="0"/>
            <a:r>
              <a:rPr lang="en-US" noProof="0"/>
              <a:t>Drag picture to placeholder or click icon to add</a:t>
            </a:r>
            <a:endParaRPr lang="en-US" noProof="0" dirty="0"/>
          </a:p>
        </p:txBody>
      </p:sp>
      <p:sp>
        <p:nvSpPr>
          <p:cNvPr id="3" name="Title 2"/>
          <p:cNvSpPr>
            <a:spLocks noGrp="1"/>
          </p:cNvSpPr>
          <p:nvPr>
            <p:ph type="title"/>
          </p:nvPr>
        </p:nvSpPr>
        <p:spPr>
          <a:xfrm>
            <a:off x="4946316" y="4064001"/>
            <a:ext cx="3978929" cy="1751263"/>
          </a:xfrm>
        </p:spPr>
        <p:txBody>
          <a:bodyPr/>
          <a:lstStyle>
            <a:lvl1pPr>
              <a:defRPr sz="3000" b="0" i="0">
                <a:solidFill>
                  <a:schemeClr val="tx1"/>
                </a:solidFill>
                <a:effectLst/>
                <a:latin typeface="Arial"/>
                <a:cs typeface="Arial"/>
              </a:defRPr>
            </a:lvl1pPr>
          </a:lstStyle>
          <a:p>
            <a:r>
              <a:rPr lang="en-US"/>
              <a:t>Click to edit Master title style</a:t>
            </a:r>
            <a:endParaRPr lang="en-US" dirty="0"/>
          </a:p>
        </p:txBody>
      </p:sp>
      <p:sp>
        <p:nvSpPr>
          <p:cNvPr id="5" name="Slide Number Placeholder 3">
            <a:extLst>
              <a:ext uri="{FF2B5EF4-FFF2-40B4-BE49-F238E27FC236}">
                <a16:creationId xmlns:a16="http://schemas.microsoft.com/office/drawing/2014/main" id="{BD848FB2-8AA3-4B8C-8342-17F8B6870656}"/>
              </a:ext>
            </a:extLst>
          </p:cNvPr>
          <p:cNvSpPr>
            <a:spLocks noGrp="1"/>
          </p:cNvSpPr>
          <p:nvPr>
            <p:ph type="sldNum" sz="quarter" idx="11"/>
          </p:nvPr>
        </p:nvSpPr>
        <p:spPr/>
        <p:txBody>
          <a:bodyPr/>
          <a:lstStyle>
            <a:lvl1pPr>
              <a:defRPr/>
            </a:lvl1pPr>
          </a:lstStyle>
          <a:p>
            <a:fld id="{E86BF71D-F475-463C-ABE9-344ED7FB8780}" type="slidenum">
              <a:rPr lang="en-US" altLang="en-US"/>
              <a:pPr/>
              <a:t>‹#›</a:t>
            </a:fld>
            <a:endParaRPr lang="en-US" altLang="en-US"/>
          </a:p>
        </p:txBody>
      </p:sp>
      <p:sp>
        <p:nvSpPr>
          <p:cNvPr id="6" name="Footer Placeholder 4">
            <a:extLst>
              <a:ext uri="{FF2B5EF4-FFF2-40B4-BE49-F238E27FC236}">
                <a16:creationId xmlns:a16="http://schemas.microsoft.com/office/drawing/2014/main" id="{16E576D0-37C1-47CE-91D9-82B1BA2BF196}"/>
              </a:ext>
            </a:extLst>
          </p:cNvPr>
          <p:cNvSpPr>
            <a:spLocks noGrp="1"/>
          </p:cNvSpPr>
          <p:nvPr>
            <p:ph type="ftr" sz="quarter" idx="12"/>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226144636"/>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preserve="1" userDrawn="1">
  <p:cSld name="Full Bleed Photo">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D46B142-6A11-4F75-AE7B-C27946283DFB}"/>
              </a:ext>
            </a:extLst>
          </p:cNvPr>
          <p:cNvSpPr>
            <a:spLocks noChangeArrowheads="1"/>
          </p:cNvSpPr>
          <p:nvPr/>
        </p:nvSpPr>
        <p:spPr bwMode="auto">
          <a:xfrm>
            <a:off x="3846513" y="5302250"/>
            <a:ext cx="5297487" cy="1555750"/>
          </a:xfrm>
          <a:prstGeom prst="rect">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4" name="Picture Placeholder 3"/>
          <p:cNvSpPr>
            <a:spLocks noGrp="1"/>
          </p:cNvSpPr>
          <p:nvPr>
            <p:ph type="pic" sz="quarter" idx="10"/>
          </p:nvPr>
        </p:nvSpPr>
        <p:spPr>
          <a:xfrm>
            <a:off x="0" y="0"/>
            <a:ext cx="9144000" cy="6858000"/>
          </a:xfrm>
        </p:spPr>
        <p:txBody>
          <a:bodyPr/>
          <a:lstStyle>
            <a:lvl1pPr algn="ctr">
              <a:defRPr baseline="0"/>
            </a:lvl1pPr>
          </a:lstStyle>
          <a:p>
            <a:pPr lvl="0"/>
            <a:r>
              <a:rPr lang="en-US" noProof="0"/>
              <a:t>Drag picture to placeholder or click icon to add</a:t>
            </a:r>
            <a:endParaRPr lang="en-US" noProof="0" dirty="0"/>
          </a:p>
        </p:txBody>
      </p:sp>
      <p:sp>
        <p:nvSpPr>
          <p:cNvPr id="3" name="Title 2"/>
          <p:cNvSpPr>
            <a:spLocks noGrp="1"/>
          </p:cNvSpPr>
          <p:nvPr>
            <p:ph type="title"/>
          </p:nvPr>
        </p:nvSpPr>
        <p:spPr>
          <a:xfrm>
            <a:off x="4946316" y="3075216"/>
            <a:ext cx="3978929" cy="1950356"/>
          </a:xfrm>
        </p:spPr>
        <p:txBody>
          <a:bodyPr/>
          <a:lstStyle>
            <a:lvl1pPr>
              <a:defRPr sz="3000" b="0" i="0" baseline="0">
                <a:solidFill>
                  <a:schemeClr val="tx1"/>
                </a:solidFill>
                <a:effectLst/>
                <a:latin typeface="Arial"/>
                <a:cs typeface="Arial"/>
              </a:defRPr>
            </a:lvl1pPr>
          </a:lstStyle>
          <a:p>
            <a:r>
              <a:rPr lang="en-US"/>
              <a:t>Click to edit Master title style</a:t>
            </a:r>
            <a:endParaRPr lang="en-US" dirty="0"/>
          </a:p>
        </p:txBody>
      </p:sp>
    </p:spTree>
    <p:extLst>
      <p:ext uri="{BB962C8B-B14F-4D97-AF65-F5344CB8AC3E}">
        <p14:creationId xmlns:p14="http://schemas.microsoft.com/office/powerpoint/2010/main" val="5365726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Slide Number Placeholder 2"/>
          <p:cNvSpPr>
            <a:spLocks noGrp="1"/>
          </p:cNvSpPr>
          <p:nvPr>
            <p:ph type="sldNum" sz="quarter" idx="10"/>
          </p:nvPr>
        </p:nvSpPr>
        <p:spPr/>
        <p:txBody>
          <a:bodyPr/>
          <a:lstStyle>
            <a:lvl1pPr>
              <a:defRPr/>
            </a:lvl1pPr>
          </a:lstStyle>
          <a:p>
            <a:fld id="{EE384F06-9C1D-4F01-8510-0AF9B0C8CB19}" type="slidenum">
              <a:rPr lang="en-US" altLang="en-US"/>
              <a:pPr/>
              <a:t>‹#›</a:t>
            </a:fld>
            <a:endParaRPr lang="en-US" altLang="en-US"/>
          </a:p>
        </p:txBody>
      </p:sp>
      <p:sp>
        <p:nvSpPr>
          <p:cNvPr id="4" name="Footer Placeholder 3"/>
          <p:cNvSpPr>
            <a:spLocks noGrp="1"/>
          </p:cNvSpPr>
          <p:nvPr>
            <p:ph type="ftr" sz="quarter" idx="11"/>
          </p:nvPr>
        </p:nvSpPr>
        <p:spPr/>
        <p:txBody>
          <a:bodyPr/>
          <a:lstStyle>
            <a:lvl1pPr>
              <a:defRPr/>
            </a:lvl1pPr>
          </a:lstStyle>
          <a:p>
            <a:r>
              <a:rPr lang="en-US" altLang="sr-Latn-RS"/>
              <a:t>Presentation Title</a:t>
            </a:r>
          </a:p>
        </p:txBody>
      </p:sp>
    </p:spTree>
    <p:extLst>
      <p:ext uri="{BB962C8B-B14F-4D97-AF65-F5344CB8AC3E}">
        <p14:creationId xmlns:p14="http://schemas.microsoft.com/office/powerpoint/2010/main" val="708862019"/>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preserve="1" userDrawn="1">
  <p:cSld name="One Chart Slide">
    <p:spTree>
      <p:nvGrpSpPr>
        <p:cNvPr id="1" name=""/>
        <p:cNvGrpSpPr/>
        <p:nvPr/>
      </p:nvGrpSpPr>
      <p:grpSpPr>
        <a:xfrm>
          <a:off x="0" y="0"/>
          <a:ext cx="0" cy="0"/>
          <a:chOff x="0" y="0"/>
          <a:chExt cx="0" cy="0"/>
        </a:xfrm>
      </p:grpSpPr>
      <p:sp>
        <p:nvSpPr>
          <p:cNvPr id="5" name="Chart Placeholder 4"/>
          <p:cNvSpPr>
            <a:spLocks noGrp="1"/>
          </p:cNvSpPr>
          <p:nvPr>
            <p:ph type="chart" sz="quarter" idx="18"/>
          </p:nvPr>
        </p:nvSpPr>
        <p:spPr>
          <a:xfrm>
            <a:off x="349250" y="1132417"/>
            <a:ext cx="8445500" cy="5069416"/>
          </a:xfrm>
        </p:spPr>
        <p:txBody>
          <a:bodyPr/>
          <a:lstStyle/>
          <a:p>
            <a:pPr lvl="0"/>
            <a:endParaRPr lang="en-US" noProof="0" dirty="0"/>
          </a:p>
        </p:txBody>
      </p:sp>
      <p:sp>
        <p:nvSpPr>
          <p:cNvPr id="2" name="Title 1"/>
          <p:cNvSpPr>
            <a:spLocks noGrp="1"/>
          </p:cNvSpPr>
          <p:nvPr>
            <p:ph type="title"/>
          </p:nvPr>
        </p:nvSpPr>
        <p:spPr>
          <a:xfrm>
            <a:off x="356934" y="307475"/>
            <a:ext cx="8410104" cy="708526"/>
          </a:xfrm>
        </p:spPr>
        <p:txBody>
          <a:bodyPr/>
          <a:lstStyle>
            <a:lvl1pPr>
              <a:defRPr sz="2200" b="0" i="0" cap="none" baseline="0">
                <a:solidFill>
                  <a:srgbClr val="021F43"/>
                </a:solidFill>
                <a:latin typeface="+mj-lt"/>
                <a:cs typeface="Andes ExtraLight"/>
              </a:defRPr>
            </a:lvl1pPr>
          </a:lstStyle>
          <a:p>
            <a:r>
              <a:rPr lang="en-US"/>
              <a:t>Click to edit Master title style</a:t>
            </a:r>
            <a:endParaRPr lang="en-US" dirty="0"/>
          </a:p>
        </p:txBody>
      </p:sp>
      <p:sp>
        <p:nvSpPr>
          <p:cNvPr id="4" name="Slide Number Placeholder 3">
            <a:extLst>
              <a:ext uri="{FF2B5EF4-FFF2-40B4-BE49-F238E27FC236}">
                <a16:creationId xmlns:a16="http://schemas.microsoft.com/office/drawing/2014/main" id="{BD848FB2-8AA3-4B8C-8342-17F8B6870656}"/>
              </a:ext>
            </a:extLst>
          </p:cNvPr>
          <p:cNvSpPr>
            <a:spLocks noGrp="1"/>
          </p:cNvSpPr>
          <p:nvPr>
            <p:ph type="sldNum" sz="quarter" idx="19"/>
          </p:nvPr>
        </p:nvSpPr>
        <p:spPr/>
        <p:txBody>
          <a:bodyPr/>
          <a:lstStyle>
            <a:lvl1pPr>
              <a:defRPr/>
            </a:lvl1pPr>
          </a:lstStyle>
          <a:p>
            <a:fld id="{135BCD0C-20E9-42B4-AFD3-9E5A424DCF82}" type="slidenum">
              <a:rPr lang="en-US" altLang="en-US"/>
              <a:pPr/>
              <a:t>‹#›</a:t>
            </a:fld>
            <a:endParaRPr lang="en-US" altLang="en-US"/>
          </a:p>
        </p:txBody>
      </p:sp>
      <p:sp>
        <p:nvSpPr>
          <p:cNvPr id="6" name="Footer Placeholder 4">
            <a:extLst>
              <a:ext uri="{FF2B5EF4-FFF2-40B4-BE49-F238E27FC236}">
                <a16:creationId xmlns:a16="http://schemas.microsoft.com/office/drawing/2014/main" id="{16E576D0-37C1-47CE-91D9-82B1BA2BF196}"/>
              </a:ext>
            </a:extLst>
          </p:cNvPr>
          <p:cNvSpPr>
            <a:spLocks noGrp="1"/>
          </p:cNvSpPr>
          <p:nvPr>
            <p:ph type="ftr" sz="quarter" idx="20"/>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658387664"/>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preserve="1" userDrawn="1">
  <p:cSld name="Two Chat Slide">
    <p:spTree>
      <p:nvGrpSpPr>
        <p:cNvPr id="1" name=""/>
        <p:cNvGrpSpPr/>
        <p:nvPr/>
      </p:nvGrpSpPr>
      <p:grpSpPr>
        <a:xfrm>
          <a:off x="0" y="0"/>
          <a:ext cx="0" cy="0"/>
          <a:chOff x="0" y="0"/>
          <a:chExt cx="0" cy="0"/>
        </a:xfrm>
      </p:grpSpPr>
      <p:sp>
        <p:nvSpPr>
          <p:cNvPr id="5" name="Chart Placeholder 4"/>
          <p:cNvSpPr>
            <a:spLocks noGrp="1"/>
          </p:cNvSpPr>
          <p:nvPr>
            <p:ph type="chart" sz="quarter" idx="18"/>
          </p:nvPr>
        </p:nvSpPr>
        <p:spPr>
          <a:xfrm>
            <a:off x="349250" y="1147233"/>
            <a:ext cx="4159249" cy="5048250"/>
          </a:xfrm>
        </p:spPr>
        <p:txBody>
          <a:bodyPr/>
          <a:lstStyle/>
          <a:p>
            <a:pPr lvl="0"/>
            <a:endParaRPr lang="en-US" noProof="0"/>
          </a:p>
        </p:txBody>
      </p:sp>
      <p:sp>
        <p:nvSpPr>
          <p:cNvPr id="2" name="Title 1"/>
          <p:cNvSpPr>
            <a:spLocks noGrp="1"/>
          </p:cNvSpPr>
          <p:nvPr>
            <p:ph type="title"/>
          </p:nvPr>
        </p:nvSpPr>
        <p:spPr>
          <a:xfrm>
            <a:off x="356934" y="307475"/>
            <a:ext cx="8410104" cy="708526"/>
          </a:xfrm>
        </p:spPr>
        <p:txBody>
          <a:bodyPr/>
          <a:lstStyle>
            <a:lvl1pPr>
              <a:defRPr sz="2200" b="0" i="0" cap="none" baseline="0">
                <a:solidFill>
                  <a:srgbClr val="021F43"/>
                </a:solidFill>
                <a:latin typeface="+mj-lt"/>
                <a:cs typeface="Andes ExtraLight"/>
              </a:defRPr>
            </a:lvl1pPr>
          </a:lstStyle>
          <a:p>
            <a:r>
              <a:rPr lang="en-US"/>
              <a:t>Click to edit Master title style</a:t>
            </a:r>
            <a:endParaRPr lang="en-US" dirty="0"/>
          </a:p>
        </p:txBody>
      </p:sp>
      <p:sp>
        <p:nvSpPr>
          <p:cNvPr id="13" name="Chart Placeholder 4"/>
          <p:cNvSpPr>
            <a:spLocks noGrp="1"/>
          </p:cNvSpPr>
          <p:nvPr>
            <p:ph type="chart" sz="quarter" idx="19"/>
          </p:nvPr>
        </p:nvSpPr>
        <p:spPr>
          <a:xfrm>
            <a:off x="4607983" y="1147233"/>
            <a:ext cx="4159249" cy="5048250"/>
          </a:xfrm>
        </p:spPr>
        <p:txBody>
          <a:bodyPr/>
          <a:lstStyle/>
          <a:p>
            <a:pPr lvl="0"/>
            <a:endParaRPr lang="en-US" noProof="0"/>
          </a:p>
        </p:txBody>
      </p:sp>
      <p:sp>
        <p:nvSpPr>
          <p:cNvPr id="6" name="Slide Number Placeholder 3">
            <a:extLst>
              <a:ext uri="{FF2B5EF4-FFF2-40B4-BE49-F238E27FC236}">
                <a16:creationId xmlns:a16="http://schemas.microsoft.com/office/drawing/2014/main" id="{BD848FB2-8AA3-4B8C-8342-17F8B6870656}"/>
              </a:ext>
            </a:extLst>
          </p:cNvPr>
          <p:cNvSpPr>
            <a:spLocks noGrp="1"/>
          </p:cNvSpPr>
          <p:nvPr>
            <p:ph type="sldNum" sz="quarter" idx="20"/>
          </p:nvPr>
        </p:nvSpPr>
        <p:spPr/>
        <p:txBody>
          <a:bodyPr/>
          <a:lstStyle>
            <a:lvl1pPr>
              <a:defRPr/>
            </a:lvl1pPr>
          </a:lstStyle>
          <a:p>
            <a:fld id="{53B1F2C7-42E8-4BB8-9863-BBF9F98DA6DF}" type="slidenum">
              <a:rPr lang="en-US" altLang="en-US"/>
              <a:pPr/>
              <a:t>‹#›</a:t>
            </a:fld>
            <a:endParaRPr lang="en-US" altLang="en-US"/>
          </a:p>
        </p:txBody>
      </p:sp>
      <p:sp>
        <p:nvSpPr>
          <p:cNvPr id="7" name="Footer Placeholder 4">
            <a:extLst>
              <a:ext uri="{FF2B5EF4-FFF2-40B4-BE49-F238E27FC236}">
                <a16:creationId xmlns:a16="http://schemas.microsoft.com/office/drawing/2014/main" id="{16E576D0-37C1-47CE-91D9-82B1BA2BF196}"/>
              </a:ext>
            </a:extLst>
          </p:cNvPr>
          <p:cNvSpPr>
            <a:spLocks noGrp="1"/>
          </p:cNvSpPr>
          <p:nvPr>
            <p:ph type="ftr" sz="quarter" idx="21"/>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2332033944"/>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preserve="1" userDrawn="1">
  <p:cSld name="Three Chart Slide">
    <p:spTree>
      <p:nvGrpSpPr>
        <p:cNvPr id="1" name=""/>
        <p:cNvGrpSpPr/>
        <p:nvPr/>
      </p:nvGrpSpPr>
      <p:grpSpPr>
        <a:xfrm>
          <a:off x="0" y="0"/>
          <a:ext cx="0" cy="0"/>
          <a:chOff x="0" y="0"/>
          <a:chExt cx="0" cy="0"/>
        </a:xfrm>
      </p:grpSpPr>
      <p:sp>
        <p:nvSpPr>
          <p:cNvPr id="5" name="Chart Placeholder 4"/>
          <p:cNvSpPr>
            <a:spLocks noGrp="1"/>
          </p:cNvSpPr>
          <p:nvPr>
            <p:ph type="chart" sz="quarter" idx="18"/>
          </p:nvPr>
        </p:nvSpPr>
        <p:spPr>
          <a:xfrm>
            <a:off x="349250" y="1147233"/>
            <a:ext cx="4159249" cy="5048250"/>
          </a:xfrm>
        </p:spPr>
        <p:txBody>
          <a:bodyPr/>
          <a:lstStyle/>
          <a:p>
            <a:pPr lvl="0"/>
            <a:endParaRPr lang="en-US" noProof="0" dirty="0"/>
          </a:p>
        </p:txBody>
      </p:sp>
      <p:sp>
        <p:nvSpPr>
          <p:cNvPr id="2" name="Title 1"/>
          <p:cNvSpPr>
            <a:spLocks noGrp="1"/>
          </p:cNvSpPr>
          <p:nvPr>
            <p:ph type="title"/>
          </p:nvPr>
        </p:nvSpPr>
        <p:spPr>
          <a:xfrm>
            <a:off x="356934" y="307475"/>
            <a:ext cx="8410104" cy="708526"/>
          </a:xfrm>
        </p:spPr>
        <p:txBody>
          <a:bodyPr/>
          <a:lstStyle>
            <a:lvl1pPr>
              <a:defRPr sz="2200" b="0" i="0" cap="none" baseline="0">
                <a:solidFill>
                  <a:srgbClr val="021F43"/>
                </a:solidFill>
                <a:latin typeface="+mj-lt"/>
                <a:cs typeface="Andes ExtraLight"/>
              </a:defRPr>
            </a:lvl1pPr>
          </a:lstStyle>
          <a:p>
            <a:r>
              <a:rPr lang="en-US"/>
              <a:t>Click to edit Master title style</a:t>
            </a:r>
            <a:endParaRPr lang="en-US" dirty="0"/>
          </a:p>
        </p:txBody>
      </p:sp>
      <p:sp>
        <p:nvSpPr>
          <p:cNvPr id="13" name="Chart Placeholder 4"/>
          <p:cNvSpPr>
            <a:spLocks noGrp="1"/>
          </p:cNvSpPr>
          <p:nvPr>
            <p:ph type="chart" sz="quarter" idx="19"/>
          </p:nvPr>
        </p:nvSpPr>
        <p:spPr>
          <a:xfrm>
            <a:off x="4607983" y="1147233"/>
            <a:ext cx="4159249" cy="2461684"/>
          </a:xfrm>
        </p:spPr>
        <p:txBody>
          <a:bodyPr/>
          <a:lstStyle/>
          <a:p>
            <a:pPr lvl="0"/>
            <a:endParaRPr lang="en-US" noProof="0" dirty="0"/>
          </a:p>
        </p:txBody>
      </p:sp>
      <p:sp>
        <p:nvSpPr>
          <p:cNvPr id="8" name="Chart Placeholder 4"/>
          <p:cNvSpPr>
            <a:spLocks noGrp="1"/>
          </p:cNvSpPr>
          <p:nvPr>
            <p:ph type="chart" sz="quarter" idx="20"/>
          </p:nvPr>
        </p:nvSpPr>
        <p:spPr>
          <a:xfrm>
            <a:off x="4612216" y="3723217"/>
            <a:ext cx="4159249" cy="2461684"/>
          </a:xfrm>
        </p:spPr>
        <p:txBody>
          <a:bodyPr/>
          <a:lstStyle/>
          <a:p>
            <a:pPr lvl="0"/>
            <a:endParaRPr lang="en-US" noProof="0" dirty="0"/>
          </a:p>
        </p:txBody>
      </p:sp>
      <p:sp>
        <p:nvSpPr>
          <p:cNvPr id="6" name="Slide Number Placeholder 3">
            <a:extLst>
              <a:ext uri="{FF2B5EF4-FFF2-40B4-BE49-F238E27FC236}">
                <a16:creationId xmlns:a16="http://schemas.microsoft.com/office/drawing/2014/main" id="{BD848FB2-8AA3-4B8C-8342-17F8B6870656}"/>
              </a:ext>
            </a:extLst>
          </p:cNvPr>
          <p:cNvSpPr>
            <a:spLocks noGrp="1"/>
          </p:cNvSpPr>
          <p:nvPr>
            <p:ph type="sldNum" sz="quarter" idx="21"/>
          </p:nvPr>
        </p:nvSpPr>
        <p:spPr/>
        <p:txBody>
          <a:bodyPr/>
          <a:lstStyle>
            <a:lvl1pPr>
              <a:defRPr/>
            </a:lvl1pPr>
          </a:lstStyle>
          <a:p>
            <a:fld id="{6FCFC7C9-838E-4F29-96F9-888FEFEA914F}" type="slidenum">
              <a:rPr lang="en-US" altLang="en-US"/>
              <a:pPr/>
              <a:t>‹#›</a:t>
            </a:fld>
            <a:endParaRPr lang="en-US" altLang="en-US"/>
          </a:p>
        </p:txBody>
      </p:sp>
      <p:sp>
        <p:nvSpPr>
          <p:cNvPr id="7" name="Footer Placeholder 4">
            <a:extLst>
              <a:ext uri="{FF2B5EF4-FFF2-40B4-BE49-F238E27FC236}">
                <a16:creationId xmlns:a16="http://schemas.microsoft.com/office/drawing/2014/main" id="{16E576D0-37C1-47CE-91D9-82B1BA2BF196}"/>
              </a:ext>
            </a:extLst>
          </p:cNvPr>
          <p:cNvSpPr>
            <a:spLocks noGrp="1"/>
          </p:cNvSpPr>
          <p:nvPr>
            <p:ph type="ftr" sz="quarter" idx="22"/>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1330377232"/>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preserve="1" userDrawn="1">
  <p:cSld name="Four Chart Slide">
    <p:spTree>
      <p:nvGrpSpPr>
        <p:cNvPr id="1" name=""/>
        <p:cNvGrpSpPr/>
        <p:nvPr/>
      </p:nvGrpSpPr>
      <p:grpSpPr>
        <a:xfrm>
          <a:off x="0" y="0"/>
          <a:ext cx="0" cy="0"/>
          <a:chOff x="0" y="0"/>
          <a:chExt cx="0" cy="0"/>
        </a:xfrm>
      </p:grpSpPr>
      <p:sp>
        <p:nvSpPr>
          <p:cNvPr id="2" name="Title 1"/>
          <p:cNvSpPr>
            <a:spLocks noGrp="1"/>
          </p:cNvSpPr>
          <p:nvPr>
            <p:ph type="title"/>
          </p:nvPr>
        </p:nvSpPr>
        <p:spPr>
          <a:xfrm>
            <a:off x="356934" y="307475"/>
            <a:ext cx="8410104" cy="708526"/>
          </a:xfrm>
        </p:spPr>
        <p:txBody>
          <a:bodyPr/>
          <a:lstStyle>
            <a:lvl1pPr>
              <a:defRPr sz="2200" b="0" i="0" cap="none" baseline="0">
                <a:solidFill>
                  <a:srgbClr val="021F43"/>
                </a:solidFill>
                <a:latin typeface="+mj-lt"/>
                <a:cs typeface="Andes ExtraLight"/>
              </a:defRPr>
            </a:lvl1pPr>
          </a:lstStyle>
          <a:p>
            <a:r>
              <a:rPr lang="en-US"/>
              <a:t>Click to edit Master title style</a:t>
            </a:r>
            <a:endParaRPr lang="en-US" dirty="0"/>
          </a:p>
        </p:txBody>
      </p:sp>
      <p:sp>
        <p:nvSpPr>
          <p:cNvPr id="13" name="Chart Placeholder 4"/>
          <p:cNvSpPr>
            <a:spLocks noGrp="1"/>
          </p:cNvSpPr>
          <p:nvPr>
            <p:ph type="chart" sz="quarter" idx="19"/>
          </p:nvPr>
        </p:nvSpPr>
        <p:spPr>
          <a:xfrm>
            <a:off x="4607983" y="1147233"/>
            <a:ext cx="4159249" cy="2461684"/>
          </a:xfrm>
        </p:spPr>
        <p:txBody>
          <a:bodyPr/>
          <a:lstStyle/>
          <a:p>
            <a:pPr lvl="0"/>
            <a:endParaRPr lang="en-US" noProof="0" dirty="0"/>
          </a:p>
        </p:txBody>
      </p:sp>
      <p:sp>
        <p:nvSpPr>
          <p:cNvPr id="8" name="Chart Placeholder 4"/>
          <p:cNvSpPr>
            <a:spLocks noGrp="1"/>
          </p:cNvSpPr>
          <p:nvPr>
            <p:ph type="chart" sz="quarter" idx="20"/>
          </p:nvPr>
        </p:nvSpPr>
        <p:spPr>
          <a:xfrm>
            <a:off x="4612216" y="3723217"/>
            <a:ext cx="4159249" cy="2461684"/>
          </a:xfrm>
        </p:spPr>
        <p:txBody>
          <a:bodyPr/>
          <a:lstStyle/>
          <a:p>
            <a:pPr lvl="0"/>
            <a:endParaRPr lang="en-US" noProof="0" dirty="0"/>
          </a:p>
        </p:txBody>
      </p:sp>
      <p:sp>
        <p:nvSpPr>
          <p:cNvPr id="9" name="Chart Placeholder 4"/>
          <p:cNvSpPr>
            <a:spLocks noGrp="1"/>
          </p:cNvSpPr>
          <p:nvPr>
            <p:ph type="chart" sz="quarter" idx="21"/>
          </p:nvPr>
        </p:nvSpPr>
        <p:spPr>
          <a:xfrm>
            <a:off x="347133" y="1140883"/>
            <a:ext cx="4159249" cy="2461684"/>
          </a:xfrm>
        </p:spPr>
        <p:txBody>
          <a:bodyPr/>
          <a:lstStyle/>
          <a:p>
            <a:pPr lvl="0"/>
            <a:endParaRPr lang="en-US" noProof="0" dirty="0"/>
          </a:p>
        </p:txBody>
      </p:sp>
      <p:sp>
        <p:nvSpPr>
          <p:cNvPr id="14" name="Chart Placeholder 4"/>
          <p:cNvSpPr>
            <a:spLocks noGrp="1"/>
          </p:cNvSpPr>
          <p:nvPr>
            <p:ph type="chart" sz="quarter" idx="22"/>
          </p:nvPr>
        </p:nvSpPr>
        <p:spPr>
          <a:xfrm>
            <a:off x="351366" y="3716867"/>
            <a:ext cx="4159249" cy="2461684"/>
          </a:xfrm>
        </p:spPr>
        <p:txBody>
          <a:bodyPr/>
          <a:lstStyle/>
          <a:p>
            <a:pPr lvl="0"/>
            <a:endParaRPr lang="en-US" noProof="0" dirty="0"/>
          </a:p>
        </p:txBody>
      </p:sp>
      <p:sp>
        <p:nvSpPr>
          <p:cNvPr id="7" name="Slide Number Placeholder 3">
            <a:extLst>
              <a:ext uri="{FF2B5EF4-FFF2-40B4-BE49-F238E27FC236}">
                <a16:creationId xmlns:a16="http://schemas.microsoft.com/office/drawing/2014/main" id="{BD848FB2-8AA3-4B8C-8342-17F8B6870656}"/>
              </a:ext>
            </a:extLst>
          </p:cNvPr>
          <p:cNvSpPr>
            <a:spLocks noGrp="1"/>
          </p:cNvSpPr>
          <p:nvPr>
            <p:ph type="sldNum" sz="quarter" idx="23"/>
          </p:nvPr>
        </p:nvSpPr>
        <p:spPr/>
        <p:txBody>
          <a:bodyPr/>
          <a:lstStyle>
            <a:lvl1pPr>
              <a:defRPr/>
            </a:lvl1pPr>
          </a:lstStyle>
          <a:p>
            <a:fld id="{6B801F69-F35C-498C-9DA3-97A0B0A00EB9}" type="slidenum">
              <a:rPr lang="en-US" altLang="en-US"/>
              <a:pPr/>
              <a:t>‹#›</a:t>
            </a:fld>
            <a:endParaRPr lang="en-US" altLang="en-US"/>
          </a:p>
        </p:txBody>
      </p:sp>
      <p:sp>
        <p:nvSpPr>
          <p:cNvPr id="10" name="Footer Placeholder 4">
            <a:extLst>
              <a:ext uri="{FF2B5EF4-FFF2-40B4-BE49-F238E27FC236}">
                <a16:creationId xmlns:a16="http://schemas.microsoft.com/office/drawing/2014/main" id="{16E576D0-37C1-47CE-91D9-82B1BA2BF196}"/>
              </a:ext>
            </a:extLst>
          </p:cNvPr>
          <p:cNvSpPr>
            <a:spLocks noGrp="1"/>
          </p:cNvSpPr>
          <p:nvPr>
            <p:ph type="ftr" sz="quarter" idx="24"/>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3290997318"/>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4" name="Line 1086"/>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 name="Line 1087"/>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6" name="Rectangle 1088">
            <a:extLst>
              <a:ext uri="{FF2B5EF4-FFF2-40B4-BE49-F238E27FC236}">
                <a16:creationId xmlns:a16="http://schemas.microsoft.com/office/drawing/2014/main" id="{DD64495B-D366-4390-B9A8-955DF13D99C1}"/>
              </a:ext>
            </a:extLst>
          </p:cNvPr>
          <p:cNvSpPr>
            <a:spLocks noChangeArrowheads="1"/>
          </p:cNvSpPr>
          <p:nvPr/>
        </p:nvSpPr>
        <p:spPr bwMode="auto">
          <a:xfrm>
            <a:off x="484188" y="617538"/>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7" name="Rectangle 1089">
            <a:extLst>
              <a:ext uri="{FF2B5EF4-FFF2-40B4-BE49-F238E27FC236}">
                <a16:creationId xmlns:a16="http://schemas.microsoft.com/office/drawing/2014/main" id="{9B2BB134-738A-4321-B2BA-913F14CC4C38}"/>
              </a:ext>
            </a:extLst>
          </p:cNvPr>
          <p:cNvSpPr>
            <a:spLocks noChangeArrowheads="1"/>
          </p:cNvSpPr>
          <p:nvPr/>
        </p:nvSpPr>
        <p:spPr bwMode="auto">
          <a:xfrm>
            <a:off x="484188" y="61753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8" name="Freeform 1098"/>
          <p:cNvSpPr>
            <a:spLocks/>
          </p:cNvSpPr>
          <p:nvPr/>
        </p:nvSpPr>
        <p:spPr bwMode="auto">
          <a:xfrm>
            <a:off x="487363" y="617538"/>
            <a:ext cx="3175" cy="1587"/>
          </a:xfrm>
          <a:custGeom>
            <a:avLst/>
            <a:gdLst>
              <a:gd name="T0" fmla="*/ 0 w 2"/>
              <a:gd name="T1" fmla="*/ 0 h 1587"/>
              <a:gd name="T2" fmla="*/ 2147483646 w 2"/>
              <a:gd name="T3" fmla="*/ 0 h 1587"/>
              <a:gd name="T4" fmla="*/ 2147483646 w 2"/>
              <a:gd name="T5" fmla="*/ 0 h 1587"/>
              <a:gd name="T6" fmla="*/ 2147483646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2147483646 w 2"/>
              <a:gd name="T35" fmla="*/ 0 h 1587"/>
              <a:gd name="T36" fmla="*/ 2147483646 w 2"/>
              <a:gd name="T37" fmla="*/ 0 h 1587"/>
              <a:gd name="T38" fmla="*/ 2147483646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 name="Freeform 1115"/>
          <p:cNvSpPr>
            <a:spLocks/>
          </p:cNvSpPr>
          <p:nvPr/>
        </p:nvSpPr>
        <p:spPr bwMode="auto">
          <a:xfrm>
            <a:off x="458788" y="473075"/>
            <a:ext cx="3175" cy="3175"/>
          </a:xfrm>
          <a:custGeom>
            <a:avLst/>
            <a:gdLst>
              <a:gd name="T0" fmla="*/ 0 w 2"/>
              <a:gd name="T1" fmla="*/ 2147483646 h 2"/>
              <a:gd name="T2" fmla="*/ 0 w 2"/>
              <a:gd name="T3" fmla="*/ 2147483646 h 2"/>
              <a:gd name="T4" fmla="*/ 0 w 2"/>
              <a:gd name="T5" fmla="*/ 2147483646 h 2"/>
              <a:gd name="T6" fmla="*/ 0 w 2"/>
              <a:gd name="T7" fmla="*/ 2147483646 h 2"/>
              <a:gd name="T8" fmla="*/ 0 w 2"/>
              <a:gd name="T9" fmla="*/ 2147483646 h 2"/>
              <a:gd name="T10" fmla="*/ 0 w 2"/>
              <a:gd name="T11" fmla="*/ 2147483646 h 2"/>
              <a:gd name="T12" fmla="*/ 2147483646 w 2"/>
              <a:gd name="T13" fmla="*/ 2147483646 h 2"/>
              <a:gd name="T14" fmla="*/ 2147483646 w 2"/>
              <a:gd name="T15" fmla="*/ 2147483646 h 2"/>
              <a:gd name="T16" fmla="*/ 2147483646 w 2"/>
              <a:gd name="T17" fmla="*/ 0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2147483646 w 2"/>
              <a:gd name="T29" fmla="*/ 2147483646 h 2"/>
              <a:gd name="T30" fmla="*/ 2147483646 w 2"/>
              <a:gd name="T31" fmla="*/ 2147483646 h 2"/>
              <a:gd name="T32" fmla="*/ 2147483646 w 2"/>
              <a:gd name="T33" fmla="*/ 2147483646 h 2"/>
              <a:gd name="T34" fmla="*/ 2147483646 w 2"/>
              <a:gd name="T35" fmla="*/ 2147483646 h 2"/>
              <a:gd name="T36" fmla="*/ 2147483646 w 2"/>
              <a:gd name="T37" fmla="*/ 2147483646 h 2"/>
              <a:gd name="T38" fmla="*/ 2147483646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2147483646 w 2"/>
              <a:gd name="T55" fmla="*/ 2147483646 h 2"/>
              <a:gd name="T56" fmla="*/ 0 w 2"/>
              <a:gd name="T57" fmla="*/ 2147483646 h 2"/>
              <a:gd name="T58" fmla="*/ 2147483646 w 2"/>
              <a:gd name="T59" fmla="*/ 2147483646 h 2"/>
              <a:gd name="T60" fmla="*/ 2147483646 w 2"/>
              <a:gd name="T61" fmla="*/ 2147483646 h 2"/>
              <a:gd name="T62" fmla="*/ 2147483646 w 2"/>
              <a:gd name="T63" fmla="*/ 2147483646 h 2"/>
              <a:gd name="T64" fmla="*/ 0 w 2"/>
              <a:gd name="T65" fmla="*/ 2147483646 h 2"/>
              <a:gd name="T66" fmla="*/ 0 w 2"/>
              <a:gd name="T67" fmla="*/ 2147483646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 name="Freeform 1120"/>
          <p:cNvSpPr>
            <a:spLocks/>
          </p:cNvSpPr>
          <p:nvPr/>
        </p:nvSpPr>
        <p:spPr bwMode="auto">
          <a:xfrm>
            <a:off x="458788" y="463550"/>
            <a:ext cx="3175" cy="3175"/>
          </a:xfrm>
          <a:custGeom>
            <a:avLst/>
            <a:gdLst>
              <a:gd name="T0" fmla="*/ 0 w 2"/>
              <a:gd name="T1" fmla="*/ 0 h 2"/>
              <a:gd name="T2" fmla="*/ 0 w 2"/>
              <a:gd name="T3" fmla="*/ 2147483646 h 2"/>
              <a:gd name="T4" fmla="*/ 0 w 2"/>
              <a:gd name="T5" fmla="*/ 2147483646 h 2"/>
              <a:gd name="T6" fmla="*/ 0 w 2"/>
              <a:gd name="T7" fmla="*/ 2147483646 h 2"/>
              <a:gd name="T8" fmla="*/ 2147483646 w 2"/>
              <a:gd name="T9" fmla="*/ 2147483646 h 2"/>
              <a:gd name="T10" fmla="*/ 2147483646 w 2"/>
              <a:gd name="T11" fmla="*/ 0 h 2"/>
              <a:gd name="T12" fmla="*/ 2147483646 w 2"/>
              <a:gd name="T13" fmla="*/ 0 h 2"/>
              <a:gd name="T14" fmla="*/ 2147483646 w 2"/>
              <a:gd name="T15" fmla="*/ 0 h 2"/>
              <a:gd name="T16" fmla="*/ 0 w 2"/>
              <a:gd name="T17" fmla="*/ 0 h 2"/>
              <a:gd name="T18" fmla="*/ 0 w 2"/>
              <a:gd name="T19" fmla="*/ 2147483646 h 2"/>
              <a:gd name="T20" fmla="*/ 0 w 2"/>
              <a:gd name="T21" fmla="*/ 2147483646 h 2"/>
              <a:gd name="T22" fmla="*/ 2147483646 w 2"/>
              <a:gd name="T23" fmla="*/ 0 h 2"/>
              <a:gd name="T24" fmla="*/ 2147483646 w 2"/>
              <a:gd name="T25" fmla="*/ 0 h 2"/>
              <a:gd name="T26" fmla="*/ 2147483646 w 2"/>
              <a:gd name="T27" fmla="*/ 0 h 2"/>
              <a:gd name="T28" fmla="*/ 2147483646 w 2"/>
              <a:gd name="T29" fmla="*/ 2147483646 h 2"/>
              <a:gd name="T30" fmla="*/ 0 w 2"/>
              <a:gd name="T31" fmla="*/ 2147483646 h 2"/>
              <a:gd name="T32" fmla="*/ 0 w 2"/>
              <a:gd name="T33" fmla="*/ 2147483646 h 2"/>
              <a:gd name="T34" fmla="*/ 0 w 2"/>
              <a:gd name="T35" fmla="*/ 2147483646 h 2"/>
              <a:gd name="T36" fmla="*/ 0 w 2"/>
              <a:gd name="T37" fmla="*/ 2147483646 h 2"/>
              <a:gd name="T38" fmla="*/ 0 w 2"/>
              <a:gd name="T39" fmla="*/ 2147483646 h 2"/>
              <a:gd name="T40" fmla="*/ 0 w 2"/>
              <a:gd name="T41" fmla="*/ 2147483646 h 2"/>
              <a:gd name="T42" fmla="*/ 0 w 2"/>
              <a:gd name="T43" fmla="*/ 2147483646 h 2"/>
              <a:gd name="T44" fmla="*/ 0 w 2"/>
              <a:gd name="T45" fmla="*/ 2147483646 h 2"/>
              <a:gd name="T46" fmla="*/ 2147483646 w 2"/>
              <a:gd name="T47" fmla="*/ 2147483646 h 2"/>
              <a:gd name="T48" fmla="*/ 0 w 2"/>
              <a:gd name="T49" fmla="*/ 2147483646 h 2"/>
              <a:gd name="T50" fmla="*/ 0 w 2"/>
              <a:gd name="T51" fmla="*/ 2147483646 h 2"/>
              <a:gd name="T52" fmla="*/ 2147483646 w 2"/>
              <a:gd name="T53" fmla="*/ 2147483646 h 2"/>
              <a:gd name="T54" fmla="*/ 2147483646 w 2"/>
              <a:gd name="T55" fmla="*/ 2147483646 h 2"/>
              <a:gd name="T56" fmla="*/ 2147483646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1" name="Freeform 1134"/>
          <p:cNvSpPr>
            <a:spLocks/>
          </p:cNvSpPr>
          <p:nvPr/>
        </p:nvSpPr>
        <p:spPr bwMode="auto">
          <a:xfrm>
            <a:off x="703263" y="514350"/>
            <a:ext cx="3175" cy="6350"/>
          </a:xfrm>
          <a:custGeom>
            <a:avLst/>
            <a:gdLst>
              <a:gd name="T0" fmla="*/ 2147483646 w 2"/>
              <a:gd name="T1" fmla="*/ 2147483646 h 4"/>
              <a:gd name="T2" fmla="*/ 2147483646 w 2"/>
              <a:gd name="T3" fmla="*/ 2147483646 h 4"/>
              <a:gd name="T4" fmla="*/ 2147483646 w 2"/>
              <a:gd name="T5" fmla="*/ 2147483646 h 4"/>
              <a:gd name="T6" fmla="*/ 2147483646 w 2"/>
              <a:gd name="T7" fmla="*/ 2147483646 h 4"/>
              <a:gd name="T8" fmla="*/ 2147483646 w 2"/>
              <a:gd name="T9" fmla="*/ 0 h 4"/>
              <a:gd name="T10" fmla="*/ 2147483646 w 2"/>
              <a:gd name="T11" fmla="*/ 0 h 4"/>
              <a:gd name="T12" fmla="*/ 2147483646 w 2"/>
              <a:gd name="T13" fmla="*/ 0 h 4"/>
              <a:gd name="T14" fmla="*/ 0 w 2"/>
              <a:gd name="T15" fmla="*/ 2147483646 h 4"/>
              <a:gd name="T16" fmla="*/ 2147483646 w 2"/>
              <a:gd name="T17" fmla="*/ 2147483646 h 4"/>
              <a:gd name="T18" fmla="*/ 2147483646 w 2"/>
              <a:gd name="T19" fmla="*/ 2147483646 h 4"/>
              <a:gd name="T20" fmla="*/ 2147483646 w 2"/>
              <a:gd name="T21" fmla="*/ 2147483646 h 4"/>
              <a:gd name="T22" fmla="*/ 2147483646 w 2"/>
              <a:gd name="T23" fmla="*/ 0 h 4"/>
              <a:gd name="T24" fmla="*/ 2147483646 w 2"/>
              <a:gd name="T25" fmla="*/ 2147483646 h 4"/>
              <a:gd name="T26" fmla="*/ 2147483646 w 2"/>
              <a:gd name="T27" fmla="*/ 2147483646 h 4"/>
              <a:gd name="T28" fmla="*/ 2147483646 w 2"/>
              <a:gd name="T29" fmla="*/ 2147483646 h 4"/>
              <a:gd name="T30" fmla="*/ 2147483646 w 2"/>
              <a:gd name="T31" fmla="*/ 2147483646 h 4"/>
              <a:gd name="T32" fmla="*/ 2147483646 w 2"/>
              <a:gd name="T33" fmla="*/ 2147483646 h 4"/>
              <a:gd name="T34" fmla="*/ 2147483646 w 2"/>
              <a:gd name="T35" fmla="*/ 2147483646 h 4"/>
              <a:gd name="T36" fmla="*/ 2147483646 w 2"/>
              <a:gd name="T37" fmla="*/ 2147483646 h 4"/>
              <a:gd name="T38" fmla="*/ 2147483646 w 2"/>
              <a:gd name="T39" fmla="*/ 2147483646 h 4"/>
              <a:gd name="T40" fmla="*/ 2147483646 w 2"/>
              <a:gd name="T41" fmla="*/ 2147483646 h 4"/>
              <a:gd name="T42" fmla="*/ 2147483646 w 2"/>
              <a:gd name="T43" fmla="*/ 2147483646 h 4"/>
              <a:gd name="T44" fmla="*/ 2147483646 w 2"/>
              <a:gd name="T45" fmla="*/ 2147483646 h 4"/>
              <a:gd name="T46" fmla="*/ 2147483646 w 2"/>
              <a:gd name="T47" fmla="*/ 2147483646 h 4"/>
              <a:gd name="T48" fmla="*/ 2147483646 w 2"/>
              <a:gd name="T49" fmla="*/ 2147483646 h 4"/>
              <a:gd name="T50" fmla="*/ 2147483646 w 2"/>
              <a:gd name="T51" fmla="*/ 2147483646 h 4"/>
              <a:gd name="T52" fmla="*/ 0 w 2"/>
              <a:gd name="T53" fmla="*/ 2147483646 h 4"/>
              <a:gd name="T54" fmla="*/ 2147483646 w 2"/>
              <a:gd name="T55" fmla="*/ 2147483646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2" name="Freeform 1141"/>
          <p:cNvSpPr>
            <a:spLocks/>
          </p:cNvSpPr>
          <p:nvPr/>
        </p:nvSpPr>
        <p:spPr bwMode="auto">
          <a:xfrm>
            <a:off x="706438" y="479425"/>
            <a:ext cx="1587" cy="6350"/>
          </a:xfrm>
          <a:custGeom>
            <a:avLst/>
            <a:gdLst>
              <a:gd name="T0" fmla="*/ 0 w 1587"/>
              <a:gd name="T1" fmla="*/ 2147483646 h 4"/>
              <a:gd name="T2" fmla="*/ 0 w 1587"/>
              <a:gd name="T3" fmla="*/ 2147483646 h 4"/>
              <a:gd name="T4" fmla="*/ 0 w 1587"/>
              <a:gd name="T5" fmla="*/ 0 h 4"/>
              <a:gd name="T6" fmla="*/ 0 w 1587"/>
              <a:gd name="T7" fmla="*/ 0 h 4"/>
              <a:gd name="T8" fmla="*/ 0 w 1587"/>
              <a:gd name="T9" fmla="*/ 2147483646 h 4"/>
              <a:gd name="T10" fmla="*/ 0 w 1587"/>
              <a:gd name="T11" fmla="*/ 2147483646 h 4"/>
              <a:gd name="T12" fmla="*/ 0 w 1587"/>
              <a:gd name="T13" fmla="*/ 2147483646 h 4"/>
              <a:gd name="T14" fmla="*/ 0 w 1587"/>
              <a:gd name="T15" fmla="*/ 2147483646 h 4"/>
              <a:gd name="T16" fmla="*/ 0 w 1587"/>
              <a:gd name="T17" fmla="*/ 2147483646 h 4"/>
              <a:gd name="T18" fmla="*/ 0 w 1587"/>
              <a:gd name="T19" fmla="*/ 2147483646 h 4"/>
              <a:gd name="T20" fmla="*/ 0 w 1587"/>
              <a:gd name="T21" fmla="*/ 2147483646 h 4"/>
              <a:gd name="T22" fmla="*/ 0 w 1587"/>
              <a:gd name="T23" fmla="*/ 2147483646 h 4"/>
              <a:gd name="T24" fmla="*/ 0 w 1587"/>
              <a:gd name="T25" fmla="*/ 2147483646 h 4"/>
              <a:gd name="T26" fmla="*/ 0 w 1587"/>
              <a:gd name="T27" fmla="*/ 2147483646 h 4"/>
              <a:gd name="T28" fmla="*/ 0 w 1587"/>
              <a:gd name="T29" fmla="*/ 2147483646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3" name="Freeform 1148"/>
          <p:cNvSpPr>
            <a:spLocks/>
          </p:cNvSpPr>
          <p:nvPr/>
        </p:nvSpPr>
        <p:spPr bwMode="auto">
          <a:xfrm>
            <a:off x="693738" y="460375"/>
            <a:ext cx="3175" cy="3175"/>
          </a:xfrm>
          <a:custGeom>
            <a:avLst/>
            <a:gdLst>
              <a:gd name="T0" fmla="*/ 2147483646 w 2"/>
              <a:gd name="T1" fmla="*/ 2147483646 h 2"/>
              <a:gd name="T2" fmla="*/ 2147483646 w 2"/>
              <a:gd name="T3" fmla="*/ 0 h 2"/>
              <a:gd name="T4" fmla="*/ 2147483646 w 2"/>
              <a:gd name="T5" fmla="*/ 0 h 2"/>
              <a:gd name="T6" fmla="*/ 2147483646 w 2"/>
              <a:gd name="T7" fmla="*/ 0 h 2"/>
              <a:gd name="T8" fmla="*/ 2147483646 w 2"/>
              <a:gd name="T9" fmla="*/ 0 h 2"/>
              <a:gd name="T10" fmla="*/ 0 w 2"/>
              <a:gd name="T11" fmla="*/ 0 h 2"/>
              <a:gd name="T12" fmla="*/ 0 w 2"/>
              <a:gd name="T13" fmla="*/ 0 h 2"/>
              <a:gd name="T14" fmla="*/ 0 w 2"/>
              <a:gd name="T15" fmla="*/ 2147483646 h 2"/>
              <a:gd name="T16" fmla="*/ 0 w 2"/>
              <a:gd name="T17" fmla="*/ 2147483646 h 2"/>
              <a:gd name="T18" fmla="*/ 0 w 2"/>
              <a:gd name="T19" fmla="*/ 2147483646 h 2"/>
              <a:gd name="T20" fmla="*/ 2147483646 w 2"/>
              <a:gd name="T21" fmla="*/ 2147483646 h 2"/>
              <a:gd name="T22" fmla="*/ 2147483646 w 2"/>
              <a:gd name="T23" fmla="*/ 2147483646 h 2"/>
              <a:gd name="T24" fmla="*/ 2147483646 w 2"/>
              <a:gd name="T25" fmla="*/ 0 h 2"/>
              <a:gd name="T26" fmla="*/ 2147483646 w 2"/>
              <a:gd name="T27" fmla="*/ 0 h 2"/>
              <a:gd name="T28" fmla="*/ 2147483646 w 2"/>
              <a:gd name="T29" fmla="*/ 0 h 2"/>
              <a:gd name="T30" fmla="*/ 0 w 2"/>
              <a:gd name="T31" fmla="*/ 2147483646 h 2"/>
              <a:gd name="T32" fmla="*/ 2147483646 w 2"/>
              <a:gd name="T33" fmla="*/ 2147483646 h 2"/>
              <a:gd name="T34" fmla="*/ 2147483646 w 2"/>
              <a:gd name="T35" fmla="*/ 0 h 2"/>
              <a:gd name="T36" fmla="*/ 0 w 2"/>
              <a:gd name="T37" fmla="*/ 2147483646 h 2"/>
              <a:gd name="T38" fmla="*/ 2147483646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0 w 2"/>
              <a:gd name="T55" fmla="*/ 2147483646 h 2"/>
              <a:gd name="T56" fmla="*/ 0 w 2"/>
              <a:gd name="T57" fmla="*/ 2147483646 h 2"/>
              <a:gd name="T58" fmla="*/ 2147483646 w 2"/>
              <a:gd name="T59" fmla="*/ 2147483646 h 2"/>
              <a:gd name="T60" fmla="*/ 2147483646 w 2"/>
              <a:gd name="T61" fmla="*/ 2147483646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4" name="Freeform 1150"/>
          <p:cNvSpPr>
            <a:spLocks/>
          </p:cNvSpPr>
          <p:nvPr/>
        </p:nvSpPr>
        <p:spPr bwMode="auto">
          <a:xfrm>
            <a:off x="684213" y="447675"/>
            <a:ext cx="1587" cy="3175"/>
          </a:xfrm>
          <a:custGeom>
            <a:avLst/>
            <a:gdLst>
              <a:gd name="T0" fmla="*/ 0 w 1587"/>
              <a:gd name="T1" fmla="*/ 2147483646 h 2"/>
              <a:gd name="T2" fmla="*/ 0 w 1587"/>
              <a:gd name="T3" fmla="*/ 0 h 2"/>
              <a:gd name="T4" fmla="*/ 0 w 1587"/>
              <a:gd name="T5" fmla="*/ 2147483646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5" name="Freeform 1152"/>
          <p:cNvSpPr>
            <a:spLocks/>
          </p:cNvSpPr>
          <p:nvPr/>
        </p:nvSpPr>
        <p:spPr bwMode="auto">
          <a:xfrm>
            <a:off x="684213" y="447675"/>
            <a:ext cx="3175" cy="3175"/>
          </a:xfrm>
          <a:custGeom>
            <a:avLst/>
            <a:gdLst>
              <a:gd name="T0" fmla="*/ 2147483646 w 2"/>
              <a:gd name="T1" fmla="*/ 0 h 2"/>
              <a:gd name="T2" fmla="*/ 0 w 2"/>
              <a:gd name="T3" fmla="*/ 0 h 2"/>
              <a:gd name="T4" fmla="*/ 0 w 2"/>
              <a:gd name="T5" fmla="*/ 0 h 2"/>
              <a:gd name="T6" fmla="*/ 0 w 2"/>
              <a:gd name="T7" fmla="*/ 0 h 2"/>
              <a:gd name="T8" fmla="*/ 0 w 2"/>
              <a:gd name="T9" fmla="*/ 2147483646 h 2"/>
              <a:gd name="T10" fmla="*/ 2147483646 w 2"/>
              <a:gd name="T11" fmla="*/ 2147483646 h 2"/>
              <a:gd name="T12" fmla="*/ 2147483646 w 2"/>
              <a:gd name="T13" fmla="*/ 0 h 2"/>
              <a:gd name="T14" fmla="*/ 0 w 2"/>
              <a:gd name="T15" fmla="*/ 0 h 2"/>
              <a:gd name="T16" fmla="*/ 0 w 2"/>
              <a:gd name="T17" fmla="*/ 0 h 2"/>
              <a:gd name="T18" fmla="*/ 0 w 2"/>
              <a:gd name="T19" fmla="*/ 0 h 2"/>
              <a:gd name="T20" fmla="*/ 0 w 2"/>
              <a:gd name="T21" fmla="*/ 2147483646 h 2"/>
              <a:gd name="T22" fmla="*/ 2147483646 w 2"/>
              <a:gd name="T23" fmla="*/ 2147483646 h 2"/>
              <a:gd name="T24" fmla="*/ 2147483646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6" name="Freeform 1154"/>
          <p:cNvSpPr>
            <a:spLocks/>
          </p:cNvSpPr>
          <p:nvPr/>
        </p:nvSpPr>
        <p:spPr bwMode="auto">
          <a:xfrm>
            <a:off x="665163" y="434975"/>
            <a:ext cx="3175" cy="1588"/>
          </a:xfrm>
          <a:custGeom>
            <a:avLst/>
            <a:gdLst>
              <a:gd name="T0" fmla="*/ 2147483646 w 2"/>
              <a:gd name="T1" fmla="*/ 0 h 1588"/>
              <a:gd name="T2" fmla="*/ 0 w 2"/>
              <a:gd name="T3" fmla="*/ 0 h 1588"/>
              <a:gd name="T4" fmla="*/ 2147483646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7" name="Freeform 1156"/>
          <p:cNvSpPr>
            <a:spLocks/>
          </p:cNvSpPr>
          <p:nvPr/>
        </p:nvSpPr>
        <p:spPr bwMode="auto">
          <a:xfrm>
            <a:off x="665163" y="431800"/>
            <a:ext cx="3175" cy="3175"/>
          </a:xfrm>
          <a:custGeom>
            <a:avLst/>
            <a:gdLst>
              <a:gd name="T0" fmla="*/ 2147483646 w 2"/>
              <a:gd name="T1" fmla="*/ 2147483646 h 2"/>
              <a:gd name="T2" fmla="*/ 0 w 2"/>
              <a:gd name="T3" fmla="*/ 0 h 2"/>
              <a:gd name="T4" fmla="*/ 0 w 2"/>
              <a:gd name="T5" fmla="*/ 0 h 2"/>
              <a:gd name="T6" fmla="*/ 0 w 2"/>
              <a:gd name="T7" fmla="*/ 2147483646 h 2"/>
              <a:gd name="T8" fmla="*/ 2147483646 w 2"/>
              <a:gd name="T9" fmla="*/ 2147483646 h 2"/>
              <a:gd name="T10" fmla="*/ 2147483646 w 2"/>
              <a:gd name="T11" fmla="*/ 2147483646 h 2"/>
              <a:gd name="T12" fmla="*/ 2147483646 w 2"/>
              <a:gd name="T13" fmla="*/ 2147483646 h 2"/>
              <a:gd name="T14" fmla="*/ 0 w 2"/>
              <a:gd name="T15" fmla="*/ 0 h 2"/>
              <a:gd name="T16" fmla="*/ 0 w 2"/>
              <a:gd name="T17" fmla="*/ 0 h 2"/>
              <a:gd name="T18" fmla="*/ 0 w 2"/>
              <a:gd name="T19" fmla="*/ 2147483646 h 2"/>
              <a:gd name="T20" fmla="*/ 2147483646 w 2"/>
              <a:gd name="T21" fmla="*/ 2147483646 h 2"/>
              <a:gd name="T22" fmla="*/ 2147483646 w 2"/>
              <a:gd name="T23" fmla="*/ 2147483646 h 2"/>
              <a:gd name="T24" fmla="*/ 2147483646 w 2"/>
              <a:gd name="T25" fmla="*/ 2147483646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8" name="Freeform 1163"/>
          <p:cNvSpPr>
            <a:spLocks/>
          </p:cNvSpPr>
          <p:nvPr/>
        </p:nvSpPr>
        <p:spPr bwMode="auto">
          <a:xfrm>
            <a:off x="611188" y="415925"/>
            <a:ext cx="6350" cy="3175"/>
          </a:xfrm>
          <a:custGeom>
            <a:avLst/>
            <a:gdLst>
              <a:gd name="T0" fmla="*/ 2147483646 w 4"/>
              <a:gd name="T1" fmla="*/ 2147483646 h 2"/>
              <a:gd name="T2" fmla="*/ 2147483646 w 4"/>
              <a:gd name="T3" fmla="*/ 2147483646 h 2"/>
              <a:gd name="T4" fmla="*/ 2147483646 w 4"/>
              <a:gd name="T5" fmla="*/ 2147483646 h 2"/>
              <a:gd name="T6" fmla="*/ 2147483646 w 4"/>
              <a:gd name="T7" fmla="*/ 0 h 2"/>
              <a:gd name="T8" fmla="*/ 2147483646 w 4"/>
              <a:gd name="T9" fmla="*/ 0 h 2"/>
              <a:gd name="T10" fmla="*/ 2147483646 w 4"/>
              <a:gd name="T11" fmla="*/ 0 h 2"/>
              <a:gd name="T12" fmla="*/ 2147483646 w 4"/>
              <a:gd name="T13" fmla="*/ 0 h 2"/>
              <a:gd name="T14" fmla="*/ 0 w 4"/>
              <a:gd name="T15" fmla="*/ 2147483646 h 2"/>
              <a:gd name="T16" fmla="*/ 2147483646 w 4"/>
              <a:gd name="T17" fmla="*/ 2147483646 h 2"/>
              <a:gd name="T18" fmla="*/ 2147483646 w 4"/>
              <a:gd name="T19" fmla="*/ 0 h 2"/>
              <a:gd name="T20" fmla="*/ 2147483646 w 4"/>
              <a:gd name="T21" fmla="*/ 2147483646 h 2"/>
              <a:gd name="T22" fmla="*/ 2147483646 w 4"/>
              <a:gd name="T23" fmla="*/ 0 h 2"/>
              <a:gd name="T24" fmla="*/ 2147483646 w 4"/>
              <a:gd name="T25" fmla="*/ 0 h 2"/>
              <a:gd name="T26" fmla="*/ 2147483646 w 4"/>
              <a:gd name="T27" fmla="*/ 0 h 2"/>
              <a:gd name="T28" fmla="*/ 2147483646 w 4"/>
              <a:gd name="T29" fmla="*/ 0 h 2"/>
              <a:gd name="T30" fmla="*/ 0 w 4"/>
              <a:gd name="T31" fmla="*/ 0 h 2"/>
              <a:gd name="T32" fmla="*/ 2147483646 w 4"/>
              <a:gd name="T33" fmla="*/ 2147483646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9" name="Freeform 1172"/>
          <p:cNvSpPr>
            <a:spLocks/>
          </p:cNvSpPr>
          <p:nvPr/>
        </p:nvSpPr>
        <p:spPr bwMode="auto">
          <a:xfrm>
            <a:off x="582613" y="476250"/>
            <a:ext cx="3175" cy="3175"/>
          </a:xfrm>
          <a:custGeom>
            <a:avLst/>
            <a:gdLst>
              <a:gd name="T0" fmla="*/ 0 w 2"/>
              <a:gd name="T1" fmla="*/ 2147483646 h 2"/>
              <a:gd name="T2" fmla="*/ 0 w 2"/>
              <a:gd name="T3" fmla="*/ 2147483646 h 2"/>
              <a:gd name="T4" fmla="*/ 2147483646 w 2"/>
              <a:gd name="T5" fmla="*/ 2147483646 h 2"/>
              <a:gd name="T6" fmla="*/ 0 w 2"/>
              <a:gd name="T7" fmla="*/ 0 h 2"/>
              <a:gd name="T8" fmla="*/ 0 w 2"/>
              <a:gd name="T9" fmla="*/ 0 h 2"/>
              <a:gd name="T10" fmla="*/ 0 w 2"/>
              <a:gd name="T11" fmla="*/ 0 h 2"/>
              <a:gd name="T12" fmla="*/ 0 w 2"/>
              <a:gd name="T13" fmla="*/ 2147483646 h 2"/>
              <a:gd name="T14" fmla="*/ 0 w 2"/>
              <a:gd name="T15" fmla="*/ 2147483646 h 2"/>
              <a:gd name="T16" fmla="*/ 0 w 2"/>
              <a:gd name="T17" fmla="*/ 2147483646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0 w 2"/>
              <a:gd name="T29" fmla="*/ 2147483646 h 2"/>
              <a:gd name="T30" fmla="*/ 0 w 2"/>
              <a:gd name="T31" fmla="*/ 2147483646 h 2"/>
              <a:gd name="T32" fmla="*/ 0 w 2"/>
              <a:gd name="T33" fmla="*/ 2147483646 h 2"/>
              <a:gd name="T34" fmla="*/ 0 w 2"/>
              <a:gd name="T35" fmla="*/ 2147483646 h 2"/>
              <a:gd name="T36" fmla="*/ 0 w 2"/>
              <a:gd name="T37" fmla="*/ 2147483646 h 2"/>
              <a:gd name="T38" fmla="*/ 0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0 w 2"/>
              <a:gd name="T55" fmla="*/ 2147483646 h 2"/>
              <a:gd name="T56" fmla="*/ 0 w 2"/>
              <a:gd name="T57" fmla="*/ 2147483646 h 2"/>
              <a:gd name="T58" fmla="*/ 0 w 2"/>
              <a:gd name="T59" fmla="*/ 2147483646 h 2"/>
              <a:gd name="T60" fmla="*/ 0 w 2"/>
              <a:gd name="T61" fmla="*/ 2147483646 h 2"/>
              <a:gd name="T62" fmla="*/ 0 w 2"/>
              <a:gd name="T63" fmla="*/ 2147483646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0" name="Freeform 1177"/>
          <p:cNvSpPr>
            <a:spLocks/>
          </p:cNvSpPr>
          <p:nvPr/>
        </p:nvSpPr>
        <p:spPr bwMode="auto">
          <a:xfrm>
            <a:off x="557213" y="534988"/>
            <a:ext cx="3175" cy="3175"/>
          </a:xfrm>
          <a:custGeom>
            <a:avLst/>
            <a:gdLst>
              <a:gd name="T0" fmla="*/ 0 w 2"/>
              <a:gd name="T1" fmla="*/ 2147483646 h 2"/>
              <a:gd name="T2" fmla="*/ 2147483646 w 2"/>
              <a:gd name="T3" fmla="*/ 2147483646 h 2"/>
              <a:gd name="T4" fmla="*/ 2147483646 w 2"/>
              <a:gd name="T5" fmla="*/ 2147483646 h 2"/>
              <a:gd name="T6" fmla="*/ 2147483646 w 2"/>
              <a:gd name="T7" fmla="*/ 0 h 2"/>
              <a:gd name="T8" fmla="*/ 2147483646 w 2"/>
              <a:gd name="T9" fmla="*/ 0 h 2"/>
              <a:gd name="T10" fmla="*/ 2147483646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2147483646 h 2"/>
              <a:gd name="T40" fmla="*/ 0 w 2"/>
              <a:gd name="T41" fmla="*/ 2147483646 h 2"/>
              <a:gd name="T42" fmla="*/ 2147483646 w 2"/>
              <a:gd name="T43" fmla="*/ 2147483646 h 2"/>
              <a:gd name="T44" fmla="*/ 2147483646 w 2"/>
              <a:gd name="T45" fmla="*/ 0 h 2"/>
              <a:gd name="T46" fmla="*/ 2147483646 w 2"/>
              <a:gd name="T47" fmla="*/ 0 h 2"/>
              <a:gd name="T48" fmla="*/ 2147483646 w 2"/>
              <a:gd name="T49" fmla="*/ 0 h 2"/>
              <a:gd name="T50" fmla="*/ 2147483646 w 2"/>
              <a:gd name="T51" fmla="*/ 0 h 2"/>
              <a:gd name="T52" fmla="*/ 2147483646 w 2"/>
              <a:gd name="T53" fmla="*/ 0 h 2"/>
              <a:gd name="T54" fmla="*/ 2147483646 w 2"/>
              <a:gd name="T55" fmla="*/ 0 h 2"/>
              <a:gd name="T56" fmla="*/ 2147483646 w 2"/>
              <a:gd name="T57" fmla="*/ 0 h 2"/>
              <a:gd name="T58" fmla="*/ 2147483646 w 2"/>
              <a:gd name="T59" fmla="*/ 0 h 2"/>
              <a:gd name="T60" fmla="*/ 2147483646 w 2"/>
              <a:gd name="T61" fmla="*/ 0 h 2"/>
              <a:gd name="T62" fmla="*/ 2147483646 w 2"/>
              <a:gd name="T63" fmla="*/ 0 h 2"/>
              <a:gd name="T64" fmla="*/ 2147483646 w 2"/>
              <a:gd name="T65" fmla="*/ 0 h 2"/>
              <a:gd name="T66" fmla="*/ 2147483646 w 2"/>
              <a:gd name="T67" fmla="*/ 2147483646 h 2"/>
              <a:gd name="T68" fmla="*/ 2147483646 w 2"/>
              <a:gd name="T69" fmla="*/ 0 h 2"/>
              <a:gd name="T70" fmla="*/ 2147483646 w 2"/>
              <a:gd name="T71" fmla="*/ 0 h 2"/>
              <a:gd name="T72" fmla="*/ 0 w 2"/>
              <a:gd name="T73" fmla="*/ 0 h 2"/>
              <a:gd name="T74" fmla="*/ 0 w 2"/>
              <a:gd name="T75" fmla="*/ 0 h 2"/>
              <a:gd name="T76" fmla="*/ 0 w 2"/>
              <a:gd name="T77" fmla="*/ 2147483646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1" name="Freeform 1180"/>
          <p:cNvSpPr>
            <a:spLocks/>
          </p:cNvSpPr>
          <p:nvPr/>
        </p:nvSpPr>
        <p:spPr bwMode="auto">
          <a:xfrm>
            <a:off x="560388" y="530225"/>
            <a:ext cx="3175" cy="4763"/>
          </a:xfrm>
          <a:custGeom>
            <a:avLst/>
            <a:gdLst>
              <a:gd name="T0" fmla="*/ 0 w 2"/>
              <a:gd name="T1" fmla="*/ 2147483646 h 3"/>
              <a:gd name="T2" fmla="*/ 0 w 2"/>
              <a:gd name="T3" fmla="*/ 2147483646 h 3"/>
              <a:gd name="T4" fmla="*/ 2147483646 w 2"/>
              <a:gd name="T5" fmla="*/ 2147483646 h 3"/>
              <a:gd name="T6" fmla="*/ 2147483646 w 2"/>
              <a:gd name="T7" fmla="*/ 2147483646 h 3"/>
              <a:gd name="T8" fmla="*/ 0 w 2"/>
              <a:gd name="T9" fmla="*/ 0 h 3"/>
              <a:gd name="T10" fmla="*/ 0 w 2"/>
              <a:gd name="T11" fmla="*/ 0 h 3"/>
              <a:gd name="T12" fmla="*/ 0 w 2"/>
              <a:gd name="T13" fmla="*/ 0 h 3"/>
              <a:gd name="T14" fmla="*/ 0 w 2"/>
              <a:gd name="T15" fmla="*/ 2147483646 h 3"/>
              <a:gd name="T16" fmla="*/ 0 w 2"/>
              <a:gd name="T17" fmla="*/ 2147483646 h 3"/>
              <a:gd name="T18" fmla="*/ 0 w 2"/>
              <a:gd name="T19" fmla="*/ 2147483646 h 3"/>
              <a:gd name="T20" fmla="*/ 0 w 2"/>
              <a:gd name="T21" fmla="*/ 2147483646 h 3"/>
              <a:gd name="T22" fmla="*/ 0 w 2"/>
              <a:gd name="T23" fmla="*/ 0 h 3"/>
              <a:gd name="T24" fmla="*/ 0 w 2"/>
              <a:gd name="T25" fmla="*/ 2147483646 h 3"/>
              <a:gd name="T26" fmla="*/ 0 w 2"/>
              <a:gd name="T27" fmla="*/ 2147483646 h 3"/>
              <a:gd name="T28" fmla="*/ 0 w 2"/>
              <a:gd name="T29" fmla="*/ 2147483646 h 3"/>
              <a:gd name="T30" fmla="*/ 0 w 2"/>
              <a:gd name="T31" fmla="*/ 2147483646 h 3"/>
              <a:gd name="T32" fmla="*/ 0 w 2"/>
              <a:gd name="T33" fmla="*/ 2147483646 h 3"/>
              <a:gd name="T34" fmla="*/ 0 w 2"/>
              <a:gd name="T35" fmla="*/ 2147483646 h 3"/>
              <a:gd name="T36" fmla="*/ 0 w 2"/>
              <a:gd name="T37" fmla="*/ 2147483646 h 3"/>
              <a:gd name="T38" fmla="*/ 0 w 2"/>
              <a:gd name="T39" fmla="*/ 2147483646 h 3"/>
              <a:gd name="T40" fmla="*/ 0 w 2"/>
              <a:gd name="T41" fmla="*/ 2147483646 h 3"/>
              <a:gd name="T42" fmla="*/ 0 w 2"/>
              <a:gd name="T43" fmla="*/ 2147483646 h 3"/>
              <a:gd name="T44" fmla="*/ 0 w 2"/>
              <a:gd name="T45" fmla="*/ 2147483646 h 3"/>
              <a:gd name="T46" fmla="*/ 0 w 2"/>
              <a:gd name="T47" fmla="*/ 2147483646 h 3"/>
              <a:gd name="T48" fmla="*/ 0 w 2"/>
              <a:gd name="T49" fmla="*/ 2147483646 h 3"/>
              <a:gd name="T50" fmla="*/ 0 w 2"/>
              <a:gd name="T51" fmla="*/ 2147483646 h 3"/>
              <a:gd name="T52" fmla="*/ 0 w 2"/>
              <a:gd name="T53" fmla="*/ 2147483646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2" name="Line 1187"/>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3" name="Line 1188"/>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4" name="Freeform 1208"/>
          <p:cNvSpPr>
            <a:spLocks/>
          </p:cNvSpPr>
          <p:nvPr/>
        </p:nvSpPr>
        <p:spPr bwMode="auto">
          <a:xfrm>
            <a:off x="595313" y="557213"/>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5" name="Freeform 1210"/>
          <p:cNvSpPr>
            <a:spLocks/>
          </p:cNvSpPr>
          <p:nvPr/>
        </p:nvSpPr>
        <p:spPr bwMode="auto">
          <a:xfrm>
            <a:off x="595313" y="557213"/>
            <a:ext cx="3175" cy="3175"/>
          </a:xfrm>
          <a:custGeom>
            <a:avLst/>
            <a:gdLst>
              <a:gd name="T0" fmla="*/ 0 w 2"/>
              <a:gd name="T1" fmla="*/ 2147483646 h 2"/>
              <a:gd name="T2" fmla="*/ 0 w 2"/>
              <a:gd name="T3" fmla="*/ 2147483646 h 2"/>
              <a:gd name="T4" fmla="*/ 2147483646 w 2"/>
              <a:gd name="T5" fmla="*/ 2147483646 h 2"/>
              <a:gd name="T6" fmla="*/ 2147483646 w 2"/>
              <a:gd name="T7" fmla="*/ 0 h 2"/>
              <a:gd name="T8" fmla="*/ 2147483646 w 2"/>
              <a:gd name="T9" fmla="*/ 0 h 2"/>
              <a:gd name="T10" fmla="*/ 0 w 2"/>
              <a:gd name="T11" fmla="*/ 0 h 2"/>
              <a:gd name="T12" fmla="*/ 0 w 2"/>
              <a:gd name="T13" fmla="*/ 0 h 2"/>
              <a:gd name="T14" fmla="*/ 0 w 2"/>
              <a:gd name="T15" fmla="*/ 0 h 2"/>
              <a:gd name="T16" fmla="*/ 0 w 2"/>
              <a:gd name="T17" fmla="*/ 2147483646 h 2"/>
              <a:gd name="T18" fmla="*/ 0 w 2"/>
              <a:gd name="T19" fmla="*/ 2147483646 h 2"/>
              <a:gd name="T20" fmla="*/ 2147483646 w 2"/>
              <a:gd name="T21" fmla="*/ 2147483646 h 2"/>
              <a:gd name="T22" fmla="*/ 2147483646 w 2"/>
              <a:gd name="T23" fmla="*/ 0 h 2"/>
              <a:gd name="T24" fmla="*/ 2147483646 w 2"/>
              <a:gd name="T25" fmla="*/ 0 h 2"/>
              <a:gd name="T26" fmla="*/ 0 w 2"/>
              <a:gd name="T27" fmla="*/ 0 h 2"/>
              <a:gd name="T28" fmla="*/ 0 w 2"/>
              <a:gd name="T29" fmla="*/ 0 h 2"/>
              <a:gd name="T30" fmla="*/ 0 w 2"/>
              <a:gd name="T31" fmla="*/ 0 h 2"/>
              <a:gd name="T32" fmla="*/ 0 w 2"/>
              <a:gd name="T33" fmla="*/ 2147483646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6" name="Freeform 1214"/>
          <p:cNvSpPr>
            <a:spLocks/>
          </p:cNvSpPr>
          <p:nvPr/>
        </p:nvSpPr>
        <p:spPr bwMode="auto">
          <a:xfrm>
            <a:off x="595313" y="557213"/>
            <a:ext cx="3175" cy="3175"/>
          </a:xfrm>
          <a:custGeom>
            <a:avLst/>
            <a:gdLst>
              <a:gd name="T0" fmla="*/ 0 w 2"/>
              <a:gd name="T1" fmla="*/ 2147483646 h 2"/>
              <a:gd name="T2" fmla="*/ 2147483646 w 2"/>
              <a:gd name="T3" fmla="*/ 2147483646 h 2"/>
              <a:gd name="T4" fmla="*/ 0 w 2"/>
              <a:gd name="T5" fmla="*/ 0 h 2"/>
              <a:gd name="T6" fmla="*/ 0 w 2"/>
              <a:gd name="T7" fmla="*/ 2147483646 h 2"/>
              <a:gd name="T8" fmla="*/ 0 w 2"/>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7" name="Rectangle 1215">
            <a:extLst>
              <a:ext uri="{FF2B5EF4-FFF2-40B4-BE49-F238E27FC236}">
                <a16:creationId xmlns:a16="http://schemas.microsoft.com/office/drawing/2014/main" id="{201ED984-1F20-42A3-BC1B-D568AE0D4997}"/>
              </a:ext>
            </a:extLst>
          </p:cNvPr>
          <p:cNvSpPr>
            <a:spLocks noChangeArrowheads="1"/>
          </p:cNvSpPr>
          <p:nvPr/>
        </p:nvSpPr>
        <p:spPr bwMode="auto">
          <a:xfrm>
            <a:off x="595313" y="627063"/>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28" name="Freeform 1217"/>
          <p:cNvSpPr>
            <a:spLocks/>
          </p:cNvSpPr>
          <p:nvPr/>
        </p:nvSpPr>
        <p:spPr bwMode="auto">
          <a:xfrm>
            <a:off x="595313" y="6270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9" name="Freeform 1219"/>
          <p:cNvSpPr>
            <a:spLocks/>
          </p:cNvSpPr>
          <p:nvPr/>
        </p:nvSpPr>
        <p:spPr bwMode="auto">
          <a:xfrm>
            <a:off x="731838" y="541338"/>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0" name="Freeform 1221"/>
          <p:cNvSpPr>
            <a:spLocks/>
          </p:cNvSpPr>
          <p:nvPr/>
        </p:nvSpPr>
        <p:spPr bwMode="auto">
          <a:xfrm>
            <a:off x="731838" y="541338"/>
            <a:ext cx="3175" cy="3175"/>
          </a:xfrm>
          <a:custGeom>
            <a:avLst/>
            <a:gdLst>
              <a:gd name="T0" fmla="*/ 2147483646 w 2"/>
              <a:gd name="T1" fmla="*/ 0 h 2"/>
              <a:gd name="T2" fmla="*/ 2147483646 w 2"/>
              <a:gd name="T3" fmla="*/ 0 h 2"/>
              <a:gd name="T4" fmla="*/ 2147483646 w 2"/>
              <a:gd name="T5" fmla="*/ 0 h 2"/>
              <a:gd name="T6" fmla="*/ 0 w 2"/>
              <a:gd name="T7" fmla="*/ 0 h 2"/>
              <a:gd name="T8" fmla="*/ 0 w 2"/>
              <a:gd name="T9" fmla="*/ 0 h 2"/>
              <a:gd name="T10" fmla="*/ 0 w 2"/>
              <a:gd name="T11" fmla="*/ 2147483646 h 2"/>
              <a:gd name="T12" fmla="*/ 2147483646 w 2"/>
              <a:gd name="T13" fmla="*/ 0 h 2"/>
              <a:gd name="T14" fmla="*/ 2147483646 w 2"/>
              <a:gd name="T15" fmla="*/ 0 h 2"/>
              <a:gd name="T16" fmla="*/ 2147483646 w 2"/>
              <a:gd name="T17" fmla="*/ 0 h 2"/>
              <a:gd name="T18" fmla="*/ 0 w 2"/>
              <a:gd name="T19" fmla="*/ 0 h 2"/>
              <a:gd name="T20" fmla="*/ 0 w 2"/>
              <a:gd name="T21" fmla="*/ 0 h 2"/>
              <a:gd name="T22" fmla="*/ 0 w 2"/>
              <a:gd name="T23" fmla="*/ 2147483646 h 2"/>
              <a:gd name="T24" fmla="*/ 2147483646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1" name="Freeform 1234"/>
          <p:cNvSpPr>
            <a:spLocks/>
          </p:cNvSpPr>
          <p:nvPr/>
        </p:nvSpPr>
        <p:spPr bwMode="auto">
          <a:xfrm>
            <a:off x="722313" y="550863"/>
            <a:ext cx="3175" cy="1587"/>
          </a:xfrm>
          <a:custGeom>
            <a:avLst/>
            <a:gdLst>
              <a:gd name="T0" fmla="*/ 0 w 2"/>
              <a:gd name="T1" fmla="*/ 0 h 1587"/>
              <a:gd name="T2" fmla="*/ 0 w 2"/>
              <a:gd name="T3" fmla="*/ 0 h 1587"/>
              <a:gd name="T4" fmla="*/ 2147483646 w 2"/>
              <a:gd name="T5" fmla="*/ 0 h 1587"/>
              <a:gd name="T6" fmla="*/ 2147483646 w 2"/>
              <a:gd name="T7" fmla="*/ 0 h 1587"/>
              <a:gd name="T8" fmla="*/ 2147483646 w 2"/>
              <a:gd name="T9" fmla="*/ 0 h 1587"/>
              <a:gd name="T10" fmla="*/ 2147483646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2147483646 w 2"/>
              <a:gd name="T25" fmla="*/ 0 h 1587"/>
              <a:gd name="T26" fmla="*/ 2147483646 w 2"/>
              <a:gd name="T27" fmla="*/ 0 h 1587"/>
              <a:gd name="T28" fmla="*/ 2147483646 w 2"/>
              <a:gd name="T29" fmla="*/ 0 h 1587"/>
              <a:gd name="T30" fmla="*/ 0 w 2"/>
              <a:gd name="T31" fmla="*/ 0 h 1587"/>
              <a:gd name="T32" fmla="*/ 0 w 2"/>
              <a:gd name="T33" fmla="*/ 0 h 1587"/>
              <a:gd name="T34" fmla="*/ 2147483646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2" name="Line 1237"/>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3" name="Line 1238"/>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4" name="Freeform 1240"/>
          <p:cNvSpPr>
            <a:spLocks/>
          </p:cNvSpPr>
          <p:nvPr/>
        </p:nvSpPr>
        <p:spPr bwMode="auto">
          <a:xfrm>
            <a:off x="728663" y="541338"/>
            <a:ext cx="1587" cy="3175"/>
          </a:xfrm>
          <a:custGeom>
            <a:avLst/>
            <a:gdLst>
              <a:gd name="T0" fmla="*/ 0 w 1587"/>
              <a:gd name="T1" fmla="*/ 2147483646 h 2"/>
              <a:gd name="T2" fmla="*/ 0 w 1587"/>
              <a:gd name="T3" fmla="*/ 2147483646 h 2"/>
              <a:gd name="T4" fmla="*/ 0 w 1587"/>
              <a:gd name="T5" fmla="*/ 0 h 2"/>
              <a:gd name="T6" fmla="*/ 0 w 1587"/>
              <a:gd name="T7" fmla="*/ 2147483646 h 2"/>
              <a:gd name="T8" fmla="*/ 0 w 1587"/>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5" name="Freeform 1243"/>
          <p:cNvSpPr>
            <a:spLocks/>
          </p:cNvSpPr>
          <p:nvPr/>
        </p:nvSpPr>
        <p:spPr bwMode="auto">
          <a:xfrm>
            <a:off x="728663" y="538163"/>
            <a:ext cx="3175" cy="3175"/>
          </a:xfrm>
          <a:custGeom>
            <a:avLst/>
            <a:gdLst>
              <a:gd name="T0" fmla="*/ 2147483646 w 2"/>
              <a:gd name="T1" fmla="*/ 2147483646 h 2"/>
              <a:gd name="T2" fmla="*/ 2147483646 w 2"/>
              <a:gd name="T3" fmla="*/ 2147483646 h 2"/>
              <a:gd name="T4" fmla="*/ 2147483646 w 2"/>
              <a:gd name="T5" fmla="*/ 2147483646 h 2"/>
              <a:gd name="T6" fmla="*/ 2147483646 w 2"/>
              <a:gd name="T7" fmla="*/ 2147483646 h 2"/>
              <a:gd name="T8" fmla="*/ 0 w 2"/>
              <a:gd name="T9" fmla="*/ 2147483646 h 2"/>
              <a:gd name="T10" fmla="*/ 0 w 2"/>
              <a:gd name="T11" fmla="*/ 2147483646 h 2"/>
              <a:gd name="T12" fmla="*/ 2147483646 w 2"/>
              <a:gd name="T13" fmla="*/ 2147483646 h 2"/>
              <a:gd name="T14" fmla="*/ 0 w 2"/>
              <a:gd name="T15" fmla="*/ 2147483646 h 2"/>
              <a:gd name="T16" fmla="*/ 0 w 2"/>
              <a:gd name="T17" fmla="*/ 2147483646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0 w 2"/>
              <a:gd name="T29" fmla="*/ 2147483646 h 2"/>
              <a:gd name="T30" fmla="*/ 0 w 2"/>
              <a:gd name="T31" fmla="*/ 2147483646 h 2"/>
              <a:gd name="T32" fmla="*/ 0 w 2"/>
              <a:gd name="T33" fmla="*/ 2147483646 h 2"/>
              <a:gd name="T34" fmla="*/ 0 w 2"/>
              <a:gd name="T35" fmla="*/ 2147483646 h 2"/>
              <a:gd name="T36" fmla="*/ 0 w 2"/>
              <a:gd name="T37" fmla="*/ 2147483646 h 2"/>
              <a:gd name="T38" fmla="*/ 2147483646 w 2"/>
              <a:gd name="T39" fmla="*/ 2147483646 h 2"/>
              <a:gd name="T40" fmla="*/ 2147483646 w 2"/>
              <a:gd name="T41" fmla="*/ 2147483646 h 2"/>
              <a:gd name="T42" fmla="*/ 2147483646 w 2"/>
              <a:gd name="T43" fmla="*/ 2147483646 h 2"/>
              <a:gd name="T44" fmla="*/ 2147483646 w 2"/>
              <a:gd name="T45" fmla="*/ 2147483646 h 2"/>
              <a:gd name="T46" fmla="*/ 2147483646 w 2"/>
              <a:gd name="T47" fmla="*/ 2147483646 h 2"/>
              <a:gd name="T48" fmla="*/ 0 w 2"/>
              <a:gd name="T49" fmla="*/ 0 h 2"/>
              <a:gd name="T50" fmla="*/ 0 w 2"/>
              <a:gd name="T51" fmla="*/ 2147483646 h 2"/>
              <a:gd name="T52" fmla="*/ 0 w 2"/>
              <a:gd name="T53" fmla="*/ 2147483646 h 2"/>
              <a:gd name="T54" fmla="*/ 0 w 2"/>
              <a:gd name="T55" fmla="*/ 2147483646 h 2"/>
              <a:gd name="T56" fmla="*/ 2147483646 w 2"/>
              <a:gd name="T57" fmla="*/ 2147483646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6" name="Freeform 1246"/>
          <p:cNvSpPr>
            <a:spLocks/>
          </p:cNvSpPr>
          <p:nvPr/>
        </p:nvSpPr>
        <p:spPr bwMode="auto">
          <a:xfrm>
            <a:off x="725488" y="547688"/>
            <a:ext cx="3175" cy="3175"/>
          </a:xfrm>
          <a:custGeom>
            <a:avLst/>
            <a:gdLst>
              <a:gd name="T0" fmla="*/ 0 w 2"/>
              <a:gd name="T1" fmla="*/ 2147483646 h 2"/>
              <a:gd name="T2" fmla="*/ 0 w 2"/>
              <a:gd name="T3" fmla="*/ 2147483646 h 2"/>
              <a:gd name="T4" fmla="*/ 2147483646 w 2"/>
              <a:gd name="T5" fmla="*/ 0 h 2"/>
              <a:gd name="T6" fmla="*/ 2147483646 w 2"/>
              <a:gd name="T7" fmla="*/ 0 h 2"/>
              <a:gd name="T8" fmla="*/ 0 w 2"/>
              <a:gd name="T9" fmla="*/ 0 h 2"/>
              <a:gd name="T10" fmla="*/ 0 w 2"/>
              <a:gd name="T11" fmla="*/ 0 h 2"/>
              <a:gd name="T12" fmla="*/ 0 w 2"/>
              <a:gd name="T13" fmla="*/ 2147483646 h 2"/>
              <a:gd name="T14" fmla="*/ 0 w 2"/>
              <a:gd name="T15" fmla="*/ 2147483646 h 2"/>
              <a:gd name="T16" fmla="*/ 2147483646 w 2"/>
              <a:gd name="T17" fmla="*/ 0 h 2"/>
              <a:gd name="T18" fmla="*/ 2147483646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2147483646 h 2"/>
              <a:gd name="T48" fmla="*/ 0 w 2"/>
              <a:gd name="T49" fmla="*/ 2147483646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7" name="Freeform 1250"/>
          <p:cNvSpPr>
            <a:spLocks/>
          </p:cNvSpPr>
          <p:nvPr/>
        </p:nvSpPr>
        <p:spPr bwMode="auto">
          <a:xfrm>
            <a:off x="731838" y="530225"/>
            <a:ext cx="3175" cy="1588"/>
          </a:xfrm>
          <a:custGeom>
            <a:avLst/>
            <a:gdLst>
              <a:gd name="T0" fmla="*/ 2147483646 w 2"/>
              <a:gd name="T1" fmla="*/ 0 h 1588"/>
              <a:gd name="T2" fmla="*/ 0 w 2"/>
              <a:gd name="T3" fmla="*/ 0 h 1588"/>
              <a:gd name="T4" fmla="*/ 2147483646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8" name="Freeform 1252"/>
          <p:cNvSpPr>
            <a:spLocks/>
          </p:cNvSpPr>
          <p:nvPr/>
        </p:nvSpPr>
        <p:spPr bwMode="auto">
          <a:xfrm>
            <a:off x="731838" y="527050"/>
            <a:ext cx="3175" cy="7938"/>
          </a:xfrm>
          <a:custGeom>
            <a:avLst/>
            <a:gdLst>
              <a:gd name="T0" fmla="*/ 2147483646 w 2"/>
              <a:gd name="T1" fmla="*/ 2147483646 h 5"/>
              <a:gd name="T2" fmla="*/ 2147483646 w 2"/>
              <a:gd name="T3" fmla="*/ 2147483646 h 5"/>
              <a:gd name="T4" fmla="*/ 0 w 2"/>
              <a:gd name="T5" fmla="*/ 0 h 5"/>
              <a:gd name="T6" fmla="*/ 0 w 2"/>
              <a:gd name="T7" fmla="*/ 2147483646 h 5"/>
              <a:gd name="T8" fmla="*/ 0 w 2"/>
              <a:gd name="T9" fmla="*/ 2147483646 h 5"/>
              <a:gd name="T10" fmla="*/ 2147483646 w 2"/>
              <a:gd name="T11" fmla="*/ 2147483646 h 5"/>
              <a:gd name="T12" fmla="*/ 2147483646 w 2"/>
              <a:gd name="T13" fmla="*/ 2147483646 h 5"/>
              <a:gd name="T14" fmla="*/ 2147483646 w 2"/>
              <a:gd name="T15" fmla="*/ 2147483646 h 5"/>
              <a:gd name="T16" fmla="*/ 0 w 2"/>
              <a:gd name="T17" fmla="*/ 0 h 5"/>
              <a:gd name="T18" fmla="*/ 0 w 2"/>
              <a:gd name="T19" fmla="*/ 2147483646 h 5"/>
              <a:gd name="T20" fmla="*/ 0 w 2"/>
              <a:gd name="T21" fmla="*/ 2147483646 h 5"/>
              <a:gd name="T22" fmla="*/ 2147483646 w 2"/>
              <a:gd name="T23" fmla="*/ 2147483646 h 5"/>
              <a:gd name="T24" fmla="*/ 2147483646 w 2"/>
              <a:gd name="T25" fmla="*/ 2147483646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9" name="Freeform 1255"/>
          <p:cNvSpPr>
            <a:spLocks/>
          </p:cNvSpPr>
          <p:nvPr/>
        </p:nvSpPr>
        <p:spPr bwMode="auto">
          <a:xfrm>
            <a:off x="712788" y="550863"/>
            <a:ext cx="3175" cy="1587"/>
          </a:xfrm>
          <a:custGeom>
            <a:avLst/>
            <a:gdLst>
              <a:gd name="T0" fmla="*/ 0 w 2"/>
              <a:gd name="T1" fmla="*/ 0 h 1587"/>
              <a:gd name="T2" fmla="*/ 2147483646 w 2"/>
              <a:gd name="T3" fmla="*/ 0 h 1587"/>
              <a:gd name="T4" fmla="*/ 2147483646 w 2"/>
              <a:gd name="T5" fmla="*/ 0 h 1587"/>
              <a:gd name="T6" fmla="*/ 2147483646 w 2"/>
              <a:gd name="T7" fmla="*/ 0 h 1587"/>
              <a:gd name="T8" fmla="*/ 2147483646 w 2"/>
              <a:gd name="T9" fmla="*/ 0 h 1587"/>
              <a:gd name="T10" fmla="*/ 0 w 2"/>
              <a:gd name="T11" fmla="*/ 0 h 1587"/>
              <a:gd name="T12" fmla="*/ 0 w 2"/>
              <a:gd name="T13" fmla="*/ 0 h 1587"/>
              <a:gd name="T14" fmla="*/ 0 w 2"/>
              <a:gd name="T15" fmla="*/ 0 h 1587"/>
              <a:gd name="T16" fmla="*/ 0 w 2"/>
              <a:gd name="T17" fmla="*/ 0 h 1587"/>
              <a:gd name="T18" fmla="*/ 2147483646 w 2"/>
              <a:gd name="T19" fmla="*/ 0 h 1587"/>
              <a:gd name="T20" fmla="*/ 2147483646 w 2"/>
              <a:gd name="T21" fmla="*/ 0 h 1587"/>
              <a:gd name="T22" fmla="*/ 2147483646 w 2"/>
              <a:gd name="T23" fmla="*/ 0 h 1587"/>
              <a:gd name="T24" fmla="*/ 2147483646 w 2"/>
              <a:gd name="T25" fmla="*/ 0 h 1587"/>
              <a:gd name="T26" fmla="*/ 2147483646 w 2"/>
              <a:gd name="T27" fmla="*/ 0 h 1587"/>
              <a:gd name="T28" fmla="*/ 2147483646 w 2"/>
              <a:gd name="T29" fmla="*/ 0 h 1587"/>
              <a:gd name="T30" fmla="*/ 2147483646 w 2"/>
              <a:gd name="T31" fmla="*/ 0 h 1587"/>
              <a:gd name="T32" fmla="*/ 2147483646 w 2"/>
              <a:gd name="T33" fmla="*/ 0 h 1587"/>
              <a:gd name="T34" fmla="*/ 2147483646 w 2"/>
              <a:gd name="T35" fmla="*/ 0 h 1587"/>
              <a:gd name="T36" fmla="*/ 2147483646 w 2"/>
              <a:gd name="T37" fmla="*/ 0 h 1587"/>
              <a:gd name="T38" fmla="*/ 2147483646 w 2"/>
              <a:gd name="T39" fmla="*/ 0 h 1587"/>
              <a:gd name="T40" fmla="*/ 2147483646 w 2"/>
              <a:gd name="T41" fmla="*/ 0 h 1587"/>
              <a:gd name="T42" fmla="*/ 2147483646 w 2"/>
              <a:gd name="T43" fmla="*/ 0 h 1587"/>
              <a:gd name="T44" fmla="*/ 2147483646 w 2"/>
              <a:gd name="T45" fmla="*/ 0 h 1587"/>
              <a:gd name="T46" fmla="*/ 2147483646 w 2"/>
              <a:gd name="T47" fmla="*/ 0 h 1587"/>
              <a:gd name="T48" fmla="*/ 2147483646 w 2"/>
              <a:gd name="T49" fmla="*/ 0 h 1587"/>
              <a:gd name="T50" fmla="*/ 2147483646 w 2"/>
              <a:gd name="T51" fmla="*/ 0 h 1587"/>
              <a:gd name="T52" fmla="*/ 2147483646 w 2"/>
              <a:gd name="T53" fmla="*/ 0 h 1587"/>
              <a:gd name="T54" fmla="*/ 2147483646 w 2"/>
              <a:gd name="T55" fmla="*/ 0 h 1587"/>
              <a:gd name="T56" fmla="*/ 2147483646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0" name="Rectangle 1256">
            <a:extLst>
              <a:ext uri="{FF2B5EF4-FFF2-40B4-BE49-F238E27FC236}">
                <a16:creationId xmlns:a16="http://schemas.microsoft.com/office/drawing/2014/main" id="{5E12350E-3E40-423E-B29B-C97E1BB9D544}"/>
              </a:ext>
            </a:extLst>
          </p:cNvPr>
          <p:cNvSpPr>
            <a:spLocks noChangeArrowheads="1"/>
          </p:cNvSpPr>
          <p:nvPr/>
        </p:nvSpPr>
        <p:spPr bwMode="auto">
          <a:xfrm>
            <a:off x="722313" y="550863"/>
            <a:ext cx="1587"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41" name="Freeform 1258"/>
          <p:cNvSpPr>
            <a:spLocks/>
          </p:cNvSpPr>
          <p:nvPr/>
        </p:nvSpPr>
        <p:spPr bwMode="auto">
          <a:xfrm>
            <a:off x="722313" y="5508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2" name="Freeform 1266"/>
          <p:cNvSpPr>
            <a:spLocks/>
          </p:cNvSpPr>
          <p:nvPr/>
        </p:nvSpPr>
        <p:spPr bwMode="auto">
          <a:xfrm>
            <a:off x="728663" y="534988"/>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3" name="Freeform 1269"/>
          <p:cNvSpPr>
            <a:spLocks/>
          </p:cNvSpPr>
          <p:nvPr/>
        </p:nvSpPr>
        <p:spPr bwMode="auto">
          <a:xfrm>
            <a:off x="728663" y="530225"/>
            <a:ext cx="3175" cy="4763"/>
          </a:xfrm>
          <a:custGeom>
            <a:avLst/>
            <a:gdLst>
              <a:gd name="T0" fmla="*/ 0 w 2"/>
              <a:gd name="T1" fmla="*/ 2147483646 h 3"/>
              <a:gd name="T2" fmla="*/ 2147483646 w 2"/>
              <a:gd name="T3" fmla="*/ 0 h 3"/>
              <a:gd name="T4" fmla="*/ 2147483646 w 2"/>
              <a:gd name="T5" fmla="*/ 0 h 3"/>
              <a:gd name="T6" fmla="*/ 2147483646 w 2"/>
              <a:gd name="T7" fmla="*/ 0 h 3"/>
              <a:gd name="T8" fmla="*/ 2147483646 w 2"/>
              <a:gd name="T9" fmla="*/ 0 h 3"/>
              <a:gd name="T10" fmla="*/ 0 w 2"/>
              <a:gd name="T11" fmla="*/ 0 h 3"/>
              <a:gd name="T12" fmla="*/ 0 w 2"/>
              <a:gd name="T13" fmla="*/ 0 h 3"/>
              <a:gd name="T14" fmla="*/ 0 w 2"/>
              <a:gd name="T15" fmla="*/ 2147483646 h 3"/>
              <a:gd name="T16" fmla="*/ 0 w 2"/>
              <a:gd name="T17" fmla="*/ 2147483646 h 3"/>
              <a:gd name="T18" fmla="*/ 2147483646 w 2"/>
              <a:gd name="T19" fmla="*/ 0 h 3"/>
              <a:gd name="T20" fmla="*/ 2147483646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2147483646 h 3"/>
              <a:gd name="T40" fmla="*/ 0 w 2"/>
              <a:gd name="T41" fmla="*/ 2147483646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4" name="Line 1270"/>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5" name="Line 1271"/>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6" name="Rectangle 1272">
            <a:extLst>
              <a:ext uri="{FF2B5EF4-FFF2-40B4-BE49-F238E27FC236}">
                <a16:creationId xmlns:a16="http://schemas.microsoft.com/office/drawing/2014/main" id="{8D0706DE-17F9-491F-8C6E-9FFCC7532241}"/>
              </a:ext>
            </a:extLst>
          </p:cNvPr>
          <p:cNvSpPr>
            <a:spLocks noChangeArrowheads="1"/>
          </p:cNvSpPr>
          <p:nvPr/>
        </p:nvSpPr>
        <p:spPr bwMode="auto">
          <a:xfrm>
            <a:off x="728663" y="530225"/>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47" name="Rectangle 1273">
            <a:extLst>
              <a:ext uri="{FF2B5EF4-FFF2-40B4-BE49-F238E27FC236}">
                <a16:creationId xmlns:a16="http://schemas.microsoft.com/office/drawing/2014/main" id="{FE348BE1-A2F6-4FED-A7EB-A0077E1067F2}"/>
              </a:ext>
            </a:extLst>
          </p:cNvPr>
          <p:cNvSpPr>
            <a:spLocks noChangeArrowheads="1"/>
          </p:cNvSpPr>
          <p:nvPr/>
        </p:nvSpPr>
        <p:spPr bwMode="auto">
          <a:xfrm>
            <a:off x="728663" y="530225"/>
            <a:ext cx="1587"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48" name="Line 1274"/>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9" name="Line 1275"/>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0" name="Freeform 1277"/>
          <p:cNvSpPr>
            <a:spLocks/>
          </p:cNvSpPr>
          <p:nvPr/>
        </p:nvSpPr>
        <p:spPr bwMode="auto">
          <a:xfrm>
            <a:off x="728663" y="523875"/>
            <a:ext cx="1587" cy="3175"/>
          </a:xfrm>
          <a:custGeom>
            <a:avLst/>
            <a:gdLst>
              <a:gd name="T0" fmla="*/ 0 w 1587"/>
              <a:gd name="T1" fmla="*/ 2147483646 h 2"/>
              <a:gd name="T2" fmla="*/ 0 w 1587"/>
              <a:gd name="T3" fmla="*/ 2147483646 h 2"/>
              <a:gd name="T4" fmla="*/ 0 w 1587"/>
              <a:gd name="T5" fmla="*/ 0 h 2"/>
              <a:gd name="T6" fmla="*/ 0 w 1587"/>
              <a:gd name="T7" fmla="*/ 2147483646 h 2"/>
              <a:gd name="T8" fmla="*/ 0 w 1587"/>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1" name="Freeform 1287"/>
          <p:cNvSpPr>
            <a:spLocks/>
          </p:cNvSpPr>
          <p:nvPr/>
        </p:nvSpPr>
        <p:spPr bwMode="auto">
          <a:xfrm>
            <a:off x="719138" y="514350"/>
            <a:ext cx="3175" cy="3175"/>
          </a:xfrm>
          <a:custGeom>
            <a:avLst/>
            <a:gdLst>
              <a:gd name="T0" fmla="*/ 0 w 2"/>
              <a:gd name="T1" fmla="*/ 0 h 2"/>
              <a:gd name="T2" fmla="*/ 0 w 2"/>
              <a:gd name="T3" fmla="*/ 2147483646 h 2"/>
              <a:gd name="T4" fmla="*/ 2147483646 w 2"/>
              <a:gd name="T5" fmla="*/ 2147483646 h 2"/>
              <a:gd name="T6" fmla="*/ 2147483646 w 2"/>
              <a:gd name="T7" fmla="*/ 2147483646 h 2"/>
              <a:gd name="T8" fmla="*/ 2147483646 w 2"/>
              <a:gd name="T9" fmla="*/ 2147483646 h 2"/>
              <a:gd name="T10" fmla="*/ 2147483646 w 2"/>
              <a:gd name="T11" fmla="*/ 0 h 2"/>
              <a:gd name="T12" fmla="*/ 0 w 2"/>
              <a:gd name="T13" fmla="*/ 0 h 2"/>
              <a:gd name="T14" fmla="*/ 0 w 2"/>
              <a:gd name="T15" fmla="*/ 0 h 2"/>
              <a:gd name="T16" fmla="*/ 0 w 2"/>
              <a:gd name="T17" fmla="*/ 2147483646 h 2"/>
              <a:gd name="T18" fmla="*/ 0 w 2"/>
              <a:gd name="T19" fmla="*/ 2147483646 h 2"/>
              <a:gd name="T20" fmla="*/ 0 w 2"/>
              <a:gd name="T21" fmla="*/ 2147483646 h 2"/>
              <a:gd name="T22" fmla="*/ 0 w 2"/>
              <a:gd name="T23" fmla="*/ 2147483646 h 2"/>
              <a:gd name="T24" fmla="*/ 2147483646 w 2"/>
              <a:gd name="T25" fmla="*/ 2147483646 h 2"/>
              <a:gd name="T26" fmla="*/ 2147483646 w 2"/>
              <a:gd name="T27" fmla="*/ 2147483646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2" name="Freeform 1290"/>
          <p:cNvSpPr>
            <a:spLocks/>
          </p:cNvSpPr>
          <p:nvPr/>
        </p:nvSpPr>
        <p:spPr bwMode="auto">
          <a:xfrm>
            <a:off x="719138" y="517525"/>
            <a:ext cx="3175" cy="3175"/>
          </a:xfrm>
          <a:custGeom>
            <a:avLst/>
            <a:gdLst>
              <a:gd name="T0" fmla="*/ 0 w 2"/>
              <a:gd name="T1" fmla="*/ 2147483646 h 2"/>
              <a:gd name="T2" fmla="*/ 0 w 2"/>
              <a:gd name="T3" fmla="*/ 2147483646 h 2"/>
              <a:gd name="T4" fmla="*/ 2147483646 w 2"/>
              <a:gd name="T5" fmla="*/ 2147483646 h 2"/>
              <a:gd name="T6" fmla="*/ 2147483646 w 2"/>
              <a:gd name="T7" fmla="*/ 2147483646 h 2"/>
              <a:gd name="T8" fmla="*/ 2147483646 w 2"/>
              <a:gd name="T9" fmla="*/ 2147483646 h 2"/>
              <a:gd name="T10" fmla="*/ 2147483646 w 2"/>
              <a:gd name="T11" fmla="*/ 0 h 2"/>
              <a:gd name="T12" fmla="*/ 0 w 2"/>
              <a:gd name="T13" fmla="*/ 0 h 2"/>
              <a:gd name="T14" fmla="*/ 0 w 2"/>
              <a:gd name="T15" fmla="*/ 0 h 2"/>
              <a:gd name="T16" fmla="*/ 0 w 2"/>
              <a:gd name="T17" fmla="*/ 0 h 2"/>
              <a:gd name="T18" fmla="*/ 0 w 2"/>
              <a:gd name="T19" fmla="*/ 0 h 2"/>
              <a:gd name="T20" fmla="*/ 2147483646 w 2"/>
              <a:gd name="T21" fmla="*/ 0 h 2"/>
              <a:gd name="T22" fmla="*/ 0 w 2"/>
              <a:gd name="T23" fmla="*/ 0 h 2"/>
              <a:gd name="T24" fmla="*/ 0 w 2"/>
              <a:gd name="T25" fmla="*/ 0 h 2"/>
              <a:gd name="T26" fmla="*/ 0 w 2"/>
              <a:gd name="T27" fmla="*/ 0 h 2"/>
              <a:gd name="T28" fmla="*/ 0 w 2"/>
              <a:gd name="T29" fmla="*/ 0 h 2"/>
              <a:gd name="T30" fmla="*/ 0 w 2"/>
              <a:gd name="T31" fmla="*/ 2147483646 h 2"/>
              <a:gd name="T32" fmla="*/ 0 w 2"/>
              <a:gd name="T33" fmla="*/ 2147483646 h 2"/>
              <a:gd name="T34" fmla="*/ 0 w 2"/>
              <a:gd name="T35" fmla="*/ 2147483646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2147483646 h 2"/>
              <a:gd name="T50" fmla="*/ 2147483646 w 2"/>
              <a:gd name="T51" fmla="*/ 2147483646 h 2"/>
              <a:gd name="T52" fmla="*/ 2147483646 w 2"/>
              <a:gd name="T53" fmla="*/ 0 h 2"/>
              <a:gd name="T54" fmla="*/ 2147483646 w 2"/>
              <a:gd name="T55" fmla="*/ 0 h 2"/>
              <a:gd name="T56" fmla="*/ 0 w 2"/>
              <a:gd name="T57" fmla="*/ 0 h 2"/>
              <a:gd name="T58" fmla="*/ 0 w 2"/>
              <a:gd name="T59" fmla="*/ 0 h 2"/>
              <a:gd name="T60" fmla="*/ 0 w 2"/>
              <a:gd name="T61" fmla="*/ 2147483646 h 2"/>
              <a:gd name="T62" fmla="*/ 0 w 2"/>
              <a:gd name="T63" fmla="*/ 2147483646 h 2"/>
              <a:gd name="T64" fmla="*/ 2147483646 w 2"/>
              <a:gd name="T65" fmla="*/ 2147483646 h 2"/>
              <a:gd name="T66" fmla="*/ 2147483646 w 2"/>
              <a:gd name="T67" fmla="*/ 2147483646 h 2"/>
              <a:gd name="T68" fmla="*/ 0 w 2"/>
              <a:gd name="T69" fmla="*/ 2147483646 h 2"/>
              <a:gd name="T70" fmla="*/ 0 w 2"/>
              <a:gd name="T71" fmla="*/ 2147483646 h 2"/>
              <a:gd name="T72" fmla="*/ 0 w 2"/>
              <a:gd name="T73" fmla="*/ 2147483646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3" name="Rectangle 1335">
            <a:extLst>
              <a:ext uri="{FF2B5EF4-FFF2-40B4-BE49-F238E27FC236}">
                <a16:creationId xmlns:a16="http://schemas.microsoft.com/office/drawing/2014/main" id="{AEE26465-9F78-4E5B-9CA2-A6BC589EC2EE}"/>
              </a:ext>
            </a:extLst>
          </p:cNvPr>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4" name="Rectangle 1336">
            <a:extLst>
              <a:ext uri="{FF2B5EF4-FFF2-40B4-BE49-F238E27FC236}">
                <a16:creationId xmlns:a16="http://schemas.microsoft.com/office/drawing/2014/main" id="{1488B6E8-C0CE-4F08-8387-B65A2BC3395D}"/>
              </a:ext>
            </a:extLst>
          </p:cNvPr>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5" name="Rectangle 1337">
            <a:extLst>
              <a:ext uri="{FF2B5EF4-FFF2-40B4-BE49-F238E27FC236}">
                <a16:creationId xmlns:a16="http://schemas.microsoft.com/office/drawing/2014/main" id="{5A97406D-0937-4CC7-84A4-55FC900F4E21}"/>
              </a:ext>
            </a:extLst>
          </p:cNvPr>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6" name="Rectangle 1340">
            <a:extLst>
              <a:ext uri="{FF2B5EF4-FFF2-40B4-BE49-F238E27FC236}">
                <a16:creationId xmlns:a16="http://schemas.microsoft.com/office/drawing/2014/main" id="{774162F8-F164-4597-A5A7-D622F8693E17}"/>
              </a:ext>
            </a:extLst>
          </p:cNvPr>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7" name="Rectangle 1341">
            <a:extLst>
              <a:ext uri="{FF2B5EF4-FFF2-40B4-BE49-F238E27FC236}">
                <a16:creationId xmlns:a16="http://schemas.microsoft.com/office/drawing/2014/main" id="{B7549B0C-4292-47E2-8705-803E2253180E}"/>
              </a:ext>
            </a:extLst>
          </p:cNvPr>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8" name="Rectangle 1342">
            <a:extLst>
              <a:ext uri="{FF2B5EF4-FFF2-40B4-BE49-F238E27FC236}">
                <a16:creationId xmlns:a16="http://schemas.microsoft.com/office/drawing/2014/main" id="{8D1D64FE-AB7E-4A83-8791-18843CB5CFF4}"/>
              </a:ext>
            </a:extLst>
          </p:cNvPr>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9" name="Rectangle 1343">
            <a:extLst>
              <a:ext uri="{FF2B5EF4-FFF2-40B4-BE49-F238E27FC236}">
                <a16:creationId xmlns:a16="http://schemas.microsoft.com/office/drawing/2014/main" id="{F4FB2726-DDE4-4BC4-98DD-5CC2697CDF79}"/>
              </a:ext>
            </a:extLst>
          </p:cNvPr>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60" name="Rectangle 1344">
            <a:extLst>
              <a:ext uri="{FF2B5EF4-FFF2-40B4-BE49-F238E27FC236}">
                <a16:creationId xmlns:a16="http://schemas.microsoft.com/office/drawing/2014/main" id="{1F00C51A-E28E-477A-97F1-1514C48B3F9E}"/>
              </a:ext>
            </a:extLst>
          </p:cNvPr>
          <p:cNvSpPr>
            <a:spLocks noChangeArrowheads="1"/>
          </p:cNvSpPr>
          <p:nvPr/>
        </p:nvSpPr>
        <p:spPr bwMode="auto">
          <a:xfrm>
            <a:off x="465138" y="485775"/>
            <a:ext cx="1587"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61" name="Rectangle 60">
            <a:extLst>
              <a:ext uri="{FF2B5EF4-FFF2-40B4-BE49-F238E27FC236}">
                <a16:creationId xmlns:a16="http://schemas.microsoft.com/office/drawing/2014/main" id="{10B499E5-8FEF-4E80-A4B3-B79CBBDD01C8}"/>
              </a:ext>
            </a:extLst>
          </p:cNvPr>
          <p:cNvSpPr>
            <a:spLocks noChangeArrowheads="1"/>
          </p:cNvSpPr>
          <p:nvPr/>
        </p:nvSpPr>
        <p:spPr bwMode="auto">
          <a:xfrm>
            <a:off x="0" y="2828925"/>
            <a:ext cx="9144000" cy="176213"/>
          </a:xfrm>
          <a:prstGeom prst="rect">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prstClr val="white"/>
              </a:solidFill>
            </a:endParaRPr>
          </a:p>
        </p:txBody>
      </p:sp>
      <p:sp>
        <p:nvSpPr>
          <p:cNvPr id="330" name="Title 329"/>
          <p:cNvSpPr>
            <a:spLocks noGrp="1"/>
          </p:cNvSpPr>
          <p:nvPr>
            <p:ph type="title"/>
          </p:nvPr>
        </p:nvSpPr>
        <p:spPr>
          <a:xfrm>
            <a:off x="865910" y="1306550"/>
            <a:ext cx="7296726" cy="1450437"/>
          </a:xfrm>
        </p:spPr>
        <p:txBody>
          <a:bodyPr/>
          <a:lstStyle>
            <a:lvl1pPr>
              <a:defRPr sz="3800" b="1" cap="none" baseline="0">
                <a:solidFill>
                  <a:schemeClr val="bg2"/>
                </a:solidFill>
              </a:defRPr>
            </a:lvl1pPr>
          </a:lstStyle>
          <a:p>
            <a:r>
              <a:rPr lang="en-US"/>
              <a:t>Click to edit Master title style</a:t>
            </a:r>
            <a:endParaRPr lang="en-US" dirty="0"/>
          </a:p>
        </p:txBody>
      </p:sp>
      <p:sp>
        <p:nvSpPr>
          <p:cNvPr id="332" name="Text Placeholder 331"/>
          <p:cNvSpPr>
            <a:spLocks noGrp="1"/>
          </p:cNvSpPr>
          <p:nvPr>
            <p:ph type="body" sz="quarter" idx="13"/>
          </p:nvPr>
        </p:nvSpPr>
        <p:spPr>
          <a:xfrm>
            <a:off x="851104" y="3074088"/>
            <a:ext cx="7328771" cy="2397495"/>
          </a:xfrm>
        </p:spPr>
        <p:txBody>
          <a:bodyPr>
            <a:normAutofit/>
          </a:bodyPr>
          <a:lstStyle>
            <a:lvl1pPr>
              <a:lnSpc>
                <a:spcPct val="100000"/>
              </a:lnSpc>
              <a:defRPr sz="3000" b="0" i="0" cap="none" baseline="0">
                <a:solidFill>
                  <a:schemeClr val="tx1"/>
                </a:solidFill>
                <a:latin typeface="+mn-lt"/>
                <a:cs typeface="Andes ExtraLight"/>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a:t>Click to edit Master text styles</a:t>
            </a:r>
          </a:p>
        </p:txBody>
      </p:sp>
    </p:spTree>
    <p:extLst>
      <p:ext uri="{BB962C8B-B14F-4D97-AF65-F5344CB8AC3E}">
        <p14:creationId xmlns:p14="http://schemas.microsoft.com/office/powerpoint/2010/main" val="1379364558"/>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2" name="Title 1"/>
          <p:cNvSpPr>
            <a:spLocks noGrp="1"/>
          </p:cNvSpPr>
          <p:nvPr>
            <p:ph type="title"/>
          </p:nvPr>
        </p:nvSpPr>
        <p:spPr>
          <a:xfrm>
            <a:off x="356933" y="288636"/>
            <a:ext cx="8533067" cy="461819"/>
          </a:xfrm>
        </p:spPr>
        <p:txBody>
          <a:bodyPr/>
          <a:lstStyle>
            <a:lvl1pPr>
              <a:defRPr sz="2200" b="0" i="0" baseline="0">
                <a:solidFill>
                  <a:schemeClr val="tx1"/>
                </a:solidFill>
                <a:latin typeface="+mn-lt"/>
                <a:cs typeface="Andes ExtraLight"/>
              </a:defRPr>
            </a:lvl1pPr>
          </a:lstStyle>
          <a:p>
            <a:r>
              <a:rPr lang="en-US"/>
              <a:t>Click to edit Master title style</a:t>
            </a:r>
            <a:endParaRPr lang="en-US" dirty="0"/>
          </a:p>
        </p:txBody>
      </p:sp>
      <p:sp>
        <p:nvSpPr>
          <p:cNvPr id="6" name="Table Placeholder 5"/>
          <p:cNvSpPr>
            <a:spLocks noGrp="1"/>
          </p:cNvSpPr>
          <p:nvPr>
            <p:ph type="tbl" sz="quarter" idx="13"/>
          </p:nvPr>
        </p:nvSpPr>
        <p:spPr>
          <a:xfrm>
            <a:off x="349779" y="968964"/>
            <a:ext cx="8529637" cy="5249906"/>
          </a:xfrm>
        </p:spPr>
        <p:txBody>
          <a:bodyPr>
            <a:normAutofit/>
          </a:bodyPr>
          <a:lstStyle>
            <a:lvl1pPr>
              <a:lnSpc>
                <a:spcPct val="100000"/>
              </a:lnSpc>
              <a:spcBef>
                <a:spcPts val="0"/>
              </a:spcBef>
              <a:defRPr sz="1200"/>
            </a:lvl1pPr>
          </a:lstStyle>
          <a:p>
            <a:pPr lvl="0"/>
            <a:endParaRPr lang="en-US" noProof="0" dirty="0"/>
          </a:p>
        </p:txBody>
      </p:sp>
      <p:sp>
        <p:nvSpPr>
          <p:cNvPr id="4" name="Slide Number Placeholder 3">
            <a:extLst>
              <a:ext uri="{FF2B5EF4-FFF2-40B4-BE49-F238E27FC236}">
                <a16:creationId xmlns:a16="http://schemas.microsoft.com/office/drawing/2014/main" id="{BD848FB2-8AA3-4B8C-8342-17F8B6870656}"/>
              </a:ext>
            </a:extLst>
          </p:cNvPr>
          <p:cNvSpPr>
            <a:spLocks noGrp="1"/>
          </p:cNvSpPr>
          <p:nvPr>
            <p:ph type="sldNum" sz="quarter" idx="14"/>
          </p:nvPr>
        </p:nvSpPr>
        <p:spPr/>
        <p:txBody>
          <a:bodyPr/>
          <a:lstStyle>
            <a:lvl1pPr>
              <a:defRPr/>
            </a:lvl1pPr>
          </a:lstStyle>
          <a:p>
            <a:fld id="{826C7842-2698-44CB-932A-F447E866604E}" type="slidenum">
              <a:rPr lang="en-US" altLang="en-US"/>
              <a:pPr/>
              <a:t>‹#›</a:t>
            </a:fld>
            <a:endParaRPr lang="en-US" altLang="en-US"/>
          </a:p>
        </p:txBody>
      </p:sp>
      <p:sp>
        <p:nvSpPr>
          <p:cNvPr id="5" name="Footer Placeholder 4">
            <a:extLst>
              <a:ext uri="{FF2B5EF4-FFF2-40B4-BE49-F238E27FC236}">
                <a16:creationId xmlns:a16="http://schemas.microsoft.com/office/drawing/2014/main" id="{16E576D0-37C1-47CE-91D9-82B1BA2BF196}"/>
              </a:ext>
            </a:extLst>
          </p:cNvPr>
          <p:cNvSpPr>
            <a:spLocks noGrp="1"/>
          </p:cNvSpPr>
          <p:nvPr>
            <p:ph type="ftr" sz="quarter" idx="15"/>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3540307618"/>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A402C18-C1A7-4666-9708-21B6A65F7EB5}"/>
              </a:ext>
            </a:extLst>
          </p:cNvPr>
          <p:cNvSpPr>
            <a:spLocks noChangeArrowheads="1"/>
          </p:cNvSpPr>
          <p:nvPr/>
        </p:nvSpPr>
        <p:spPr bwMode="auto">
          <a:xfrm>
            <a:off x="0" y="1100138"/>
            <a:ext cx="9144000" cy="176212"/>
          </a:xfrm>
          <a:prstGeom prst="rect">
            <a:avLst/>
          </a:pr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prstClr val="white"/>
              </a:solidFill>
            </a:endParaRPr>
          </a:p>
        </p:txBody>
      </p:sp>
      <p:sp>
        <p:nvSpPr>
          <p:cNvPr id="2" name="Title 1"/>
          <p:cNvSpPr>
            <a:spLocks noGrp="1"/>
          </p:cNvSpPr>
          <p:nvPr>
            <p:ph type="title"/>
          </p:nvPr>
        </p:nvSpPr>
        <p:spPr>
          <a:xfrm>
            <a:off x="356934" y="301626"/>
            <a:ext cx="8462029" cy="756707"/>
          </a:xfrm>
        </p:spPr>
        <p:txBody>
          <a:bodyPr/>
          <a:lstStyle>
            <a:lvl1pPr>
              <a:defRPr sz="2200" b="0" i="0">
                <a:solidFill>
                  <a:schemeClr val="tx1"/>
                </a:solidFill>
              </a:defRPr>
            </a:lvl1pPr>
          </a:lstStyle>
          <a:p>
            <a:r>
              <a:rPr lang="en-US"/>
              <a:t>Click to edit Master title style</a:t>
            </a:r>
            <a:endParaRPr lang="en-US" dirty="0"/>
          </a:p>
        </p:txBody>
      </p:sp>
      <p:sp>
        <p:nvSpPr>
          <p:cNvPr id="7" name="Text Placeholder 6"/>
          <p:cNvSpPr>
            <a:spLocks noGrp="1"/>
          </p:cNvSpPr>
          <p:nvPr>
            <p:ph type="body" sz="quarter" idx="13"/>
          </p:nvPr>
        </p:nvSpPr>
        <p:spPr>
          <a:xfrm>
            <a:off x="349250" y="1598613"/>
            <a:ext cx="8477250" cy="4613804"/>
          </a:xfrm>
        </p:spPr>
        <p:txBody>
          <a:bodyPr>
            <a:normAutofit/>
          </a:bodyPr>
          <a:lstStyle>
            <a:lvl1pPr>
              <a:lnSpc>
                <a:spcPct val="100000"/>
              </a:lnSpc>
              <a:spcBef>
                <a:spcPts val="2400"/>
              </a:spcBef>
              <a:tabLst>
                <a:tab pos="8402638" algn="r"/>
              </a:tabLst>
              <a:defRPr lang="en-US" sz="1600" smtClean="0"/>
            </a:lvl1pPr>
          </a:lstStyle>
          <a:p>
            <a:pPr lvl="0"/>
            <a:r>
              <a:rPr lang="en-US"/>
              <a:t>Click to edit Master text styles</a:t>
            </a:r>
          </a:p>
        </p:txBody>
      </p:sp>
      <p:sp>
        <p:nvSpPr>
          <p:cNvPr id="5" name="Footer Placeholder 5">
            <a:extLst>
              <a:ext uri="{FF2B5EF4-FFF2-40B4-BE49-F238E27FC236}">
                <a16:creationId xmlns:a16="http://schemas.microsoft.com/office/drawing/2014/main" id="{DDDD25BC-CA39-4179-8B44-F0119FB566F7}"/>
              </a:ext>
            </a:extLst>
          </p:cNvPr>
          <p:cNvSpPr>
            <a:spLocks noGrp="1"/>
          </p:cNvSpPr>
          <p:nvPr>
            <p:ph type="ftr" sz="quarter" idx="14"/>
          </p:nvPr>
        </p:nvSpPr>
        <p:spPr/>
        <p:txBody>
          <a:bodyPr/>
          <a:lstStyle>
            <a:lvl1pPr>
              <a:defRPr/>
            </a:lvl1pPr>
          </a:lstStyle>
          <a:p>
            <a:pPr>
              <a:defRPr/>
            </a:pPr>
            <a:r>
              <a:rPr lang="en-US">
                <a:solidFill>
                  <a:srgbClr val="000000">
                    <a:lumMod val="65000"/>
                    <a:lumOff val="35000"/>
                  </a:srgbClr>
                </a:solidFill>
              </a:rPr>
              <a:t>Presentation Title</a:t>
            </a:r>
          </a:p>
        </p:txBody>
      </p:sp>
      <p:sp>
        <p:nvSpPr>
          <p:cNvPr id="6" name="Slide Number Placeholder 7">
            <a:extLst>
              <a:ext uri="{FF2B5EF4-FFF2-40B4-BE49-F238E27FC236}">
                <a16:creationId xmlns:a16="http://schemas.microsoft.com/office/drawing/2014/main" id="{6A478720-AAE5-4B11-A3FA-3BA140F8F870}"/>
              </a:ext>
            </a:extLst>
          </p:cNvPr>
          <p:cNvSpPr>
            <a:spLocks noGrp="1"/>
          </p:cNvSpPr>
          <p:nvPr>
            <p:ph type="sldNum" sz="quarter" idx="15"/>
          </p:nvPr>
        </p:nvSpPr>
        <p:spPr/>
        <p:txBody>
          <a:bodyPr/>
          <a:lstStyle>
            <a:lvl1pPr>
              <a:defRPr/>
            </a:lvl1pPr>
          </a:lstStyle>
          <a:p>
            <a:fld id="{DE952575-A092-47CF-91B1-F0449FAB433E}" type="slidenum">
              <a:rPr lang="en-US" altLang="en-US"/>
              <a:pPr/>
              <a:t>‹#›</a:t>
            </a:fld>
            <a:endParaRPr lang="en-US" altLang="en-US"/>
          </a:p>
        </p:txBody>
      </p:sp>
    </p:spTree>
    <p:extLst>
      <p:ext uri="{BB962C8B-B14F-4D97-AF65-F5344CB8AC3E}">
        <p14:creationId xmlns:p14="http://schemas.microsoft.com/office/powerpoint/2010/main" val="3637622407"/>
      </p:ext>
    </p:extLst>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preserve="1" userDrawn="1">
  <p:cSld name="Full Page">
    <p:spTree>
      <p:nvGrpSpPr>
        <p:cNvPr id="1" name=""/>
        <p:cNvGrpSpPr/>
        <p:nvPr/>
      </p:nvGrpSpPr>
      <p:grpSpPr>
        <a:xfrm>
          <a:off x="0" y="0"/>
          <a:ext cx="0" cy="0"/>
          <a:chOff x="0" y="0"/>
          <a:chExt cx="0" cy="0"/>
        </a:xfrm>
      </p:grpSpPr>
      <p:sp>
        <p:nvSpPr>
          <p:cNvPr id="4" name="Freeform 1682"/>
          <p:cNvSpPr>
            <a:spLocks/>
          </p:cNvSpPr>
          <p:nvPr/>
        </p:nvSpPr>
        <p:spPr bwMode="auto">
          <a:xfrm flipH="1">
            <a:off x="6380163" y="615950"/>
            <a:ext cx="1014412" cy="1895475"/>
          </a:xfrm>
          <a:custGeom>
            <a:avLst/>
            <a:gdLst>
              <a:gd name="T0" fmla="*/ 0 w 638"/>
              <a:gd name="T1" fmla="*/ 0 h 1194"/>
              <a:gd name="T2" fmla="*/ 2147483646 w 638"/>
              <a:gd name="T3" fmla="*/ 2147483646 h 1194"/>
              <a:gd name="T4" fmla="*/ 2147483646 w 638"/>
              <a:gd name="T5" fmla="*/ 2147483646 h 1194"/>
              <a:gd name="T6" fmla="*/ 2147483646 w 638"/>
              <a:gd name="T7" fmla="*/ 2147483646 h 1194"/>
              <a:gd name="T8" fmla="*/ 2147483646 w 638"/>
              <a:gd name="T9" fmla="*/ 2147483646 h 1194"/>
              <a:gd name="T10" fmla="*/ 2147483646 w 638"/>
              <a:gd name="T11" fmla="*/ 2147483646 h 1194"/>
              <a:gd name="T12" fmla="*/ 2147483646 w 638"/>
              <a:gd name="T13" fmla="*/ 2147483646 h 1194"/>
              <a:gd name="T14" fmla="*/ 2147483646 w 638"/>
              <a:gd name="T15" fmla="*/ 2147483646 h 1194"/>
              <a:gd name="T16" fmla="*/ 2147483646 w 638"/>
              <a:gd name="T17" fmla="*/ 2147483646 h 1194"/>
              <a:gd name="T18" fmla="*/ 2147483646 w 638"/>
              <a:gd name="T19" fmla="*/ 2147483646 h 1194"/>
              <a:gd name="T20" fmla="*/ 2147483646 w 638"/>
              <a:gd name="T21" fmla="*/ 2147483646 h 1194"/>
              <a:gd name="T22" fmla="*/ 2147483646 w 638"/>
              <a:gd name="T23" fmla="*/ 2147483646 h 1194"/>
              <a:gd name="T24" fmla="*/ 2147483646 w 638"/>
              <a:gd name="T25" fmla="*/ 2147483646 h 1194"/>
              <a:gd name="T26" fmla="*/ 2147483646 w 638"/>
              <a:gd name="T27" fmla="*/ 2147483646 h 1194"/>
              <a:gd name="T28" fmla="*/ 2147483646 w 638"/>
              <a:gd name="T29" fmla="*/ 2147483646 h 1194"/>
              <a:gd name="T30" fmla="*/ 2147483646 w 638"/>
              <a:gd name="T31" fmla="*/ 2147483646 h 1194"/>
              <a:gd name="T32" fmla="*/ 2147483646 w 638"/>
              <a:gd name="T33" fmla="*/ 2147483646 h 1194"/>
              <a:gd name="T34" fmla="*/ 2147483646 w 638"/>
              <a:gd name="T35" fmla="*/ 2147483646 h 1194"/>
              <a:gd name="T36" fmla="*/ 2147483646 w 638"/>
              <a:gd name="T37" fmla="*/ 2147483646 h 1194"/>
              <a:gd name="T38" fmla="*/ 2147483646 w 638"/>
              <a:gd name="T39" fmla="*/ 2147483646 h 1194"/>
              <a:gd name="T40" fmla="*/ 2147483646 w 638"/>
              <a:gd name="T41" fmla="*/ 2147483646 h 1194"/>
              <a:gd name="T42" fmla="*/ 2147483646 w 638"/>
              <a:gd name="T43" fmla="*/ 2147483646 h 1194"/>
              <a:gd name="T44" fmla="*/ 2147483646 w 638"/>
              <a:gd name="T45" fmla="*/ 2147483646 h 1194"/>
              <a:gd name="T46" fmla="*/ 2147483646 w 638"/>
              <a:gd name="T47" fmla="*/ 2147483646 h 1194"/>
              <a:gd name="T48" fmla="*/ 2147483646 w 638"/>
              <a:gd name="T49" fmla="*/ 2147483646 h 1194"/>
              <a:gd name="T50" fmla="*/ 2147483646 w 638"/>
              <a:gd name="T51" fmla="*/ 2147483646 h 1194"/>
              <a:gd name="T52" fmla="*/ 2147483646 w 638"/>
              <a:gd name="T53" fmla="*/ 2147483646 h 1194"/>
              <a:gd name="T54" fmla="*/ 2147483646 w 638"/>
              <a:gd name="T55" fmla="*/ 2147483646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pPr eaLnBrk="0" hangingPunct="0">
              <a:buSzTx/>
            </a:pPr>
            <a:endParaRPr lang="hr-HR">
              <a:solidFill>
                <a:srgbClr val="002345"/>
              </a:solidFill>
            </a:endParaRPr>
          </a:p>
        </p:txBody>
      </p:sp>
      <p:sp>
        <p:nvSpPr>
          <p:cNvPr id="5" name="Freeform 1683"/>
          <p:cNvSpPr>
            <a:spLocks/>
          </p:cNvSpPr>
          <p:nvPr/>
        </p:nvSpPr>
        <p:spPr bwMode="auto">
          <a:xfrm flipH="1">
            <a:off x="7410450" y="3175"/>
            <a:ext cx="712788" cy="584200"/>
          </a:xfrm>
          <a:custGeom>
            <a:avLst/>
            <a:gdLst>
              <a:gd name="T0" fmla="*/ 2147483646 w 448"/>
              <a:gd name="T1" fmla="*/ 2147483646 h 372"/>
              <a:gd name="T2" fmla="*/ 2147483646 w 448"/>
              <a:gd name="T3" fmla="*/ 2147483646 h 372"/>
              <a:gd name="T4" fmla="*/ 2147483646 w 448"/>
              <a:gd name="T5" fmla="*/ 2147483646 h 372"/>
              <a:gd name="T6" fmla="*/ 2147483646 w 448"/>
              <a:gd name="T7" fmla="*/ 2147483646 h 372"/>
              <a:gd name="T8" fmla="*/ 2147483646 w 448"/>
              <a:gd name="T9" fmla="*/ 2147483646 h 372"/>
              <a:gd name="T10" fmla="*/ 2147483646 w 448"/>
              <a:gd name="T11" fmla="*/ 2147483646 h 372"/>
              <a:gd name="T12" fmla="*/ 0 w 448"/>
              <a:gd name="T13" fmla="*/ 0 h 372"/>
              <a:gd name="T14" fmla="*/ 2147483646 w 448"/>
              <a:gd name="T15" fmla="*/ 0 h 372"/>
              <a:gd name="T16" fmla="*/ 2147483646 w 448"/>
              <a:gd name="T17" fmla="*/ 2147483646 h 372"/>
              <a:gd name="T18" fmla="*/ 2147483646 w 448"/>
              <a:gd name="T19" fmla="*/ 2147483646 h 372"/>
              <a:gd name="T20" fmla="*/ 2147483646 w 448"/>
              <a:gd name="T21" fmla="*/ 2147483646 h 372"/>
              <a:gd name="T22" fmla="*/ 2147483646 w 448"/>
              <a:gd name="T23" fmla="*/ 2147483646 h 372"/>
              <a:gd name="T24" fmla="*/ 2147483646 w 448"/>
              <a:gd name="T25" fmla="*/ 2147483646 h 372"/>
              <a:gd name="T26" fmla="*/ 2147483646 w 448"/>
              <a:gd name="T27" fmla="*/ 2147483646 h 372"/>
              <a:gd name="T28" fmla="*/ 2147483646 w 448"/>
              <a:gd name="T29" fmla="*/ 2147483646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pPr eaLnBrk="0" hangingPunct="0">
              <a:buSzTx/>
            </a:pPr>
            <a:endParaRPr lang="hr-HR">
              <a:solidFill>
                <a:srgbClr val="002345"/>
              </a:solidFill>
            </a:endParaRPr>
          </a:p>
        </p:txBody>
      </p:sp>
      <p:sp>
        <p:nvSpPr>
          <p:cNvPr id="6" name="Line 1086"/>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7" name="Line 1087"/>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 name="Rectangle 1088">
            <a:extLst>
              <a:ext uri="{FF2B5EF4-FFF2-40B4-BE49-F238E27FC236}">
                <a16:creationId xmlns:a16="http://schemas.microsoft.com/office/drawing/2014/main" id="{A3103773-71F8-44BE-BAD3-DC4A4CB997DA}"/>
              </a:ext>
            </a:extLst>
          </p:cNvPr>
          <p:cNvSpPr>
            <a:spLocks noChangeArrowheads="1"/>
          </p:cNvSpPr>
          <p:nvPr/>
        </p:nvSpPr>
        <p:spPr bwMode="auto">
          <a:xfrm>
            <a:off x="484188" y="617538"/>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9" name="Rectangle 1089">
            <a:extLst>
              <a:ext uri="{FF2B5EF4-FFF2-40B4-BE49-F238E27FC236}">
                <a16:creationId xmlns:a16="http://schemas.microsoft.com/office/drawing/2014/main" id="{06A371EC-D21F-4DE2-87E9-BED015FE4777}"/>
              </a:ext>
            </a:extLst>
          </p:cNvPr>
          <p:cNvSpPr>
            <a:spLocks noChangeArrowheads="1"/>
          </p:cNvSpPr>
          <p:nvPr/>
        </p:nvSpPr>
        <p:spPr bwMode="auto">
          <a:xfrm>
            <a:off x="484188" y="61753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0" name="Freeform 1098"/>
          <p:cNvSpPr>
            <a:spLocks/>
          </p:cNvSpPr>
          <p:nvPr/>
        </p:nvSpPr>
        <p:spPr bwMode="auto">
          <a:xfrm>
            <a:off x="487363" y="617538"/>
            <a:ext cx="3175" cy="1587"/>
          </a:xfrm>
          <a:custGeom>
            <a:avLst/>
            <a:gdLst>
              <a:gd name="T0" fmla="*/ 0 w 2"/>
              <a:gd name="T1" fmla="*/ 0 h 1587"/>
              <a:gd name="T2" fmla="*/ 2147483646 w 2"/>
              <a:gd name="T3" fmla="*/ 0 h 1587"/>
              <a:gd name="T4" fmla="*/ 2147483646 w 2"/>
              <a:gd name="T5" fmla="*/ 0 h 1587"/>
              <a:gd name="T6" fmla="*/ 2147483646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2147483646 w 2"/>
              <a:gd name="T35" fmla="*/ 0 h 1587"/>
              <a:gd name="T36" fmla="*/ 2147483646 w 2"/>
              <a:gd name="T37" fmla="*/ 0 h 1587"/>
              <a:gd name="T38" fmla="*/ 2147483646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1" name="Freeform 1115"/>
          <p:cNvSpPr>
            <a:spLocks/>
          </p:cNvSpPr>
          <p:nvPr/>
        </p:nvSpPr>
        <p:spPr bwMode="auto">
          <a:xfrm>
            <a:off x="458788" y="473075"/>
            <a:ext cx="3175" cy="3175"/>
          </a:xfrm>
          <a:custGeom>
            <a:avLst/>
            <a:gdLst>
              <a:gd name="T0" fmla="*/ 0 w 2"/>
              <a:gd name="T1" fmla="*/ 2147483646 h 2"/>
              <a:gd name="T2" fmla="*/ 0 w 2"/>
              <a:gd name="T3" fmla="*/ 2147483646 h 2"/>
              <a:gd name="T4" fmla="*/ 0 w 2"/>
              <a:gd name="T5" fmla="*/ 2147483646 h 2"/>
              <a:gd name="T6" fmla="*/ 0 w 2"/>
              <a:gd name="T7" fmla="*/ 2147483646 h 2"/>
              <a:gd name="T8" fmla="*/ 0 w 2"/>
              <a:gd name="T9" fmla="*/ 2147483646 h 2"/>
              <a:gd name="T10" fmla="*/ 0 w 2"/>
              <a:gd name="T11" fmla="*/ 2147483646 h 2"/>
              <a:gd name="T12" fmla="*/ 2147483646 w 2"/>
              <a:gd name="T13" fmla="*/ 2147483646 h 2"/>
              <a:gd name="T14" fmla="*/ 2147483646 w 2"/>
              <a:gd name="T15" fmla="*/ 2147483646 h 2"/>
              <a:gd name="T16" fmla="*/ 2147483646 w 2"/>
              <a:gd name="T17" fmla="*/ 0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2147483646 w 2"/>
              <a:gd name="T29" fmla="*/ 2147483646 h 2"/>
              <a:gd name="T30" fmla="*/ 2147483646 w 2"/>
              <a:gd name="T31" fmla="*/ 2147483646 h 2"/>
              <a:gd name="T32" fmla="*/ 2147483646 w 2"/>
              <a:gd name="T33" fmla="*/ 2147483646 h 2"/>
              <a:gd name="T34" fmla="*/ 2147483646 w 2"/>
              <a:gd name="T35" fmla="*/ 2147483646 h 2"/>
              <a:gd name="T36" fmla="*/ 2147483646 w 2"/>
              <a:gd name="T37" fmla="*/ 2147483646 h 2"/>
              <a:gd name="T38" fmla="*/ 2147483646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2147483646 w 2"/>
              <a:gd name="T55" fmla="*/ 2147483646 h 2"/>
              <a:gd name="T56" fmla="*/ 0 w 2"/>
              <a:gd name="T57" fmla="*/ 2147483646 h 2"/>
              <a:gd name="T58" fmla="*/ 2147483646 w 2"/>
              <a:gd name="T59" fmla="*/ 2147483646 h 2"/>
              <a:gd name="T60" fmla="*/ 2147483646 w 2"/>
              <a:gd name="T61" fmla="*/ 2147483646 h 2"/>
              <a:gd name="T62" fmla="*/ 2147483646 w 2"/>
              <a:gd name="T63" fmla="*/ 2147483646 h 2"/>
              <a:gd name="T64" fmla="*/ 0 w 2"/>
              <a:gd name="T65" fmla="*/ 2147483646 h 2"/>
              <a:gd name="T66" fmla="*/ 0 w 2"/>
              <a:gd name="T67" fmla="*/ 2147483646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2" name="Freeform 1120"/>
          <p:cNvSpPr>
            <a:spLocks/>
          </p:cNvSpPr>
          <p:nvPr/>
        </p:nvSpPr>
        <p:spPr bwMode="auto">
          <a:xfrm>
            <a:off x="458788" y="463550"/>
            <a:ext cx="3175" cy="3175"/>
          </a:xfrm>
          <a:custGeom>
            <a:avLst/>
            <a:gdLst>
              <a:gd name="T0" fmla="*/ 0 w 2"/>
              <a:gd name="T1" fmla="*/ 0 h 2"/>
              <a:gd name="T2" fmla="*/ 0 w 2"/>
              <a:gd name="T3" fmla="*/ 2147483646 h 2"/>
              <a:gd name="T4" fmla="*/ 0 w 2"/>
              <a:gd name="T5" fmla="*/ 2147483646 h 2"/>
              <a:gd name="T6" fmla="*/ 0 w 2"/>
              <a:gd name="T7" fmla="*/ 2147483646 h 2"/>
              <a:gd name="T8" fmla="*/ 2147483646 w 2"/>
              <a:gd name="T9" fmla="*/ 2147483646 h 2"/>
              <a:gd name="T10" fmla="*/ 2147483646 w 2"/>
              <a:gd name="T11" fmla="*/ 0 h 2"/>
              <a:gd name="T12" fmla="*/ 2147483646 w 2"/>
              <a:gd name="T13" fmla="*/ 0 h 2"/>
              <a:gd name="T14" fmla="*/ 2147483646 w 2"/>
              <a:gd name="T15" fmla="*/ 0 h 2"/>
              <a:gd name="T16" fmla="*/ 0 w 2"/>
              <a:gd name="T17" fmla="*/ 0 h 2"/>
              <a:gd name="T18" fmla="*/ 0 w 2"/>
              <a:gd name="T19" fmla="*/ 2147483646 h 2"/>
              <a:gd name="T20" fmla="*/ 0 w 2"/>
              <a:gd name="T21" fmla="*/ 2147483646 h 2"/>
              <a:gd name="T22" fmla="*/ 2147483646 w 2"/>
              <a:gd name="T23" fmla="*/ 0 h 2"/>
              <a:gd name="T24" fmla="*/ 2147483646 w 2"/>
              <a:gd name="T25" fmla="*/ 0 h 2"/>
              <a:gd name="T26" fmla="*/ 2147483646 w 2"/>
              <a:gd name="T27" fmla="*/ 0 h 2"/>
              <a:gd name="T28" fmla="*/ 2147483646 w 2"/>
              <a:gd name="T29" fmla="*/ 2147483646 h 2"/>
              <a:gd name="T30" fmla="*/ 0 w 2"/>
              <a:gd name="T31" fmla="*/ 2147483646 h 2"/>
              <a:gd name="T32" fmla="*/ 0 w 2"/>
              <a:gd name="T33" fmla="*/ 2147483646 h 2"/>
              <a:gd name="T34" fmla="*/ 0 w 2"/>
              <a:gd name="T35" fmla="*/ 2147483646 h 2"/>
              <a:gd name="T36" fmla="*/ 0 w 2"/>
              <a:gd name="T37" fmla="*/ 2147483646 h 2"/>
              <a:gd name="T38" fmla="*/ 0 w 2"/>
              <a:gd name="T39" fmla="*/ 2147483646 h 2"/>
              <a:gd name="T40" fmla="*/ 0 w 2"/>
              <a:gd name="T41" fmla="*/ 2147483646 h 2"/>
              <a:gd name="T42" fmla="*/ 0 w 2"/>
              <a:gd name="T43" fmla="*/ 2147483646 h 2"/>
              <a:gd name="T44" fmla="*/ 0 w 2"/>
              <a:gd name="T45" fmla="*/ 2147483646 h 2"/>
              <a:gd name="T46" fmla="*/ 2147483646 w 2"/>
              <a:gd name="T47" fmla="*/ 2147483646 h 2"/>
              <a:gd name="T48" fmla="*/ 0 w 2"/>
              <a:gd name="T49" fmla="*/ 2147483646 h 2"/>
              <a:gd name="T50" fmla="*/ 0 w 2"/>
              <a:gd name="T51" fmla="*/ 2147483646 h 2"/>
              <a:gd name="T52" fmla="*/ 2147483646 w 2"/>
              <a:gd name="T53" fmla="*/ 2147483646 h 2"/>
              <a:gd name="T54" fmla="*/ 2147483646 w 2"/>
              <a:gd name="T55" fmla="*/ 2147483646 h 2"/>
              <a:gd name="T56" fmla="*/ 2147483646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3" name="Freeform 1134"/>
          <p:cNvSpPr>
            <a:spLocks/>
          </p:cNvSpPr>
          <p:nvPr/>
        </p:nvSpPr>
        <p:spPr bwMode="auto">
          <a:xfrm>
            <a:off x="703263" y="514350"/>
            <a:ext cx="3175" cy="6350"/>
          </a:xfrm>
          <a:custGeom>
            <a:avLst/>
            <a:gdLst>
              <a:gd name="T0" fmla="*/ 2147483646 w 2"/>
              <a:gd name="T1" fmla="*/ 2147483646 h 4"/>
              <a:gd name="T2" fmla="*/ 2147483646 w 2"/>
              <a:gd name="T3" fmla="*/ 2147483646 h 4"/>
              <a:gd name="T4" fmla="*/ 2147483646 w 2"/>
              <a:gd name="T5" fmla="*/ 2147483646 h 4"/>
              <a:gd name="T6" fmla="*/ 2147483646 w 2"/>
              <a:gd name="T7" fmla="*/ 2147483646 h 4"/>
              <a:gd name="T8" fmla="*/ 2147483646 w 2"/>
              <a:gd name="T9" fmla="*/ 0 h 4"/>
              <a:gd name="T10" fmla="*/ 2147483646 w 2"/>
              <a:gd name="T11" fmla="*/ 0 h 4"/>
              <a:gd name="T12" fmla="*/ 2147483646 w 2"/>
              <a:gd name="T13" fmla="*/ 0 h 4"/>
              <a:gd name="T14" fmla="*/ 0 w 2"/>
              <a:gd name="T15" fmla="*/ 2147483646 h 4"/>
              <a:gd name="T16" fmla="*/ 2147483646 w 2"/>
              <a:gd name="T17" fmla="*/ 2147483646 h 4"/>
              <a:gd name="T18" fmla="*/ 2147483646 w 2"/>
              <a:gd name="T19" fmla="*/ 2147483646 h 4"/>
              <a:gd name="T20" fmla="*/ 2147483646 w 2"/>
              <a:gd name="T21" fmla="*/ 2147483646 h 4"/>
              <a:gd name="T22" fmla="*/ 2147483646 w 2"/>
              <a:gd name="T23" fmla="*/ 0 h 4"/>
              <a:gd name="T24" fmla="*/ 2147483646 w 2"/>
              <a:gd name="T25" fmla="*/ 2147483646 h 4"/>
              <a:gd name="T26" fmla="*/ 2147483646 w 2"/>
              <a:gd name="T27" fmla="*/ 2147483646 h 4"/>
              <a:gd name="T28" fmla="*/ 2147483646 w 2"/>
              <a:gd name="T29" fmla="*/ 2147483646 h 4"/>
              <a:gd name="T30" fmla="*/ 2147483646 w 2"/>
              <a:gd name="T31" fmla="*/ 2147483646 h 4"/>
              <a:gd name="T32" fmla="*/ 2147483646 w 2"/>
              <a:gd name="T33" fmla="*/ 2147483646 h 4"/>
              <a:gd name="T34" fmla="*/ 2147483646 w 2"/>
              <a:gd name="T35" fmla="*/ 2147483646 h 4"/>
              <a:gd name="T36" fmla="*/ 2147483646 w 2"/>
              <a:gd name="T37" fmla="*/ 2147483646 h 4"/>
              <a:gd name="T38" fmla="*/ 2147483646 w 2"/>
              <a:gd name="T39" fmla="*/ 2147483646 h 4"/>
              <a:gd name="T40" fmla="*/ 2147483646 w 2"/>
              <a:gd name="T41" fmla="*/ 2147483646 h 4"/>
              <a:gd name="T42" fmla="*/ 2147483646 w 2"/>
              <a:gd name="T43" fmla="*/ 2147483646 h 4"/>
              <a:gd name="T44" fmla="*/ 2147483646 w 2"/>
              <a:gd name="T45" fmla="*/ 2147483646 h 4"/>
              <a:gd name="T46" fmla="*/ 2147483646 w 2"/>
              <a:gd name="T47" fmla="*/ 2147483646 h 4"/>
              <a:gd name="T48" fmla="*/ 2147483646 w 2"/>
              <a:gd name="T49" fmla="*/ 2147483646 h 4"/>
              <a:gd name="T50" fmla="*/ 2147483646 w 2"/>
              <a:gd name="T51" fmla="*/ 2147483646 h 4"/>
              <a:gd name="T52" fmla="*/ 0 w 2"/>
              <a:gd name="T53" fmla="*/ 2147483646 h 4"/>
              <a:gd name="T54" fmla="*/ 2147483646 w 2"/>
              <a:gd name="T55" fmla="*/ 2147483646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4" name="Freeform 1141"/>
          <p:cNvSpPr>
            <a:spLocks/>
          </p:cNvSpPr>
          <p:nvPr/>
        </p:nvSpPr>
        <p:spPr bwMode="auto">
          <a:xfrm>
            <a:off x="706438" y="479425"/>
            <a:ext cx="1587" cy="6350"/>
          </a:xfrm>
          <a:custGeom>
            <a:avLst/>
            <a:gdLst>
              <a:gd name="T0" fmla="*/ 0 w 1587"/>
              <a:gd name="T1" fmla="*/ 2147483646 h 4"/>
              <a:gd name="T2" fmla="*/ 0 w 1587"/>
              <a:gd name="T3" fmla="*/ 2147483646 h 4"/>
              <a:gd name="T4" fmla="*/ 0 w 1587"/>
              <a:gd name="T5" fmla="*/ 0 h 4"/>
              <a:gd name="T6" fmla="*/ 0 w 1587"/>
              <a:gd name="T7" fmla="*/ 0 h 4"/>
              <a:gd name="T8" fmla="*/ 0 w 1587"/>
              <a:gd name="T9" fmla="*/ 2147483646 h 4"/>
              <a:gd name="T10" fmla="*/ 0 w 1587"/>
              <a:gd name="T11" fmla="*/ 2147483646 h 4"/>
              <a:gd name="T12" fmla="*/ 0 w 1587"/>
              <a:gd name="T13" fmla="*/ 2147483646 h 4"/>
              <a:gd name="T14" fmla="*/ 0 w 1587"/>
              <a:gd name="T15" fmla="*/ 2147483646 h 4"/>
              <a:gd name="T16" fmla="*/ 0 w 1587"/>
              <a:gd name="T17" fmla="*/ 2147483646 h 4"/>
              <a:gd name="T18" fmla="*/ 0 w 1587"/>
              <a:gd name="T19" fmla="*/ 2147483646 h 4"/>
              <a:gd name="T20" fmla="*/ 0 w 1587"/>
              <a:gd name="T21" fmla="*/ 2147483646 h 4"/>
              <a:gd name="T22" fmla="*/ 0 w 1587"/>
              <a:gd name="T23" fmla="*/ 2147483646 h 4"/>
              <a:gd name="T24" fmla="*/ 0 w 1587"/>
              <a:gd name="T25" fmla="*/ 2147483646 h 4"/>
              <a:gd name="T26" fmla="*/ 0 w 1587"/>
              <a:gd name="T27" fmla="*/ 2147483646 h 4"/>
              <a:gd name="T28" fmla="*/ 0 w 1587"/>
              <a:gd name="T29" fmla="*/ 2147483646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5" name="Freeform 1148"/>
          <p:cNvSpPr>
            <a:spLocks/>
          </p:cNvSpPr>
          <p:nvPr/>
        </p:nvSpPr>
        <p:spPr bwMode="auto">
          <a:xfrm>
            <a:off x="693738" y="460375"/>
            <a:ext cx="3175" cy="3175"/>
          </a:xfrm>
          <a:custGeom>
            <a:avLst/>
            <a:gdLst>
              <a:gd name="T0" fmla="*/ 2147483646 w 2"/>
              <a:gd name="T1" fmla="*/ 2147483646 h 2"/>
              <a:gd name="T2" fmla="*/ 2147483646 w 2"/>
              <a:gd name="T3" fmla="*/ 0 h 2"/>
              <a:gd name="T4" fmla="*/ 2147483646 w 2"/>
              <a:gd name="T5" fmla="*/ 0 h 2"/>
              <a:gd name="T6" fmla="*/ 2147483646 w 2"/>
              <a:gd name="T7" fmla="*/ 0 h 2"/>
              <a:gd name="T8" fmla="*/ 2147483646 w 2"/>
              <a:gd name="T9" fmla="*/ 0 h 2"/>
              <a:gd name="T10" fmla="*/ 0 w 2"/>
              <a:gd name="T11" fmla="*/ 0 h 2"/>
              <a:gd name="T12" fmla="*/ 0 w 2"/>
              <a:gd name="T13" fmla="*/ 0 h 2"/>
              <a:gd name="T14" fmla="*/ 0 w 2"/>
              <a:gd name="T15" fmla="*/ 2147483646 h 2"/>
              <a:gd name="T16" fmla="*/ 0 w 2"/>
              <a:gd name="T17" fmla="*/ 2147483646 h 2"/>
              <a:gd name="T18" fmla="*/ 0 w 2"/>
              <a:gd name="T19" fmla="*/ 2147483646 h 2"/>
              <a:gd name="T20" fmla="*/ 2147483646 w 2"/>
              <a:gd name="T21" fmla="*/ 2147483646 h 2"/>
              <a:gd name="T22" fmla="*/ 2147483646 w 2"/>
              <a:gd name="T23" fmla="*/ 2147483646 h 2"/>
              <a:gd name="T24" fmla="*/ 2147483646 w 2"/>
              <a:gd name="T25" fmla="*/ 0 h 2"/>
              <a:gd name="T26" fmla="*/ 2147483646 w 2"/>
              <a:gd name="T27" fmla="*/ 0 h 2"/>
              <a:gd name="T28" fmla="*/ 2147483646 w 2"/>
              <a:gd name="T29" fmla="*/ 0 h 2"/>
              <a:gd name="T30" fmla="*/ 0 w 2"/>
              <a:gd name="T31" fmla="*/ 2147483646 h 2"/>
              <a:gd name="T32" fmla="*/ 2147483646 w 2"/>
              <a:gd name="T33" fmla="*/ 2147483646 h 2"/>
              <a:gd name="T34" fmla="*/ 2147483646 w 2"/>
              <a:gd name="T35" fmla="*/ 0 h 2"/>
              <a:gd name="T36" fmla="*/ 0 w 2"/>
              <a:gd name="T37" fmla="*/ 2147483646 h 2"/>
              <a:gd name="T38" fmla="*/ 2147483646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0 w 2"/>
              <a:gd name="T55" fmla="*/ 2147483646 h 2"/>
              <a:gd name="T56" fmla="*/ 0 w 2"/>
              <a:gd name="T57" fmla="*/ 2147483646 h 2"/>
              <a:gd name="T58" fmla="*/ 2147483646 w 2"/>
              <a:gd name="T59" fmla="*/ 2147483646 h 2"/>
              <a:gd name="T60" fmla="*/ 2147483646 w 2"/>
              <a:gd name="T61" fmla="*/ 2147483646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6" name="Freeform 1150"/>
          <p:cNvSpPr>
            <a:spLocks/>
          </p:cNvSpPr>
          <p:nvPr/>
        </p:nvSpPr>
        <p:spPr bwMode="auto">
          <a:xfrm>
            <a:off x="684213" y="447675"/>
            <a:ext cx="1587" cy="3175"/>
          </a:xfrm>
          <a:custGeom>
            <a:avLst/>
            <a:gdLst>
              <a:gd name="T0" fmla="*/ 0 w 1587"/>
              <a:gd name="T1" fmla="*/ 2147483646 h 2"/>
              <a:gd name="T2" fmla="*/ 0 w 1587"/>
              <a:gd name="T3" fmla="*/ 0 h 2"/>
              <a:gd name="T4" fmla="*/ 0 w 1587"/>
              <a:gd name="T5" fmla="*/ 2147483646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7" name="Freeform 1152"/>
          <p:cNvSpPr>
            <a:spLocks/>
          </p:cNvSpPr>
          <p:nvPr/>
        </p:nvSpPr>
        <p:spPr bwMode="auto">
          <a:xfrm>
            <a:off x="684213" y="447675"/>
            <a:ext cx="3175" cy="3175"/>
          </a:xfrm>
          <a:custGeom>
            <a:avLst/>
            <a:gdLst>
              <a:gd name="T0" fmla="*/ 2147483646 w 2"/>
              <a:gd name="T1" fmla="*/ 0 h 2"/>
              <a:gd name="T2" fmla="*/ 0 w 2"/>
              <a:gd name="T3" fmla="*/ 0 h 2"/>
              <a:gd name="T4" fmla="*/ 0 w 2"/>
              <a:gd name="T5" fmla="*/ 0 h 2"/>
              <a:gd name="T6" fmla="*/ 0 w 2"/>
              <a:gd name="T7" fmla="*/ 0 h 2"/>
              <a:gd name="T8" fmla="*/ 0 w 2"/>
              <a:gd name="T9" fmla="*/ 2147483646 h 2"/>
              <a:gd name="T10" fmla="*/ 2147483646 w 2"/>
              <a:gd name="T11" fmla="*/ 2147483646 h 2"/>
              <a:gd name="T12" fmla="*/ 2147483646 w 2"/>
              <a:gd name="T13" fmla="*/ 0 h 2"/>
              <a:gd name="T14" fmla="*/ 0 w 2"/>
              <a:gd name="T15" fmla="*/ 0 h 2"/>
              <a:gd name="T16" fmla="*/ 0 w 2"/>
              <a:gd name="T17" fmla="*/ 0 h 2"/>
              <a:gd name="T18" fmla="*/ 0 w 2"/>
              <a:gd name="T19" fmla="*/ 0 h 2"/>
              <a:gd name="T20" fmla="*/ 0 w 2"/>
              <a:gd name="T21" fmla="*/ 2147483646 h 2"/>
              <a:gd name="T22" fmla="*/ 2147483646 w 2"/>
              <a:gd name="T23" fmla="*/ 2147483646 h 2"/>
              <a:gd name="T24" fmla="*/ 2147483646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8" name="Freeform 1154"/>
          <p:cNvSpPr>
            <a:spLocks/>
          </p:cNvSpPr>
          <p:nvPr/>
        </p:nvSpPr>
        <p:spPr bwMode="auto">
          <a:xfrm>
            <a:off x="665163" y="434975"/>
            <a:ext cx="3175" cy="1588"/>
          </a:xfrm>
          <a:custGeom>
            <a:avLst/>
            <a:gdLst>
              <a:gd name="T0" fmla="*/ 2147483646 w 2"/>
              <a:gd name="T1" fmla="*/ 0 h 1588"/>
              <a:gd name="T2" fmla="*/ 0 w 2"/>
              <a:gd name="T3" fmla="*/ 0 h 1588"/>
              <a:gd name="T4" fmla="*/ 2147483646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9" name="Freeform 1156"/>
          <p:cNvSpPr>
            <a:spLocks/>
          </p:cNvSpPr>
          <p:nvPr/>
        </p:nvSpPr>
        <p:spPr bwMode="auto">
          <a:xfrm>
            <a:off x="665163" y="431800"/>
            <a:ext cx="3175" cy="3175"/>
          </a:xfrm>
          <a:custGeom>
            <a:avLst/>
            <a:gdLst>
              <a:gd name="T0" fmla="*/ 2147483646 w 2"/>
              <a:gd name="T1" fmla="*/ 2147483646 h 2"/>
              <a:gd name="T2" fmla="*/ 0 w 2"/>
              <a:gd name="T3" fmla="*/ 0 h 2"/>
              <a:gd name="T4" fmla="*/ 0 w 2"/>
              <a:gd name="T5" fmla="*/ 0 h 2"/>
              <a:gd name="T6" fmla="*/ 0 w 2"/>
              <a:gd name="T7" fmla="*/ 2147483646 h 2"/>
              <a:gd name="T8" fmla="*/ 2147483646 w 2"/>
              <a:gd name="T9" fmla="*/ 2147483646 h 2"/>
              <a:gd name="T10" fmla="*/ 2147483646 w 2"/>
              <a:gd name="T11" fmla="*/ 2147483646 h 2"/>
              <a:gd name="T12" fmla="*/ 2147483646 w 2"/>
              <a:gd name="T13" fmla="*/ 2147483646 h 2"/>
              <a:gd name="T14" fmla="*/ 0 w 2"/>
              <a:gd name="T15" fmla="*/ 0 h 2"/>
              <a:gd name="T16" fmla="*/ 0 w 2"/>
              <a:gd name="T17" fmla="*/ 0 h 2"/>
              <a:gd name="T18" fmla="*/ 0 w 2"/>
              <a:gd name="T19" fmla="*/ 2147483646 h 2"/>
              <a:gd name="T20" fmla="*/ 2147483646 w 2"/>
              <a:gd name="T21" fmla="*/ 2147483646 h 2"/>
              <a:gd name="T22" fmla="*/ 2147483646 w 2"/>
              <a:gd name="T23" fmla="*/ 2147483646 h 2"/>
              <a:gd name="T24" fmla="*/ 2147483646 w 2"/>
              <a:gd name="T25" fmla="*/ 2147483646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0" name="Freeform 1163"/>
          <p:cNvSpPr>
            <a:spLocks/>
          </p:cNvSpPr>
          <p:nvPr/>
        </p:nvSpPr>
        <p:spPr bwMode="auto">
          <a:xfrm>
            <a:off x="611188" y="415925"/>
            <a:ext cx="6350" cy="3175"/>
          </a:xfrm>
          <a:custGeom>
            <a:avLst/>
            <a:gdLst>
              <a:gd name="T0" fmla="*/ 2147483646 w 4"/>
              <a:gd name="T1" fmla="*/ 2147483646 h 2"/>
              <a:gd name="T2" fmla="*/ 2147483646 w 4"/>
              <a:gd name="T3" fmla="*/ 2147483646 h 2"/>
              <a:gd name="T4" fmla="*/ 2147483646 w 4"/>
              <a:gd name="T5" fmla="*/ 2147483646 h 2"/>
              <a:gd name="T6" fmla="*/ 2147483646 w 4"/>
              <a:gd name="T7" fmla="*/ 0 h 2"/>
              <a:gd name="T8" fmla="*/ 2147483646 w 4"/>
              <a:gd name="T9" fmla="*/ 0 h 2"/>
              <a:gd name="T10" fmla="*/ 2147483646 w 4"/>
              <a:gd name="T11" fmla="*/ 0 h 2"/>
              <a:gd name="T12" fmla="*/ 2147483646 w 4"/>
              <a:gd name="T13" fmla="*/ 0 h 2"/>
              <a:gd name="T14" fmla="*/ 0 w 4"/>
              <a:gd name="T15" fmla="*/ 2147483646 h 2"/>
              <a:gd name="T16" fmla="*/ 2147483646 w 4"/>
              <a:gd name="T17" fmla="*/ 2147483646 h 2"/>
              <a:gd name="T18" fmla="*/ 2147483646 w 4"/>
              <a:gd name="T19" fmla="*/ 0 h 2"/>
              <a:gd name="T20" fmla="*/ 2147483646 w 4"/>
              <a:gd name="T21" fmla="*/ 2147483646 h 2"/>
              <a:gd name="T22" fmla="*/ 2147483646 w 4"/>
              <a:gd name="T23" fmla="*/ 0 h 2"/>
              <a:gd name="T24" fmla="*/ 2147483646 w 4"/>
              <a:gd name="T25" fmla="*/ 0 h 2"/>
              <a:gd name="T26" fmla="*/ 2147483646 w 4"/>
              <a:gd name="T27" fmla="*/ 0 h 2"/>
              <a:gd name="T28" fmla="*/ 2147483646 w 4"/>
              <a:gd name="T29" fmla="*/ 0 h 2"/>
              <a:gd name="T30" fmla="*/ 0 w 4"/>
              <a:gd name="T31" fmla="*/ 0 h 2"/>
              <a:gd name="T32" fmla="*/ 2147483646 w 4"/>
              <a:gd name="T33" fmla="*/ 2147483646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1" name="Freeform 1172"/>
          <p:cNvSpPr>
            <a:spLocks/>
          </p:cNvSpPr>
          <p:nvPr/>
        </p:nvSpPr>
        <p:spPr bwMode="auto">
          <a:xfrm>
            <a:off x="582613" y="476250"/>
            <a:ext cx="3175" cy="3175"/>
          </a:xfrm>
          <a:custGeom>
            <a:avLst/>
            <a:gdLst>
              <a:gd name="T0" fmla="*/ 0 w 2"/>
              <a:gd name="T1" fmla="*/ 2147483646 h 2"/>
              <a:gd name="T2" fmla="*/ 0 w 2"/>
              <a:gd name="T3" fmla="*/ 2147483646 h 2"/>
              <a:gd name="T4" fmla="*/ 2147483646 w 2"/>
              <a:gd name="T5" fmla="*/ 2147483646 h 2"/>
              <a:gd name="T6" fmla="*/ 0 w 2"/>
              <a:gd name="T7" fmla="*/ 0 h 2"/>
              <a:gd name="T8" fmla="*/ 0 w 2"/>
              <a:gd name="T9" fmla="*/ 0 h 2"/>
              <a:gd name="T10" fmla="*/ 0 w 2"/>
              <a:gd name="T11" fmla="*/ 0 h 2"/>
              <a:gd name="T12" fmla="*/ 0 w 2"/>
              <a:gd name="T13" fmla="*/ 2147483646 h 2"/>
              <a:gd name="T14" fmla="*/ 0 w 2"/>
              <a:gd name="T15" fmla="*/ 2147483646 h 2"/>
              <a:gd name="T16" fmla="*/ 0 w 2"/>
              <a:gd name="T17" fmla="*/ 2147483646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0 w 2"/>
              <a:gd name="T29" fmla="*/ 2147483646 h 2"/>
              <a:gd name="T30" fmla="*/ 0 w 2"/>
              <a:gd name="T31" fmla="*/ 2147483646 h 2"/>
              <a:gd name="T32" fmla="*/ 0 w 2"/>
              <a:gd name="T33" fmla="*/ 2147483646 h 2"/>
              <a:gd name="T34" fmla="*/ 0 w 2"/>
              <a:gd name="T35" fmla="*/ 2147483646 h 2"/>
              <a:gd name="T36" fmla="*/ 0 w 2"/>
              <a:gd name="T37" fmla="*/ 2147483646 h 2"/>
              <a:gd name="T38" fmla="*/ 0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0 w 2"/>
              <a:gd name="T55" fmla="*/ 2147483646 h 2"/>
              <a:gd name="T56" fmla="*/ 0 w 2"/>
              <a:gd name="T57" fmla="*/ 2147483646 h 2"/>
              <a:gd name="T58" fmla="*/ 0 w 2"/>
              <a:gd name="T59" fmla="*/ 2147483646 h 2"/>
              <a:gd name="T60" fmla="*/ 0 w 2"/>
              <a:gd name="T61" fmla="*/ 2147483646 h 2"/>
              <a:gd name="T62" fmla="*/ 0 w 2"/>
              <a:gd name="T63" fmla="*/ 2147483646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2" name="Freeform 1177"/>
          <p:cNvSpPr>
            <a:spLocks/>
          </p:cNvSpPr>
          <p:nvPr/>
        </p:nvSpPr>
        <p:spPr bwMode="auto">
          <a:xfrm>
            <a:off x="557213" y="534988"/>
            <a:ext cx="3175" cy="3175"/>
          </a:xfrm>
          <a:custGeom>
            <a:avLst/>
            <a:gdLst>
              <a:gd name="T0" fmla="*/ 0 w 2"/>
              <a:gd name="T1" fmla="*/ 2147483646 h 2"/>
              <a:gd name="T2" fmla="*/ 2147483646 w 2"/>
              <a:gd name="T3" fmla="*/ 2147483646 h 2"/>
              <a:gd name="T4" fmla="*/ 2147483646 w 2"/>
              <a:gd name="T5" fmla="*/ 2147483646 h 2"/>
              <a:gd name="T6" fmla="*/ 2147483646 w 2"/>
              <a:gd name="T7" fmla="*/ 0 h 2"/>
              <a:gd name="T8" fmla="*/ 2147483646 w 2"/>
              <a:gd name="T9" fmla="*/ 0 h 2"/>
              <a:gd name="T10" fmla="*/ 2147483646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2147483646 h 2"/>
              <a:gd name="T40" fmla="*/ 0 w 2"/>
              <a:gd name="T41" fmla="*/ 2147483646 h 2"/>
              <a:gd name="T42" fmla="*/ 2147483646 w 2"/>
              <a:gd name="T43" fmla="*/ 2147483646 h 2"/>
              <a:gd name="T44" fmla="*/ 2147483646 w 2"/>
              <a:gd name="T45" fmla="*/ 0 h 2"/>
              <a:gd name="T46" fmla="*/ 2147483646 w 2"/>
              <a:gd name="T47" fmla="*/ 0 h 2"/>
              <a:gd name="T48" fmla="*/ 2147483646 w 2"/>
              <a:gd name="T49" fmla="*/ 0 h 2"/>
              <a:gd name="T50" fmla="*/ 2147483646 w 2"/>
              <a:gd name="T51" fmla="*/ 0 h 2"/>
              <a:gd name="T52" fmla="*/ 2147483646 w 2"/>
              <a:gd name="T53" fmla="*/ 0 h 2"/>
              <a:gd name="T54" fmla="*/ 2147483646 w 2"/>
              <a:gd name="T55" fmla="*/ 0 h 2"/>
              <a:gd name="T56" fmla="*/ 2147483646 w 2"/>
              <a:gd name="T57" fmla="*/ 0 h 2"/>
              <a:gd name="T58" fmla="*/ 2147483646 w 2"/>
              <a:gd name="T59" fmla="*/ 0 h 2"/>
              <a:gd name="T60" fmla="*/ 2147483646 w 2"/>
              <a:gd name="T61" fmla="*/ 0 h 2"/>
              <a:gd name="T62" fmla="*/ 2147483646 w 2"/>
              <a:gd name="T63" fmla="*/ 0 h 2"/>
              <a:gd name="T64" fmla="*/ 2147483646 w 2"/>
              <a:gd name="T65" fmla="*/ 0 h 2"/>
              <a:gd name="T66" fmla="*/ 2147483646 w 2"/>
              <a:gd name="T67" fmla="*/ 2147483646 h 2"/>
              <a:gd name="T68" fmla="*/ 2147483646 w 2"/>
              <a:gd name="T69" fmla="*/ 0 h 2"/>
              <a:gd name="T70" fmla="*/ 2147483646 w 2"/>
              <a:gd name="T71" fmla="*/ 0 h 2"/>
              <a:gd name="T72" fmla="*/ 0 w 2"/>
              <a:gd name="T73" fmla="*/ 0 h 2"/>
              <a:gd name="T74" fmla="*/ 0 w 2"/>
              <a:gd name="T75" fmla="*/ 0 h 2"/>
              <a:gd name="T76" fmla="*/ 0 w 2"/>
              <a:gd name="T77" fmla="*/ 2147483646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3" name="Freeform 1180"/>
          <p:cNvSpPr>
            <a:spLocks/>
          </p:cNvSpPr>
          <p:nvPr/>
        </p:nvSpPr>
        <p:spPr bwMode="auto">
          <a:xfrm>
            <a:off x="560388" y="530225"/>
            <a:ext cx="3175" cy="4763"/>
          </a:xfrm>
          <a:custGeom>
            <a:avLst/>
            <a:gdLst>
              <a:gd name="T0" fmla="*/ 0 w 2"/>
              <a:gd name="T1" fmla="*/ 2147483646 h 3"/>
              <a:gd name="T2" fmla="*/ 0 w 2"/>
              <a:gd name="T3" fmla="*/ 2147483646 h 3"/>
              <a:gd name="T4" fmla="*/ 2147483646 w 2"/>
              <a:gd name="T5" fmla="*/ 2147483646 h 3"/>
              <a:gd name="T6" fmla="*/ 2147483646 w 2"/>
              <a:gd name="T7" fmla="*/ 2147483646 h 3"/>
              <a:gd name="T8" fmla="*/ 0 w 2"/>
              <a:gd name="T9" fmla="*/ 0 h 3"/>
              <a:gd name="T10" fmla="*/ 0 w 2"/>
              <a:gd name="T11" fmla="*/ 0 h 3"/>
              <a:gd name="T12" fmla="*/ 0 w 2"/>
              <a:gd name="T13" fmla="*/ 0 h 3"/>
              <a:gd name="T14" fmla="*/ 0 w 2"/>
              <a:gd name="T15" fmla="*/ 2147483646 h 3"/>
              <a:gd name="T16" fmla="*/ 0 w 2"/>
              <a:gd name="T17" fmla="*/ 2147483646 h 3"/>
              <a:gd name="T18" fmla="*/ 0 w 2"/>
              <a:gd name="T19" fmla="*/ 2147483646 h 3"/>
              <a:gd name="T20" fmla="*/ 0 w 2"/>
              <a:gd name="T21" fmla="*/ 2147483646 h 3"/>
              <a:gd name="T22" fmla="*/ 0 w 2"/>
              <a:gd name="T23" fmla="*/ 0 h 3"/>
              <a:gd name="T24" fmla="*/ 0 w 2"/>
              <a:gd name="T25" fmla="*/ 2147483646 h 3"/>
              <a:gd name="T26" fmla="*/ 0 w 2"/>
              <a:gd name="T27" fmla="*/ 2147483646 h 3"/>
              <a:gd name="T28" fmla="*/ 0 w 2"/>
              <a:gd name="T29" fmla="*/ 2147483646 h 3"/>
              <a:gd name="T30" fmla="*/ 0 w 2"/>
              <a:gd name="T31" fmla="*/ 2147483646 h 3"/>
              <a:gd name="T32" fmla="*/ 0 w 2"/>
              <a:gd name="T33" fmla="*/ 2147483646 h 3"/>
              <a:gd name="T34" fmla="*/ 0 w 2"/>
              <a:gd name="T35" fmla="*/ 2147483646 h 3"/>
              <a:gd name="T36" fmla="*/ 0 w 2"/>
              <a:gd name="T37" fmla="*/ 2147483646 h 3"/>
              <a:gd name="T38" fmla="*/ 0 w 2"/>
              <a:gd name="T39" fmla="*/ 2147483646 h 3"/>
              <a:gd name="T40" fmla="*/ 0 w 2"/>
              <a:gd name="T41" fmla="*/ 2147483646 h 3"/>
              <a:gd name="T42" fmla="*/ 0 w 2"/>
              <a:gd name="T43" fmla="*/ 2147483646 h 3"/>
              <a:gd name="T44" fmla="*/ 0 w 2"/>
              <a:gd name="T45" fmla="*/ 2147483646 h 3"/>
              <a:gd name="T46" fmla="*/ 0 w 2"/>
              <a:gd name="T47" fmla="*/ 2147483646 h 3"/>
              <a:gd name="T48" fmla="*/ 0 w 2"/>
              <a:gd name="T49" fmla="*/ 2147483646 h 3"/>
              <a:gd name="T50" fmla="*/ 0 w 2"/>
              <a:gd name="T51" fmla="*/ 2147483646 h 3"/>
              <a:gd name="T52" fmla="*/ 0 w 2"/>
              <a:gd name="T53" fmla="*/ 2147483646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4" name="Line 1187"/>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5" name="Line 1188"/>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6" name="Freeform 1208"/>
          <p:cNvSpPr>
            <a:spLocks/>
          </p:cNvSpPr>
          <p:nvPr/>
        </p:nvSpPr>
        <p:spPr bwMode="auto">
          <a:xfrm>
            <a:off x="595313" y="557213"/>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7" name="Freeform 1210"/>
          <p:cNvSpPr>
            <a:spLocks/>
          </p:cNvSpPr>
          <p:nvPr/>
        </p:nvSpPr>
        <p:spPr bwMode="auto">
          <a:xfrm>
            <a:off x="595313" y="557213"/>
            <a:ext cx="3175" cy="3175"/>
          </a:xfrm>
          <a:custGeom>
            <a:avLst/>
            <a:gdLst>
              <a:gd name="T0" fmla="*/ 0 w 2"/>
              <a:gd name="T1" fmla="*/ 2147483646 h 2"/>
              <a:gd name="T2" fmla="*/ 0 w 2"/>
              <a:gd name="T3" fmla="*/ 2147483646 h 2"/>
              <a:gd name="T4" fmla="*/ 2147483646 w 2"/>
              <a:gd name="T5" fmla="*/ 2147483646 h 2"/>
              <a:gd name="T6" fmla="*/ 2147483646 w 2"/>
              <a:gd name="T7" fmla="*/ 0 h 2"/>
              <a:gd name="T8" fmla="*/ 2147483646 w 2"/>
              <a:gd name="T9" fmla="*/ 0 h 2"/>
              <a:gd name="T10" fmla="*/ 0 w 2"/>
              <a:gd name="T11" fmla="*/ 0 h 2"/>
              <a:gd name="T12" fmla="*/ 0 w 2"/>
              <a:gd name="T13" fmla="*/ 0 h 2"/>
              <a:gd name="T14" fmla="*/ 0 w 2"/>
              <a:gd name="T15" fmla="*/ 0 h 2"/>
              <a:gd name="T16" fmla="*/ 0 w 2"/>
              <a:gd name="T17" fmla="*/ 2147483646 h 2"/>
              <a:gd name="T18" fmla="*/ 0 w 2"/>
              <a:gd name="T19" fmla="*/ 2147483646 h 2"/>
              <a:gd name="T20" fmla="*/ 2147483646 w 2"/>
              <a:gd name="T21" fmla="*/ 2147483646 h 2"/>
              <a:gd name="T22" fmla="*/ 2147483646 w 2"/>
              <a:gd name="T23" fmla="*/ 0 h 2"/>
              <a:gd name="T24" fmla="*/ 2147483646 w 2"/>
              <a:gd name="T25" fmla="*/ 0 h 2"/>
              <a:gd name="T26" fmla="*/ 0 w 2"/>
              <a:gd name="T27" fmla="*/ 0 h 2"/>
              <a:gd name="T28" fmla="*/ 0 w 2"/>
              <a:gd name="T29" fmla="*/ 0 h 2"/>
              <a:gd name="T30" fmla="*/ 0 w 2"/>
              <a:gd name="T31" fmla="*/ 0 h 2"/>
              <a:gd name="T32" fmla="*/ 0 w 2"/>
              <a:gd name="T33" fmla="*/ 2147483646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8" name="Freeform 1214"/>
          <p:cNvSpPr>
            <a:spLocks/>
          </p:cNvSpPr>
          <p:nvPr/>
        </p:nvSpPr>
        <p:spPr bwMode="auto">
          <a:xfrm>
            <a:off x="595313" y="557213"/>
            <a:ext cx="3175" cy="3175"/>
          </a:xfrm>
          <a:custGeom>
            <a:avLst/>
            <a:gdLst>
              <a:gd name="T0" fmla="*/ 0 w 2"/>
              <a:gd name="T1" fmla="*/ 2147483646 h 2"/>
              <a:gd name="T2" fmla="*/ 2147483646 w 2"/>
              <a:gd name="T3" fmla="*/ 2147483646 h 2"/>
              <a:gd name="T4" fmla="*/ 0 w 2"/>
              <a:gd name="T5" fmla="*/ 0 h 2"/>
              <a:gd name="T6" fmla="*/ 0 w 2"/>
              <a:gd name="T7" fmla="*/ 2147483646 h 2"/>
              <a:gd name="T8" fmla="*/ 0 w 2"/>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9" name="Rectangle 1215">
            <a:extLst>
              <a:ext uri="{FF2B5EF4-FFF2-40B4-BE49-F238E27FC236}">
                <a16:creationId xmlns:a16="http://schemas.microsoft.com/office/drawing/2014/main" id="{13DBBD4F-6524-4678-B9C6-8609D1E72153}"/>
              </a:ext>
            </a:extLst>
          </p:cNvPr>
          <p:cNvSpPr>
            <a:spLocks noChangeArrowheads="1"/>
          </p:cNvSpPr>
          <p:nvPr/>
        </p:nvSpPr>
        <p:spPr bwMode="auto">
          <a:xfrm>
            <a:off x="595313" y="627063"/>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30" name="Freeform 1217"/>
          <p:cNvSpPr>
            <a:spLocks/>
          </p:cNvSpPr>
          <p:nvPr/>
        </p:nvSpPr>
        <p:spPr bwMode="auto">
          <a:xfrm>
            <a:off x="595313" y="6270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1" name="Freeform 1219"/>
          <p:cNvSpPr>
            <a:spLocks/>
          </p:cNvSpPr>
          <p:nvPr/>
        </p:nvSpPr>
        <p:spPr bwMode="auto">
          <a:xfrm>
            <a:off x="731838" y="541338"/>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2" name="Freeform 1221"/>
          <p:cNvSpPr>
            <a:spLocks/>
          </p:cNvSpPr>
          <p:nvPr/>
        </p:nvSpPr>
        <p:spPr bwMode="auto">
          <a:xfrm>
            <a:off x="731838" y="541338"/>
            <a:ext cx="3175" cy="3175"/>
          </a:xfrm>
          <a:custGeom>
            <a:avLst/>
            <a:gdLst>
              <a:gd name="T0" fmla="*/ 2147483646 w 2"/>
              <a:gd name="T1" fmla="*/ 0 h 2"/>
              <a:gd name="T2" fmla="*/ 2147483646 w 2"/>
              <a:gd name="T3" fmla="*/ 0 h 2"/>
              <a:gd name="T4" fmla="*/ 2147483646 w 2"/>
              <a:gd name="T5" fmla="*/ 0 h 2"/>
              <a:gd name="T6" fmla="*/ 0 w 2"/>
              <a:gd name="T7" fmla="*/ 0 h 2"/>
              <a:gd name="T8" fmla="*/ 0 w 2"/>
              <a:gd name="T9" fmla="*/ 0 h 2"/>
              <a:gd name="T10" fmla="*/ 0 w 2"/>
              <a:gd name="T11" fmla="*/ 2147483646 h 2"/>
              <a:gd name="T12" fmla="*/ 2147483646 w 2"/>
              <a:gd name="T13" fmla="*/ 0 h 2"/>
              <a:gd name="T14" fmla="*/ 2147483646 w 2"/>
              <a:gd name="T15" fmla="*/ 0 h 2"/>
              <a:gd name="T16" fmla="*/ 2147483646 w 2"/>
              <a:gd name="T17" fmla="*/ 0 h 2"/>
              <a:gd name="T18" fmla="*/ 0 w 2"/>
              <a:gd name="T19" fmla="*/ 0 h 2"/>
              <a:gd name="T20" fmla="*/ 0 w 2"/>
              <a:gd name="T21" fmla="*/ 0 h 2"/>
              <a:gd name="T22" fmla="*/ 0 w 2"/>
              <a:gd name="T23" fmla="*/ 2147483646 h 2"/>
              <a:gd name="T24" fmla="*/ 2147483646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3" name="Freeform 1234"/>
          <p:cNvSpPr>
            <a:spLocks/>
          </p:cNvSpPr>
          <p:nvPr/>
        </p:nvSpPr>
        <p:spPr bwMode="auto">
          <a:xfrm>
            <a:off x="722313" y="550863"/>
            <a:ext cx="3175" cy="1587"/>
          </a:xfrm>
          <a:custGeom>
            <a:avLst/>
            <a:gdLst>
              <a:gd name="T0" fmla="*/ 0 w 2"/>
              <a:gd name="T1" fmla="*/ 0 h 1587"/>
              <a:gd name="T2" fmla="*/ 0 w 2"/>
              <a:gd name="T3" fmla="*/ 0 h 1587"/>
              <a:gd name="T4" fmla="*/ 2147483646 w 2"/>
              <a:gd name="T5" fmla="*/ 0 h 1587"/>
              <a:gd name="T6" fmla="*/ 2147483646 w 2"/>
              <a:gd name="T7" fmla="*/ 0 h 1587"/>
              <a:gd name="T8" fmla="*/ 2147483646 w 2"/>
              <a:gd name="T9" fmla="*/ 0 h 1587"/>
              <a:gd name="T10" fmla="*/ 2147483646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2147483646 w 2"/>
              <a:gd name="T25" fmla="*/ 0 h 1587"/>
              <a:gd name="T26" fmla="*/ 2147483646 w 2"/>
              <a:gd name="T27" fmla="*/ 0 h 1587"/>
              <a:gd name="T28" fmla="*/ 2147483646 w 2"/>
              <a:gd name="T29" fmla="*/ 0 h 1587"/>
              <a:gd name="T30" fmla="*/ 0 w 2"/>
              <a:gd name="T31" fmla="*/ 0 h 1587"/>
              <a:gd name="T32" fmla="*/ 0 w 2"/>
              <a:gd name="T33" fmla="*/ 0 h 1587"/>
              <a:gd name="T34" fmla="*/ 2147483646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4" name="Line 1237"/>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5" name="Line 1238"/>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6" name="Freeform 1240"/>
          <p:cNvSpPr>
            <a:spLocks/>
          </p:cNvSpPr>
          <p:nvPr/>
        </p:nvSpPr>
        <p:spPr bwMode="auto">
          <a:xfrm>
            <a:off x="728663" y="541338"/>
            <a:ext cx="1587" cy="3175"/>
          </a:xfrm>
          <a:custGeom>
            <a:avLst/>
            <a:gdLst>
              <a:gd name="T0" fmla="*/ 0 w 1587"/>
              <a:gd name="T1" fmla="*/ 2147483646 h 2"/>
              <a:gd name="T2" fmla="*/ 0 w 1587"/>
              <a:gd name="T3" fmla="*/ 2147483646 h 2"/>
              <a:gd name="T4" fmla="*/ 0 w 1587"/>
              <a:gd name="T5" fmla="*/ 0 h 2"/>
              <a:gd name="T6" fmla="*/ 0 w 1587"/>
              <a:gd name="T7" fmla="*/ 2147483646 h 2"/>
              <a:gd name="T8" fmla="*/ 0 w 1587"/>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7" name="Freeform 1243"/>
          <p:cNvSpPr>
            <a:spLocks/>
          </p:cNvSpPr>
          <p:nvPr/>
        </p:nvSpPr>
        <p:spPr bwMode="auto">
          <a:xfrm>
            <a:off x="728663" y="538163"/>
            <a:ext cx="3175" cy="3175"/>
          </a:xfrm>
          <a:custGeom>
            <a:avLst/>
            <a:gdLst>
              <a:gd name="T0" fmla="*/ 2147483646 w 2"/>
              <a:gd name="T1" fmla="*/ 2147483646 h 2"/>
              <a:gd name="T2" fmla="*/ 2147483646 w 2"/>
              <a:gd name="T3" fmla="*/ 2147483646 h 2"/>
              <a:gd name="T4" fmla="*/ 2147483646 w 2"/>
              <a:gd name="T5" fmla="*/ 2147483646 h 2"/>
              <a:gd name="T6" fmla="*/ 2147483646 w 2"/>
              <a:gd name="T7" fmla="*/ 2147483646 h 2"/>
              <a:gd name="T8" fmla="*/ 0 w 2"/>
              <a:gd name="T9" fmla="*/ 2147483646 h 2"/>
              <a:gd name="T10" fmla="*/ 0 w 2"/>
              <a:gd name="T11" fmla="*/ 2147483646 h 2"/>
              <a:gd name="T12" fmla="*/ 2147483646 w 2"/>
              <a:gd name="T13" fmla="*/ 2147483646 h 2"/>
              <a:gd name="T14" fmla="*/ 0 w 2"/>
              <a:gd name="T15" fmla="*/ 2147483646 h 2"/>
              <a:gd name="T16" fmla="*/ 0 w 2"/>
              <a:gd name="T17" fmla="*/ 2147483646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0 w 2"/>
              <a:gd name="T29" fmla="*/ 2147483646 h 2"/>
              <a:gd name="T30" fmla="*/ 0 w 2"/>
              <a:gd name="T31" fmla="*/ 2147483646 h 2"/>
              <a:gd name="T32" fmla="*/ 0 w 2"/>
              <a:gd name="T33" fmla="*/ 2147483646 h 2"/>
              <a:gd name="T34" fmla="*/ 0 w 2"/>
              <a:gd name="T35" fmla="*/ 2147483646 h 2"/>
              <a:gd name="T36" fmla="*/ 0 w 2"/>
              <a:gd name="T37" fmla="*/ 2147483646 h 2"/>
              <a:gd name="T38" fmla="*/ 2147483646 w 2"/>
              <a:gd name="T39" fmla="*/ 2147483646 h 2"/>
              <a:gd name="T40" fmla="*/ 2147483646 w 2"/>
              <a:gd name="T41" fmla="*/ 2147483646 h 2"/>
              <a:gd name="T42" fmla="*/ 2147483646 w 2"/>
              <a:gd name="T43" fmla="*/ 2147483646 h 2"/>
              <a:gd name="T44" fmla="*/ 2147483646 w 2"/>
              <a:gd name="T45" fmla="*/ 2147483646 h 2"/>
              <a:gd name="T46" fmla="*/ 2147483646 w 2"/>
              <a:gd name="T47" fmla="*/ 2147483646 h 2"/>
              <a:gd name="T48" fmla="*/ 0 w 2"/>
              <a:gd name="T49" fmla="*/ 0 h 2"/>
              <a:gd name="T50" fmla="*/ 0 w 2"/>
              <a:gd name="T51" fmla="*/ 2147483646 h 2"/>
              <a:gd name="T52" fmla="*/ 0 w 2"/>
              <a:gd name="T53" fmla="*/ 2147483646 h 2"/>
              <a:gd name="T54" fmla="*/ 0 w 2"/>
              <a:gd name="T55" fmla="*/ 2147483646 h 2"/>
              <a:gd name="T56" fmla="*/ 2147483646 w 2"/>
              <a:gd name="T57" fmla="*/ 2147483646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8" name="Freeform 1246"/>
          <p:cNvSpPr>
            <a:spLocks/>
          </p:cNvSpPr>
          <p:nvPr/>
        </p:nvSpPr>
        <p:spPr bwMode="auto">
          <a:xfrm>
            <a:off x="725488" y="547688"/>
            <a:ext cx="3175" cy="3175"/>
          </a:xfrm>
          <a:custGeom>
            <a:avLst/>
            <a:gdLst>
              <a:gd name="T0" fmla="*/ 0 w 2"/>
              <a:gd name="T1" fmla="*/ 2147483646 h 2"/>
              <a:gd name="T2" fmla="*/ 0 w 2"/>
              <a:gd name="T3" fmla="*/ 2147483646 h 2"/>
              <a:gd name="T4" fmla="*/ 2147483646 w 2"/>
              <a:gd name="T5" fmla="*/ 0 h 2"/>
              <a:gd name="T6" fmla="*/ 2147483646 w 2"/>
              <a:gd name="T7" fmla="*/ 0 h 2"/>
              <a:gd name="T8" fmla="*/ 0 w 2"/>
              <a:gd name="T9" fmla="*/ 0 h 2"/>
              <a:gd name="T10" fmla="*/ 0 w 2"/>
              <a:gd name="T11" fmla="*/ 0 h 2"/>
              <a:gd name="T12" fmla="*/ 0 w 2"/>
              <a:gd name="T13" fmla="*/ 2147483646 h 2"/>
              <a:gd name="T14" fmla="*/ 0 w 2"/>
              <a:gd name="T15" fmla="*/ 2147483646 h 2"/>
              <a:gd name="T16" fmla="*/ 2147483646 w 2"/>
              <a:gd name="T17" fmla="*/ 0 h 2"/>
              <a:gd name="T18" fmla="*/ 2147483646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2147483646 h 2"/>
              <a:gd name="T48" fmla="*/ 0 w 2"/>
              <a:gd name="T49" fmla="*/ 2147483646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9" name="Freeform 1250"/>
          <p:cNvSpPr>
            <a:spLocks/>
          </p:cNvSpPr>
          <p:nvPr/>
        </p:nvSpPr>
        <p:spPr bwMode="auto">
          <a:xfrm>
            <a:off x="731838" y="530225"/>
            <a:ext cx="3175" cy="1588"/>
          </a:xfrm>
          <a:custGeom>
            <a:avLst/>
            <a:gdLst>
              <a:gd name="T0" fmla="*/ 2147483646 w 2"/>
              <a:gd name="T1" fmla="*/ 0 h 1588"/>
              <a:gd name="T2" fmla="*/ 0 w 2"/>
              <a:gd name="T3" fmla="*/ 0 h 1588"/>
              <a:gd name="T4" fmla="*/ 2147483646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0" name="Freeform 1252"/>
          <p:cNvSpPr>
            <a:spLocks/>
          </p:cNvSpPr>
          <p:nvPr/>
        </p:nvSpPr>
        <p:spPr bwMode="auto">
          <a:xfrm>
            <a:off x="731838" y="527050"/>
            <a:ext cx="3175" cy="7938"/>
          </a:xfrm>
          <a:custGeom>
            <a:avLst/>
            <a:gdLst>
              <a:gd name="T0" fmla="*/ 2147483646 w 2"/>
              <a:gd name="T1" fmla="*/ 2147483646 h 5"/>
              <a:gd name="T2" fmla="*/ 2147483646 w 2"/>
              <a:gd name="T3" fmla="*/ 2147483646 h 5"/>
              <a:gd name="T4" fmla="*/ 0 w 2"/>
              <a:gd name="T5" fmla="*/ 0 h 5"/>
              <a:gd name="T6" fmla="*/ 0 w 2"/>
              <a:gd name="T7" fmla="*/ 2147483646 h 5"/>
              <a:gd name="T8" fmla="*/ 0 w 2"/>
              <a:gd name="T9" fmla="*/ 2147483646 h 5"/>
              <a:gd name="T10" fmla="*/ 2147483646 w 2"/>
              <a:gd name="T11" fmla="*/ 2147483646 h 5"/>
              <a:gd name="T12" fmla="*/ 2147483646 w 2"/>
              <a:gd name="T13" fmla="*/ 2147483646 h 5"/>
              <a:gd name="T14" fmla="*/ 2147483646 w 2"/>
              <a:gd name="T15" fmla="*/ 2147483646 h 5"/>
              <a:gd name="T16" fmla="*/ 0 w 2"/>
              <a:gd name="T17" fmla="*/ 0 h 5"/>
              <a:gd name="T18" fmla="*/ 0 w 2"/>
              <a:gd name="T19" fmla="*/ 2147483646 h 5"/>
              <a:gd name="T20" fmla="*/ 0 w 2"/>
              <a:gd name="T21" fmla="*/ 2147483646 h 5"/>
              <a:gd name="T22" fmla="*/ 2147483646 w 2"/>
              <a:gd name="T23" fmla="*/ 2147483646 h 5"/>
              <a:gd name="T24" fmla="*/ 2147483646 w 2"/>
              <a:gd name="T25" fmla="*/ 2147483646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1" name="Freeform 1255"/>
          <p:cNvSpPr>
            <a:spLocks/>
          </p:cNvSpPr>
          <p:nvPr/>
        </p:nvSpPr>
        <p:spPr bwMode="auto">
          <a:xfrm>
            <a:off x="712788" y="550863"/>
            <a:ext cx="3175" cy="1587"/>
          </a:xfrm>
          <a:custGeom>
            <a:avLst/>
            <a:gdLst>
              <a:gd name="T0" fmla="*/ 0 w 2"/>
              <a:gd name="T1" fmla="*/ 0 h 1587"/>
              <a:gd name="T2" fmla="*/ 2147483646 w 2"/>
              <a:gd name="T3" fmla="*/ 0 h 1587"/>
              <a:gd name="T4" fmla="*/ 2147483646 w 2"/>
              <a:gd name="T5" fmla="*/ 0 h 1587"/>
              <a:gd name="T6" fmla="*/ 2147483646 w 2"/>
              <a:gd name="T7" fmla="*/ 0 h 1587"/>
              <a:gd name="T8" fmla="*/ 2147483646 w 2"/>
              <a:gd name="T9" fmla="*/ 0 h 1587"/>
              <a:gd name="T10" fmla="*/ 0 w 2"/>
              <a:gd name="T11" fmla="*/ 0 h 1587"/>
              <a:gd name="T12" fmla="*/ 0 w 2"/>
              <a:gd name="T13" fmla="*/ 0 h 1587"/>
              <a:gd name="T14" fmla="*/ 0 w 2"/>
              <a:gd name="T15" fmla="*/ 0 h 1587"/>
              <a:gd name="T16" fmla="*/ 0 w 2"/>
              <a:gd name="T17" fmla="*/ 0 h 1587"/>
              <a:gd name="T18" fmla="*/ 2147483646 w 2"/>
              <a:gd name="T19" fmla="*/ 0 h 1587"/>
              <a:gd name="T20" fmla="*/ 2147483646 w 2"/>
              <a:gd name="T21" fmla="*/ 0 h 1587"/>
              <a:gd name="T22" fmla="*/ 2147483646 w 2"/>
              <a:gd name="T23" fmla="*/ 0 h 1587"/>
              <a:gd name="T24" fmla="*/ 2147483646 w 2"/>
              <a:gd name="T25" fmla="*/ 0 h 1587"/>
              <a:gd name="T26" fmla="*/ 2147483646 w 2"/>
              <a:gd name="T27" fmla="*/ 0 h 1587"/>
              <a:gd name="T28" fmla="*/ 2147483646 w 2"/>
              <a:gd name="T29" fmla="*/ 0 h 1587"/>
              <a:gd name="T30" fmla="*/ 2147483646 w 2"/>
              <a:gd name="T31" fmla="*/ 0 h 1587"/>
              <a:gd name="T32" fmla="*/ 2147483646 w 2"/>
              <a:gd name="T33" fmla="*/ 0 h 1587"/>
              <a:gd name="T34" fmla="*/ 2147483646 w 2"/>
              <a:gd name="T35" fmla="*/ 0 h 1587"/>
              <a:gd name="T36" fmla="*/ 2147483646 w 2"/>
              <a:gd name="T37" fmla="*/ 0 h 1587"/>
              <a:gd name="T38" fmla="*/ 2147483646 w 2"/>
              <a:gd name="T39" fmla="*/ 0 h 1587"/>
              <a:gd name="T40" fmla="*/ 2147483646 w 2"/>
              <a:gd name="T41" fmla="*/ 0 h 1587"/>
              <a:gd name="T42" fmla="*/ 2147483646 w 2"/>
              <a:gd name="T43" fmla="*/ 0 h 1587"/>
              <a:gd name="T44" fmla="*/ 2147483646 w 2"/>
              <a:gd name="T45" fmla="*/ 0 h 1587"/>
              <a:gd name="T46" fmla="*/ 2147483646 w 2"/>
              <a:gd name="T47" fmla="*/ 0 h 1587"/>
              <a:gd name="T48" fmla="*/ 2147483646 w 2"/>
              <a:gd name="T49" fmla="*/ 0 h 1587"/>
              <a:gd name="T50" fmla="*/ 2147483646 w 2"/>
              <a:gd name="T51" fmla="*/ 0 h 1587"/>
              <a:gd name="T52" fmla="*/ 2147483646 w 2"/>
              <a:gd name="T53" fmla="*/ 0 h 1587"/>
              <a:gd name="T54" fmla="*/ 2147483646 w 2"/>
              <a:gd name="T55" fmla="*/ 0 h 1587"/>
              <a:gd name="T56" fmla="*/ 2147483646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2" name="Rectangle 1256">
            <a:extLst>
              <a:ext uri="{FF2B5EF4-FFF2-40B4-BE49-F238E27FC236}">
                <a16:creationId xmlns:a16="http://schemas.microsoft.com/office/drawing/2014/main" id="{31B81877-2E4D-4DA9-A5BF-1E1868877C4C}"/>
              </a:ext>
            </a:extLst>
          </p:cNvPr>
          <p:cNvSpPr>
            <a:spLocks noChangeArrowheads="1"/>
          </p:cNvSpPr>
          <p:nvPr/>
        </p:nvSpPr>
        <p:spPr bwMode="auto">
          <a:xfrm>
            <a:off x="722313" y="550863"/>
            <a:ext cx="1587"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43" name="Freeform 1258"/>
          <p:cNvSpPr>
            <a:spLocks/>
          </p:cNvSpPr>
          <p:nvPr/>
        </p:nvSpPr>
        <p:spPr bwMode="auto">
          <a:xfrm>
            <a:off x="722313" y="5508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4" name="Freeform 1266"/>
          <p:cNvSpPr>
            <a:spLocks/>
          </p:cNvSpPr>
          <p:nvPr/>
        </p:nvSpPr>
        <p:spPr bwMode="auto">
          <a:xfrm>
            <a:off x="728663" y="534988"/>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5" name="Freeform 1269"/>
          <p:cNvSpPr>
            <a:spLocks/>
          </p:cNvSpPr>
          <p:nvPr/>
        </p:nvSpPr>
        <p:spPr bwMode="auto">
          <a:xfrm>
            <a:off x="728663" y="530225"/>
            <a:ext cx="3175" cy="4763"/>
          </a:xfrm>
          <a:custGeom>
            <a:avLst/>
            <a:gdLst>
              <a:gd name="T0" fmla="*/ 0 w 2"/>
              <a:gd name="T1" fmla="*/ 2147483646 h 3"/>
              <a:gd name="T2" fmla="*/ 2147483646 w 2"/>
              <a:gd name="T3" fmla="*/ 0 h 3"/>
              <a:gd name="T4" fmla="*/ 2147483646 w 2"/>
              <a:gd name="T5" fmla="*/ 0 h 3"/>
              <a:gd name="T6" fmla="*/ 2147483646 w 2"/>
              <a:gd name="T7" fmla="*/ 0 h 3"/>
              <a:gd name="T8" fmla="*/ 2147483646 w 2"/>
              <a:gd name="T9" fmla="*/ 0 h 3"/>
              <a:gd name="T10" fmla="*/ 0 w 2"/>
              <a:gd name="T11" fmla="*/ 0 h 3"/>
              <a:gd name="T12" fmla="*/ 0 w 2"/>
              <a:gd name="T13" fmla="*/ 0 h 3"/>
              <a:gd name="T14" fmla="*/ 0 w 2"/>
              <a:gd name="T15" fmla="*/ 2147483646 h 3"/>
              <a:gd name="T16" fmla="*/ 0 w 2"/>
              <a:gd name="T17" fmla="*/ 2147483646 h 3"/>
              <a:gd name="T18" fmla="*/ 2147483646 w 2"/>
              <a:gd name="T19" fmla="*/ 0 h 3"/>
              <a:gd name="T20" fmla="*/ 2147483646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2147483646 h 3"/>
              <a:gd name="T40" fmla="*/ 0 w 2"/>
              <a:gd name="T41" fmla="*/ 2147483646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6" name="Line 1270"/>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7" name="Line 1271"/>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8" name="Rectangle 1272">
            <a:extLst>
              <a:ext uri="{FF2B5EF4-FFF2-40B4-BE49-F238E27FC236}">
                <a16:creationId xmlns:a16="http://schemas.microsoft.com/office/drawing/2014/main" id="{99A868CB-7338-42E3-BF1A-5A8716D38F52}"/>
              </a:ext>
            </a:extLst>
          </p:cNvPr>
          <p:cNvSpPr>
            <a:spLocks noChangeArrowheads="1"/>
          </p:cNvSpPr>
          <p:nvPr/>
        </p:nvSpPr>
        <p:spPr bwMode="auto">
          <a:xfrm>
            <a:off x="728663" y="530225"/>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49" name="Rectangle 1273">
            <a:extLst>
              <a:ext uri="{FF2B5EF4-FFF2-40B4-BE49-F238E27FC236}">
                <a16:creationId xmlns:a16="http://schemas.microsoft.com/office/drawing/2014/main" id="{D07DAED4-413F-4BD6-8D11-4D54C0697040}"/>
              </a:ext>
            </a:extLst>
          </p:cNvPr>
          <p:cNvSpPr>
            <a:spLocks noChangeArrowheads="1"/>
          </p:cNvSpPr>
          <p:nvPr/>
        </p:nvSpPr>
        <p:spPr bwMode="auto">
          <a:xfrm>
            <a:off x="728663" y="530225"/>
            <a:ext cx="1587"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0" name="Line 1274"/>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1" name="Line 1275"/>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2" name="Freeform 1277"/>
          <p:cNvSpPr>
            <a:spLocks/>
          </p:cNvSpPr>
          <p:nvPr/>
        </p:nvSpPr>
        <p:spPr bwMode="auto">
          <a:xfrm>
            <a:off x="728663" y="523875"/>
            <a:ext cx="1587" cy="3175"/>
          </a:xfrm>
          <a:custGeom>
            <a:avLst/>
            <a:gdLst>
              <a:gd name="T0" fmla="*/ 0 w 1587"/>
              <a:gd name="T1" fmla="*/ 2147483646 h 2"/>
              <a:gd name="T2" fmla="*/ 0 w 1587"/>
              <a:gd name="T3" fmla="*/ 2147483646 h 2"/>
              <a:gd name="T4" fmla="*/ 0 w 1587"/>
              <a:gd name="T5" fmla="*/ 0 h 2"/>
              <a:gd name="T6" fmla="*/ 0 w 1587"/>
              <a:gd name="T7" fmla="*/ 2147483646 h 2"/>
              <a:gd name="T8" fmla="*/ 0 w 1587"/>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3" name="Freeform 1287"/>
          <p:cNvSpPr>
            <a:spLocks/>
          </p:cNvSpPr>
          <p:nvPr/>
        </p:nvSpPr>
        <p:spPr bwMode="auto">
          <a:xfrm>
            <a:off x="719138" y="514350"/>
            <a:ext cx="3175" cy="3175"/>
          </a:xfrm>
          <a:custGeom>
            <a:avLst/>
            <a:gdLst>
              <a:gd name="T0" fmla="*/ 0 w 2"/>
              <a:gd name="T1" fmla="*/ 0 h 2"/>
              <a:gd name="T2" fmla="*/ 0 w 2"/>
              <a:gd name="T3" fmla="*/ 2147483646 h 2"/>
              <a:gd name="T4" fmla="*/ 2147483646 w 2"/>
              <a:gd name="T5" fmla="*/ 2147483646 h 2"/>
              <a:gd name="T6" fmla="*/ 2147483646 w 2"/>
              <a:gd name="T7" fmla="*/ 2147483646 h 2"/>
              <a:gd name="T8" fmla="*/ 2147483646 w 2"/>
              <a:gd name="T9" fmla="*/ 2147483646 h 2"/>
              <a:gd name="T10" fmla="*/ 2147483646 w 2"/>
              <a:gd name="T11" fmla="*/ 0 h 2"/>
              <a:gd name="T12" fmla="*/ 0 w 2"/>
              <a:gd name="T13" fmla="*/ 0 h 2"/>
              <a:gd name="T14" fmla="*/ 0 w 2"/>
              <a:gd name="T15" fmla="*/ 0 h 2"/>
              <a:gd name="T16" fmla="*/ 0 w 2"/>
              <a:gd name="T17" fmla="*/ 2147483646 h 2"/>
              <a:gd name="T18" fmla="*/ 0 w 2"/>
              <a:gd name="T19" fmla="*/ 2147483646 h 2"/>
              <a:gd name="T20" fmla="*/ 0 w 2"/>
              <a:gd name="T21" fmla="*/ 2147483646 h 2"/>
              <a:gd name="T22" fmla="*/ 0 w 2"/>
              <a:gd name="T23" fmla="*/ 2147483646 h 2"/>
              <a:gd name="T24" fmla="*/ 2147483646 w 2"/>
              <a:gd name="T25" fmla="*/ 2147483646 h 2"/>
              <a:gd name="T26" fmla="*/ 2147483646 w 2"/>
              <a:gd name="T27" fmla="*/ 2147483646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4" name="Freeform 1290"/>
          <p:cNvSpPr>
            <a:spLocks/>
          </p:cNvSpPr>
          <p:nvPr/>
        </p:nvSpPr>
        <p:spPr bwMode="auto">
          <a:xfrm>
            <a:off x="719138" y="517525"/>
            <a:ext cx="3175" cy="3175"/>
          </a:xfrm>
          <a:custGeom>
            <a:avLst/>
            <a:gdLst>
              <a:gd name="T0" fmla="*/ 0 w 2"/>
              <a:gd name="T1" fmla="*/ 2147483646 h 2"/>
              <a:gd name="T2" fmla="*/ 0 w 2"/>
              <a:gd name="T3" fmla="*/ 2147483646 h 2"/>
              <a:gd name="T4" fmla="*/ 2147483646 w 2"/>
              <a:gd name="T5" fmla="*/ 2147483646 h 2"/>
              <a:gd name="T6" fmla="*/ 2147483646 w 2"/>
              <a:gd name="T7" fmla="*/ 2147483646 h 2"/>
              <a:gd name="T8" fmla="*/ 2147483646 w 2"/>
              <a:gd name="T9" fmla="*/ 2147483646 h 2"/>
              <a:gd name="T10" fmla="*/ 2147483646 w 2"/>
              <a:gd name="T11" fmla="*/ 0 h 2"/>
              <a:gd name="T12" fmla="*/ 0 w 2"/>
              <a:gd name="T13" fmla="*/ 0 h 2"/>
              <a:gd name="T14" fmla="*/ 0 w 2"/>
              <a:gd name="T15" fmla="*/ 0 h 2"/>
              <a:gd name="T16" fmla="*/ 0 w 2"/>
              <a:gd name="T17" fmla="*/ 0 h 2"/>
              <a:gd name="T18" fmla="*/ 0 w 2"/>
              <a:gd name="T19" fmla="*/ 0 h 2"/>
              <a:gd name="T20" fmla="*/ 2147483646 w 2"/>
              <a:gd name="T21" fmla="*/ 0 h 2"/>
              <a:gd name="T22" fmla="*/ 0 w 2"/>
              <a:gd name="T23" fmla="*/ 0 h 2"/>
              <a:gd name="T24" fmla="*/ 0 w 2"/>
              <a:gd name="T25" fmla="*/ 0 h 2"/>
              <a:gd name="T26" fmla="*/ 0 w 2"/>
              <a:gd name="T27" fmla="*/ 0 h 2"/>
              <a:gd name="T28" fmla="*/ 0 w 2"/>
              <a:gd name="T29" fmla="*/ 0 h 2"/>
              <a:gd name="T30" fmla="*/ 0 w 2"/>
              <a:gd name="T31" fmla="*/ 2147483646 h 2"/>
              <a:gd name="T32" fmla="*/ 0 w 2"/>
              <a:gd name="T33" fmla="*/ 2147483646 h 2"/>
              <a:gd name="T34" fmla="*/ 0 w 2"/>
              <a:gd name="T35" fmla="*/ 2147483646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2147483646 h 2"/>
              <a:gd name="T50" fmla="*/ 2147483646 w 2"/>
              <a:gd name="T51" fmla="*/ 2147483646 h 2"/>
              <a:gd name="T52" fmla="*/ 2147483646 w 2"/>
              <a:gd name="T53" fmla="*/ 0 h 2"/>
              <a:gd name="T54" fmla="*/ 2147483646 w 2"/>
              <a:gd name="T55" fmla="*/ 0 h 2"/>
              <a:gd name="T56" fmla="*/ 0 w 2"/>
              <a:gd name="T57" fmla="*/ 0 h 2"/>
              <a:gd name="T58" fmla="*/ 0 w 2"/>
              <a:gd name="T59" fmla="*/ 0 h 2"/>
              <a:gd name="T60" fmla="*/ 0 w 2"/>
              <a:gd name="T61" fmla="*/ 2147483646 h 2"/>
              <a:gd name="T62" fmla="*/ 0 w 2"/>
              <a:gd name="T63" fmla="*/ 2147483646 h 2"/>
              <a:gd name="T64" fmla="*/ 2147483646 w 2"/>
              <a:gd name="T65" fmla="*/ 2147483646 h 2"/>
              <a:gd name="T66" fmla="*/ 2147483646 w 2"/>
              <a:gd name="T67" fmla="*/ 2147483646 h 2"/>
              <a:gd name="T68" fmla="*/ 0 w 2"/>
              <a:gd name="T69" fmla="*/ 2147483646 h 2"/>
              <a:gd name="T70" fmla="*/ 0 w 2"/>
              <a:gd name="T71" fmla="*/ 2147483646 h 2"/>
              <a:gd name="T72" fmla="*/ 0 w 2"/>
              <a:gd name="T73" fmla="*/ 2147483646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5" name="Rectangle 1335">
            <a:extLst>
              <a:ext uri="{FF2B5EF4-FFF2-40B4-BE49-F238E27FC236}">
                <a16:creationId xmlns:a16="http://schemas.microsoft.com/office/drawing/2014/main" id="{8071FFBD-4BD8-41E0-9E0B-81335D25875B}"/>
              </a:ext>
            </a:extLst>
          </p:cNvPr>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6" name="Rectangle 1336">
            <a:extLst>
              <a:ext uri="{FF2B5EF4-FFF2-40B4-BE49-F238E27FC236}">
                <a16:creationId xmlns:a16="http://schemas.microsoft.com/office/drawing/2014/main" id="{BBEC7EC6-40A1-4A38-A5F3-7883CCFBB342}"/>
              </a:ext>
            </a:extLst>
          </p:cNvPr>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7" name="Rectangle 1337">
            <a:extLst>
              <a:ext uri="{FF2B5EF4-FFF2-40B4-BE49-F238E27FC236}">
                <a16:creationId xmlns:a16="http://schemas.microsoft.com/office/drawing/2014/main" id="{0BF41C26-AFFB-4376-ACAD-590832D0B910}"/>
              </a:ext>
            </a:extLst>
          </p:cNvPr>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8" name="Rectangle 1340">
            <a:extLst>
              <a:ext uri="{FF2B5EF4-FFF2-40B4-BE49-F238E27FC236}">
                <a16:creationId xmlns:a16="http://schemas.microsoft.com/office/drawing/2014/main" id="{10BA6311-1805-4DEF-BC3B-3EB0282FE4F9}"/>
              </a:ext>
            </a:extLst>
          </p:cNvPr>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9" name="Rectangle 1341">
            <a:extLst>
              <a:ext uri="{FF2B5EF4-FFF2-40B4-BE49-F238E27FC236}">
                <a16:creationId xmlns:a16="http://schemas.microsoft.com/office/drawing/2014/main" id="{822CF9FE-AED4-4E94-B2F9-3C15D4EB787F}"/>
              </a:ext>
            </a:extLst>
          </p:cNvPr>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60" name="Rectangle 1342">
            <a:extLst>
              <a:ext uri="{FF2B5EF4-FFF2-40B4-BE49-F238E27FC236}">
                <a16:creationId xmlns:a16="http://schemas.microsoft.com/office/drawing/2014/main" id="{1ACD1946-51AB-44ED-A35C-460DDDAC6CDA}"/>
              </a:ext>
            </a:extLst>
          </p:cNvPr>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61" name="Rectangle 1343">
            <a:extLst>
              <a:ext uri="{FF2B5EF4-FFF2-40B4-BE49-F238E27FC236}">
                <a16:creationId xmlns:a16="http://schemas.microsoft.com/office/drawing/2014/main" id="{C93621BC-F841-4CD5-A335-BC5239FF3D0F}"/>
              </a:ext>
            </a:extLst>
          </p:cNvPr>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62" name="Rectangle 1344">
            <a:extLst>
              <a:ext uri="{FF2B5EF4-FFF2-40B4-BE49-F238E27FC236}">
                <a16:creationId xmlns:a16="http://schemas.microsoft.com/office/drawing/2014/main" id="{5C25AE1B-0D4E-4B63-BB52-F971375BF4AB}"/>
              </a:ext>
            </a:extLst>
          </p:cNvPr>
          <p:cNvSpPr>
            <a:spLocks noChangeArrowheads="1"/>
          </p:cNvSpPr>
          <p:nvPr/>
        </p:nvSpPr>
        <p:spPr bwMode="auto">
          <a:xfrm>
            <a:off x="465138" y="485775"/>
            <a:ext cx="1587"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324" name="Title 323"/>
          <p:cNvSpPr>
            <a:spLocks noGrp="1"/>
          </p:cNvSpPr>
          <p:nvPr>
            <p:ph type="title"/>
          </p:nvPr>
        </p:nvSpPr>
        <p:spPr>
          <a:xfrm>
            <a:off x="343401" y="301625"/>
            <a:ext cx="8439652" cy="1031875"/>
          </a:xfrm>
        </p:spPr>
        <p:txBody>
          <a:bodyPr/>
          <a:lstStyle>
            <a:lvl1pPr>
              <a:defRPr b="0" i="0" cap="none" baseline="0">
                <a:solidFill>
                  <a:schemeClr val="tx1"/>
                </a:solidFill>
                <a:latin typeface="+mn-lt"/>
                <a:cs typeface="Andes ExtraLight"/>
              </a:defRPr>
            </a:lvl1pPr>
          </a:lstStyle>
          <a:p>
            <a:r>
              <a:rPr lang="en-US"/>
              <a:t>Click to edit Master title style</a:t>
            </a:r>
            <a:endParaRPr lang="en-US" dirty="0"/>
          </a:p>
        </p:txBody>
      </p:sp>
      <p:sp>
        <p:nvSpPr>
          <p:cNvPr id="331" name="Content Placeholder 330"/>
          <p:cNvSpPr>
            <a:spLocks noGrp="1"/>
          </p:cNvSpPr>
          <p:nvPr>
            <p:ph sz="quarter" idx="10"/>
          </p:nvPr>
        </p:nvSpPr>
        <p:spPr>
          <a:xfrm>
            <a:off x="343401" y="1460500"/>
            <a:ext cx="8440305" cy="4600863"/>
          </a:xfrm>
        </p:spPr>
        <p:txBody>
          <a:bodyPr>
            <a:normAutofit/>
          </a:bodyPr>
          <a:lstStyle>
            <a:lvl1pPr>
              <a:lnSpc>
                <a:spcPct val="130000"/>
              </a:lnSpc>
              <a:spcBef>
                <a:spcPts val="1200"/>
              </a:spcBef>
              <a:defRPr>
                <a:solidFill>
                  <a:srgbClr val="7F7F7F"/>
                </a:solidFill>
              </a:defRPr>
            </a:lvl1pPr>
            <a:lvl2pPr>
              <a:lnSpc>
                <a:spcPct val="130000"/>
              </a:lnSpc>
              <a:spcBef>
                <a:spcPts val="1200"/>
              </a:spcBef>
              <a:buClr>
                <a:schemeClr val="tx2">
                  <a:lumMod val="50000"/>
                  <a:lumOff val="50000"/>
                </a:schemeClr>
              </a:buClr>
              <a:defRPr>
                <a:solidFill>
                  <a:srgbClr val="7F7F7F"/>
                </a:solidFill>
              </a:defRPr>
            </a:lvl2pPr>
            <a:lvl3pPr marL="557784">
              <a:lnSpc>
                <a:spcPct val="130000"/>
              </a:lnSpc>
              <a:spcBef>
                <a:spcPts val="0"/>
              </a:spcBef>
              <a:buClr>
                <a:schemeClr val="tx2">
                  <a:lumMod val="50000"/>
                  <a:lumOff val="50000"/>
                </a:schemeClr>
              </a:buClr>
              <a:defRPr>
                <a:solidFill>
                  <a:srgbClr val="7F7F7F"/>
                </a:solidFill>
              </a:defRPr>
            </a:lvl3pPr>
            <a:lvl4pPr>
              <a:lnSpc>
                <a:spcPct val="130000"/>
              </a:lnSpc>
              <a:spcBef>
                <a:spcPts val="0"/>
              </a:spcBef>
              <a:buClr>
                <a:schemeClr val="tx2">
                  <a:lumMod val="50000"/>
                  <a:lumOff val="50000"/>
                </a:schemeClr>
              </a:buClr>
              <a:defRPr>
                <a:solidFill>
                  <a:srgbClr val="7F7F7F"/>
                </a:solidFill>
              </a:defRPr>
            </a:lvl4pPr>
            <a:lvl5pPr>
              <a:lnSpc>
                <a:spcPct val="130000"/>
              </a:lnSpc>
              <a:spcBef>
                <a:spcPts val="0"/>
              </a:spcBef>
              <a:buClr>
                <a:schemeClr val="tx2">
                  <a:lumMod val="50000"/>
                  <a:lumOff val="50000"/>
                </a:schemeClr>
              </a:buClr>
              <a:defRPr>
                <a:solidFill>
                  <a:srgbClr val="7F7F7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3" name="Footer Placeholder 8">
            <a:extLst>
              <a:ext uri="{FF2B5EF4-FFF2-40B4-BE49-F238E27FC236}">
                <a16:creationId xmlns:a16="http://schemas.microsoft.com/office/drawing/2014/main" id="{E54717CF-DF63-4BDE-9224-4C26AEFF26F2}"/>
              </a:ext>
            </a:extLst>
          </p:cNvPr>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Presentation Title</a:t>
            </a:r>
          </a:p>
        </p:txBody>
      </p:sp>
      <p:sp>
        <p:nvSpPr>
          <p:cNvPr id="64" name="Slide Number Placeholder 9">
            <a:extLst>
              <a:ext uri="{FF2B5EF4-FFF2-40B4-BE49-F238E27FC236}">
                <a16:creationId xmlns:a16="http://schemas.microsoft.com/office/drawing/2014/main" id="{229F4FDA-9698-42D4-86E3-911C06EB7EB7}"/>
              </a:ext>
            </a:extLst>
          </p:cNvPr>
          <p:cNvSpPr>
            <a:spLocks noGrp="1"/>
          </p:cNvSpPr>
          <p:nvPr>
            <p:ph type="sldNum" sz="quarter" idx="12"/>
          </p:nvPr>
        </p:nvSpPr>
        <p:spPr/>
        <p:txBody>
          <a:bodyPr/>
          <a:lstStyle>
            <a:lvl1pPr>
              <a:defRPr/>
            </a:lvl1pPr>
          </a:lstStyle>
          <a:p>
            <a:fld id="{1C04B382-6B06-4B44-887B-67267D6C50EC}" type="slidenum">
              <a:rPr lang="en-US" altLang="en-US"/>
              <a:pPr/>
              <a:t>‹#›</a:t>
            </a:fld>
            <a:endParaRPr lang="en-US" altLang="en-US"/>
          </a:p>
        </p:txBody>
      </p:sp>
    </p:spTree>
    <p:extLst>
      <p:ext uri="{BB962C8B-B14F-4D97-AF65-F5344CB8AC3E}">
        <p14:creationId xmlns:p14="http://schemas.microsoft.com/office/powerpoint/2010/main" val="1713909813"/>
      </p:ext>
    </p:extLst>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preserve="1" userDrawn="1">
  <p:cSld name="Full Page with Sub-Title">
    <p:spTree>
      <p:nvGrpSpPr>
        <p:cNvPr id="1" name=""/>
        <p:cNvGrpSpPr/>
        <p:nvPr/>
      </p:nvGrpSpPr>
      <p:grpSpPr>
        <a:xfrm>
          <a:off x="0" y="0"/>
          <a:ext cx="0" cy="0"/>
          <a:chOff x="0" y="0"/>
          <a:chExt cx="0" cy="0"/>
        </a:xfrm>
      </p:grpSpPr>
      <p:sp>
        <p:nvSpPr>
          <p:cNvPr id="5" name="Freeform 1682"/>
          <p:cNvSpPr>
            <a:spLocks/>
          </p:cNvSpPr>
          <p:nvPr/>
        </p:nvSpPr>
        <p:spPr bwMode="auto">
          <a:xfrm flipH="1">
            <a:off x="6380163" y="615950"/>
            <a:ext cx="1014412" cy="1895475"/>
          </a:xfrm>
          <a:custGeom>
            <a:avLst/>
            <a:gdLst>
              <a:gd name="T0" fmla="*/ 0 w 638"/>
              <a:gd name="T1" fmla="*/ 0 h 1194"/>
              <a:gd name="T2" fmla="*/ 2147483646 w 638"/>
              <a:gd name="T3" fmla="*/ 2147483646 h 1194"/>
              <a:gd name="T4" fmla="*/ 2147483646 w 638"/>
              <a:gd name="T5" fmla="*/ 2147483646 h 1194"/>
              <a:gd name="T6" fmla="*/ 2147483646 w 638"/>
              <a:gd name="T7" fmla="*/ 2147483646 h 1194"/>
              <a:gd name="T8" fmla="*/ 2147483646 w 638"/>
              <a:gd name="T9" fmla="*/ 2147483646 h 1194"/>
              <a:gd name="T10" fmla="*/ 2147483646 w 638"/>
              <a:gd name="T11" fmla="*/ 2147483646 h 1194"/>
              <a:gd name="T12" fmla="*/ 2147483646 w 638"/>
              <a:gd name="T13" fmla="*/ 2147483646 h 1194"/>
              <a:gd name="T14" fmla="*/ 2147483646 w 638"/>
              <a:gd name="T15" fmla="*/ 2147483646 h 1194"/>
              <a:gd name="T16" fmla="*/ 2147483646 w 638"/>
              <a:gd name="T17" fmla="*/ 2147483646 h 1194"/>
              <a:gd name="T18" fmla="*/ 2147483646 w 638"/>
              <a:gd name="T19" fmla="*/ 2147483646 h 1194"/>
              <a:gd name="T20" fmla="*/ 2147483646 w 638"/>
              <a:gd name="T21" fmla="*/ 2147483646 h 1194"/>
              <a:gd name="T22" fmla="*/ 2147483646 w 638"/>
              <a:gd name="T23" fmla="*/ 2147483646 h 1194"/>
              <a:gd name="T24" fmla="*/ 2147483646 w 638"/>
              <a:gd name="T25" fmla="*/ 2147483646 h 1194"/>
              <a:gd name="T26" fmla="*/ 2147483646 w 638"/>
              <a:gd name="T27" fmla="*/ 2147483646 h 1194"/>
              <a:gd name="T28" fmla="*/ 2147483646 w 638"/>
              <a:gd name="T29" fmla="*/ 2147483646 h 1194"/>
              <a:gd name="T30" fmla="*/ 2147483646 w 638"/>
              <a:gd name="T31" fmla="*/ 2147483646 h 1194"/>
              <a:gd name="T32" fmla="*/ 2147483646 w 638"/>
              <a:gd name="T33" fmla="*/ 2147483646 h 1194"/>
              <a:gd name="T34" fmla="*/ 2147483646 w 638"/>
              <a:gd name="T35" fmla="*/ 2147483646 h 1194"/>
              <a:gd name="T36" fmla="*/ 2147483646 w 638"/>
              <a:gd name="T37" fmla="*/ 2147483646 h 1194"/>
              <a:gd name="T38" fmla="*/ 2147483646 w 638"/>
              <a:gd name="T39" fmla="*/ 2147483646 h 1194"/>
              <a:gd name="T40" fmla="*/ 2147483646 w 638"/>
              <a:gd name="T41" fmla="*/ 2147483646 h 1194"/>
              <a:gd name="T42" fmla="*/ 2147483646 w 638"/>
              <a:gd name="T43" fmla="*/ 2147483646 h 1194"/>
              <a:gd name="T44" fmla="*/ 2147483646 w 638"/>
              <a:gd name="T45" fmla="*/ 2147483646 h 1194"/>
              <a:gd name="T46" fmla="*/ 2147483646 w 638"/>
              <a:gd name="T47" fmla="*/ 2147483646 h 1194"/>
              <a:gd name="T48" fmla="*/ 2147483646 w 638"/>
              <a:gd name="T49" fmla="*/ 2147483646 h 1194"/>
              <a:gd name="T50" fmla="*/ 2147483646 w 638"/>
              <a:gd name="T51" fmla="*/ 2147483646 h 1194"/>
              <a:gd name="T52" fmla="*/ 2147483646 w 638"/>
              <a:gd name="T53" fmla="*/ 2147483646 h 1194"/>
              <a:gd name="T54" fmla="*/ 2147483646 w 638"/>
              <a:gd name="T55" fmla="*/ 2147483646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pPr eaLnBrk="0" hangingPunct="0">
              <a:buSzTx/>
            </a:pPr>
            <a:endParaRPr lang="hr-HR">
              <a:solidFill>
                <a:srgbClr val="002345"/>
              </a:solidFill>
            </a:endParaRPr>
          </a:p>
        </p:txBody>
      </p:sp>
      <p:sp>
        <p:nvSpPr>
          <p:cNvPr id="7" name="Freeform 1683"/>
          <p:cNvSpPr>
            <a:spLocks/>
          </p:cNvSpPr>
          <p:nvPr/>
        </p:nvSpPr>
        <p:spPr bwMode="auto">
          <a:xfrm flipH="1">
            <a:off x="7410450" y="3175"/>
            <a:ext cx="712788" cy="584200"/>
          </a:xfrm>
          <a:custGeom>
            <a:avLst/>
            <a:gdLst>
              <a:gd name="T0" fmla="*/ 2147483646 w 448"/>
              <a:gd name="T1" fmla="*/ 2147483646 h 372"/>
              <a:gd name="T2" fmla="*/ 2147483646 w 448"/>
              <a:gd name="T3" fmla="*/ 2147483646 h 372"/>
              <a:gd name="T4" fmla="*/ 2147483646 w 448"/>
              <a:gd name="T5" fmla="*/ 2147483646 h 372"/>
              <a:gd name="T6" fmla="*/ 2147483646 w 448"/>
              <a:gd name="T7" fmla="*/ 2147483646 h 372"/>
              <a:gd name="T8" fmla="*/ 2147483646 w 448"/>
              <a:gd name="T9" fmla="*/ 2147483646 h 372"/>
              <a:gd name="T10" fmla="*/ 2147483646 w 448"/>
              <a:gd name="T11" fmla="*/ 2147483646 h 372"/>
              <a:gd name="T12" fmla="*/ 0 w 448"/>
              <a:gd name="T13" fmla="*/ 0 h 372"/>
              <a:gd name="T14" fmla="*/ 2147483646 w 448"/>
              <a:gd name="T15" fmla="*/ 0 h 372"/>
              <a:gd name="T16" fmla="*/ 2147483646 w 448"/>
              <a:gd name="T17" fmla="*/ 2147483646 h 372"/>
              <a:gd name="T18" fmla="*/ 2147483646 w 448"/>
              <a:gd name="T19" fmla="*/ 2147483646 h 372"/>
              <a:gd name="T20" fmla="*/ 2147483646 w 448"/>
              <a:gd name="T21" fmla="*/ 2147483646 h 372"/>
              <a:gd name="T22" fmla="*/ 2147483646 w 448"/>
              <a:gd name="T23" fmla="*/ 2147483646 h 372"/>
              <a:gd name="T24" fmla="*/ 2147483646 w 448"/>
              <a:gd name="T25" fmla="*/ 2147483646 h 372"/>
              <a:gd name="T26" fmla="*/ 2147483646 w 448"/>
              <a:gd name="T27" fmla="*/ 2147483646 h 372"/>
              <a:gd name="T28" fmla="*/ 2147483646 w 448"/>
              <a:gd name="T29" fmla="*/ 2147483646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pPr eaLnBrk="0" hangingPunct="0">
              <a:buSzTx/>
            </a:pPr>
            <a:endParaRPr lang="hr-HR">
              <a:solidFill>
                <a:srgbClr val="002345"/>
              </a:solidFill>
            </a:endParaRPr>
          </a:p>
        </p:txBody>
      </p:sp>
      <p:sp>
        <p:nvSpPr>
          <p:cNvPr id="324" name="Title 323"/>
          <p:cNvSpPr>
            <a:spLocks noGrp="1"/>
          </p:cNvSpPr>
          <p:nvPr>
            <p:ph type="title"/>
          </p:nvPr>
        </p:nvSpPr>
        <p:spPr>
          <a:xfrm>
            <a:off x="356934" y="301625"/>
            <a:ext cx="8439487" cy="667338"/>
          </a:xfrm>
        </p:spPr>
        <p:txBody>
          <a:bodyPr/>
          <a:lstStyle>
            <a:lvl1pPr>
              <a:defRPr b="0" i="0" cap="none" baseline="0">
                <a:solidFill>
                  <a:srgbClr val="021F43"/>
                </a:solidFill>
                <a:latin typeface="+mn-lt"/>
                <a:cs typeface="Andes ExtraLight"/>
              </a:defRPr>
            </a:lvl1pPr>
          </a:lstStyle>
          <a:p>
            <a:r>
              <a:rPr lang="en-US"/>
              <a:t>Click to edit Master title style</a:t>
            </a:r>
            <a:endParaRPr lang="en-US" dirty="0"/>
          </a:p>
        </p:txBody>
      </p:sp>
      <p:sp>
        <p:nvSpPr>
          <p:cNvPr id="331" name="Content Placeholder 330"/>
          <p:cNvSpPr>
            <a:spLocks noGrp="1"/>
          </p:cNvSpPr>
          <p:nvPr>
            <p:ph sz="quarter" idx="10"/>
          </p:nvPr>
        </p:nvSpPr>
        <p:spPr>
          <a:xfrm>
            <a:off x="356934" y="1599260"/>
            <a:ext cx="8440305" cy="4462104"/>
          </a:xfrm>
        </p:spPr>
        <p:txBody>
          <a:bodyPr/>
          <a:lstStyle>
            <a:lvl1pPr>
              <a:defRPr>
                <a:solidFill>
                  <a:srgbClr val="7F7F7F"/>
                </a:solidFill>
              </a:defRPr>
            </a:lvl1pPr>
            <a:lvl2pPr>
              <a:buClr>
                <a:schemeClr val="tx2">
                  <a:lumMod val="50000"/>
                  <a:lumOff val="50000"/>
                </a:schemeClr>
              </a:buClr>
              <a:defRPr>
                <a:solidFill>
                  <a:srgbClr val="7F7F7F"/>
                </a:solidFill>
              </a:defRPr>
            </a:lvl2pPr>
            <a:lvl3pPr marL="557784">
              <a:buClr>
                <a:schemeClr val="tx2">
                  <a:lumMod val="50000"/>
                  <a:lumOff val="50000"/>
                </a:schemeClr>
              </a:buClr>
              <a:defRPr>
                <a:solidFill>
                  <a:srgbClr val="7F7F7F"/>
                </a:solidFill>
              </a:defRPr>
            </a:lvl3pPr>
            <a:lvl4pPr>
              <a:buClr>
                <a:schemeClr val="tx2">
                  <a:lumMod val="50000"/>
                  <a:lumOff val="50000"/>
                </a:schemeClr>
              </a:buClr>
              <a:defRPr>
                <a:solidFill>
                  <a:srgbClr val="7F7F7F"/>
                </a:solidFill>
              </a:defRPr>
            </a:lvl4pPr>
            <a:lvl5pPr>
              <a:buClr>
                <a:schemeClr val="tx2">
                  <a:lumMod val="50000"/>
                  <a:lumOff val="50000"/>
                </a:schemeClr>
              </a:buClr>
              <a:defRPr>
                <a:solidFill>
                  <a:srgbClr val="7F7F7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p:cNvSpPr>
            <a:spLocks noGrp="1"/>
          </p:cNvSpPr>
          <p:nvPr>
            <p:ph type="body" sz="quarter" idx="14"/>
          </p:nvPr>
        </p:nvSpPr>
        <p:spPr>
          <a:xfrm>
            <a:off x="356934" y="1025408"/>
            <a:ext cx="8435473" cy="517408"/>
          </a:xfrm>
        </p:spPr>
        <p:txBody>
          <a:bodyPr>
            <a:normAutofit/>
          </a:bodyPr>
          <a:lstStyle>
            <a:lvl1pPr algn="l">
              <a:lnSpc>
                <a:spcPct val="100000"/>
              </a:lnSpc>
              <a:spcBef>
                <a:spcPts val="0"/>
              </a:spcBef>
              <a:defRPr sz="1600" b="0" cap="none" baseline="0">
                <a:solidFill>
                  <a:schemeClr val="tx1"/>
                </a:solidFill>
              </a:defRPr>
            </a:lvl1pPr>
            <a:lvl2pPr>
              <a:defRPr sz="1600" cap="all">
                <a:solidFill>
                  <a:schemeClr val="tx2">
                    <a:lumMod val="50000"/>
                    <a:lumOff val="50000"/>
                  </a:schemeClr>
                </a:solidFill>
              </a:defRPr>
            </a:lvl2pPr>
            <a:lvl3pPr>
              <a:defRPr sz="1600" cap="all">
                <a:solidFill>
                  <a:schemeClr val="tx2">
                    <a:lumMod val="50000"/>
                    <a:lumOff val="50000"/>
                  </a:schemeClr>
                </a:solidFill>
              </a:defRPr>
            </a:lvl3pPr>
            <a:lvl4pPr>
              <a:defRPr sz="1600" cap="all">
                <a:solidFill>
                  <a:schemeClr val="tx2">
                    <a:lumMod val="50000"/>
                    <a:lumOff val="50000"/>
                  </a:schemeClr>
                </a:solidFill>
              </a:defRPr>
            </a:lvl4pPr>
            <a:lvl5pPr>
              <a:defRPr sz="1600" cap="all">
                <a:solidFill>
                  <a:schemeClr val="tx2">
                    <a:lumMod val="50000"/>
                    <a:lumOff val="50000"/>
                  </a:schemeClr>
                </a:solidFill>
              </a:defRPr>
            </a:lvl5pPr>
          </a:lstStyle>
          <a:p>
            <a:pPr lvl="0"/>
            <a:r>
              <a:rPr lang="en-US"/>
              <a:t>Click to edit Master text styles</a:t>
            </a:r>
          </a:p>
        </p:txBody>
      </p:sp>
      <p:sp>
        <p:nvSpPr>
          <p:cNvPr id="8" name="Footer Placeholder 1">
            <a:extLst>
              <a:ext uri="{FF2B5EF4-FFF2-40B4-BE49-F238E27FC236}">
                <a16:creationId xmlns:a16="http://schemas.microsoft.com/office/drawing/2014/main" id="{53E440CD-3B7F-4EE8-88F2-E3F9983006E6}"/>
              </a:ext>
            </a:extLst>
          </p:cNvPr>
          <p:cNvSpPr>
            <a:spLocks noGrp="1"/>
          </p:cNvSpPr>
          <p:nvPr>
            <p:ph type="ftr" sz="quarter" idx="15"/>
          </p:nvPr>
        </p:nvSpPr>
        <p:spPr/>
        <p:txBody>
          <a:bodyPr/>
          <a:lstStyle>
            <a:lvl1pPr>
              <a:defRPr/>
            </a:lvl1pPr>
          </a:lstStyle>
          <a:p>
            <a:pPr>
              <a:defRPr/>
            </a:pPr>
            <a:r>
              <a:rPr lang="en-US">
                <a:solidFill>
                  <a:srgbClr val="000000">
                    <a:lumMod val="65000"/>
                    <a:lumOff val="35000"/>
                  </a:srgbClr>
                </a:solidFill>
              </a:rPr>
              <a:t>Presentation Title</a:t>
            </a:r>
          </a:p>
        </p:txBody>
      </p:sp>
      <p:sp>
        <p:nvSpPr>
          <p:cNvPr id="9" name="Slide Number Placeholder 2">
            <a:extLst>
              <a:ext uri="{FF2B5EF4-FFF2-40B4-BE49-F238E27FC236}">
                <a16:creationId xmlns:a16="http://schemas.microsoft.com/office/drawing/2014/main" id="{0AC56657-EC89-47CC-8B39-9C747993FFAE}"/>
              </a:ext>
            </a:extLst>
          </p:cNvPr>
          <p:cNvSpPr>
            <a:spLocks noGrp="1"/>
          </p:cNvSpPr>
          <p:nvPr>
            <p:ph type="sldNum" sz="quarter" idx="16"/>
          </p:nvPr>
        </p:nvSpPr>
        <p:spPr/>
        <p:txBody>
          <a:bodyPr/>
          <a:lstStyle>
            <a:lvl1pPr>
              <a:defRPr/>
            </a:lvl1pPr>
          </a:lstStyle>
          <a:p>
            <a:fld id="{E95DD9E6-D7A2-46D8-8D48-B9AEE3158A78}" type="slidenum">
              <a:rPr lang="en-US" altLang="en-US"/>
              <a:pPr/>
              <a:t>‹#›</a:t>
            </a:fld>
            <a:endParaRPr lang="en-US" altLang="en-US"/>
          </a:p>
        </p:txBody>
      </p:sp>
    </p:spTree>
    <p:extLst>
      <p:ext uri="{BB962C8B-B14F-4D97-AF65-F5344CB8AC3E}">
        <p14:creationId xmlns:p14="http://schemas.microsoft.com/office/powerpoint/2010/main" val="2132252393"/>
      </p:ext>
    </p:extLst>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preserve="1" userDrawn="1">
  <p:cSld name="Left Titl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56934" y="306742"/>
            <a:ext cx="3010890" cy="5616076"/>
          </a:xfrm>
        </p:spPr>
        <p:txBody>
          <a:bodyPr anchor="ctr"/>
          <a:lstStyle>
            <a:lvl1pPr algn="l">
              <a:defRPr sz="2400" b="0" i="0" cap="all" baseline="0">
                <a:solidFill>
                  <a:schemeClr val="tx1"/>
                </a:solidFill>
                <a:latin typeface="+mn-lt"/>
                <a:cs typeface="Andes ExtraLight"/>
              </a:defRPr>
            </a:lvl1pPr>
            <a:lvl2pPr algn="l">
              <a:defRPr sz="2400" b="0" i="0" cap="all">
                <a:solidFill>
                  <a:schemeClr val="tx2">
                    <a:lumMod val="50000"/>
                    <a:lumOff val="50000"/>
                  </a:schemeClr>
                </a:solidFill>
                <a:latin typeface="+mn-lt"/>
                <a:cs typeface="Andes ExtraLight"/>
              </a:defRPr>
            </a:lvl2pPr>
            <a:lvl3pPr algn="l">
              <a:defRPr sz="2400" b="0" i="0" cap="all">
                <a:solidFill>
                  <a:schemeClr val="tx2">
                    <a:lumMod val="50000"/>
                    <a:lumOff val="50000"/>
                  </a:schemeClr>
                </a:solidFill>
                <a:latin typeface="+mn-lt"/>
                <a:cs typeface="Andes ExtraLight"/>
              </a:defRPr>
            </a:lvl3pPr>
            <a:lvl4pPr algn="l">
              <a:defRPr sz="2400" b="0" i="0" cap="all">
                <a:solidFill>
                  <a:schemeClr val="tx2">
                    <a:lumMod val="50000"/>
                    <a:lumOff val="50000"/>
                  </a:schemeClr>
                </a:solidFill>
                <a:latin typeface="+mn-lt"/>
                <a:cs typeface="Andes ExtraLight"/>
              </a:defRPr>
            </a:lvl4pPr>
            <a:lvl5pPr algn="l">
              <a:defRPr sz="2400" b="0" i="0" cap="all">
                <a:solidFill>
                  <a:schemeClr val="tx2">
                    <a:lumMod val="50000"/>
                    <a:lumOff val="50000"/>
                  </a:schemeClr>
                </a:solidFill>
                <a:latin typeface="+mn-lt"/>
                <a:cs typeface="Andes ExtraLight"/>
              </a:defRPr>
            </a:lvl5pPr>
            <a:lvl6pPr>
              <a:defRPr sz="1800"/>
            </a:lvl6pPr>
            <a:lvl7pPr>
              <a:defRPr sz="1800"/>
            </a:lvl7pPr>
            <a:lvl8pPr>
              <a:defRPr sz="1800"/>
            </a:lvl8pPr>
            <a:lvl9pPr>
              <a:defRPr sz="1800"/>
            </a:lvl9pPr>
          </a:lstStyle>
          <a:p>
            <a:pPr lvl="0"/>
            <a:r>
              <a:rPr lang="en-US"/>
              <a:t>Click to edit Master text styles</a:t>
            </a:r>
          </a:p>
        </p:txBody>
      </p:sp>
      <p:sp>
        <p:nvSpPr>
          <p:cNvPr id="4" name="Content Placeholder 3"/>
          <p:cNvSpPr>
            <a:spLocks noGrp="1"/>
          </p:cNvSpPr>
          <p:nvPr>
            <p:ph sz="half" idx="2"/>
          </p:nvPr>
        </p:nvSpPr>
        <p:spPr>
          <a:xfrm>
            <a:off x="3683000" y="295615"/>
            <a:ext cx="5207000" cy="5592567"/>
          </a:xfrm>
        </p:spPr>
        <p:txBody>
          <a:bodyPr anchor="ctr"/>
          <a:lstStyle>
            <a:lvl1pPr>
              <a:defRPr sz="1600">
                <a:solidFill>
                  <a:schemeClr val="tx2">
                    <a:lumMod val="50000"/>
                    <a:lumOff val="50000"/>
                  </a:schemeClr>
                </a:solidFill>
              </a:defRPr>
            </a:lvl1pPr>
            <a:lvl2pPr>
              <a:buClr>
                <a:schemeClr val="tx2">
                  <a:lumMod val="50000"/>
                  <a:lumOff val="50000"/>
                </a:schemeClr>
              </a:buClr>
              <a:defRPr sz="1600">
                <a:solidFill>
                  <a:schemeClr val="tx2">
                    <a:lumMod val="50000"/>
                    <a:lumOff val="50000"/>
                  </a:schemeClr>
                </a:solidFill>
              </a:defRPr>
            </a:lvl2pPr>
            <a:lvl3pPr marL="557784">
              <a:buClr>
                <a:schemeClr val="tx2">
                  <a:lumMod val="50000"/>
                  <a:lumOff val="50000"/>
                </a:schemeClr>
              </a:buClr>
              <a:defRPr sz="1600">
                <a:solidFill>
                  <a:schemeClr val="tx2">
                    <a:lumMod val="50000"/>
                    <a:lumOff val="50000"/>
                  </a:schemeClr>
                </a:solidFill>
              </a:defRPr>
            </a:lvl3pPr>
            <a:lvl4pPr>
              <a:buClr>
                <a:schemeClr val="tx2">
                  <a:lumMod val="50000"/>
                  <a:lumOff val="50000"/>
                </a:schemeClr>
              </a:buClr>
              <a:defRPr sz="1600">
                <a:solidFill>
                  <a:schemeClr val="tx2">
                    <a:lumMod val="50000"/>
                    <a:lumOff val="50000"/>
                  </a:schemeClr>
                </a:solidFill>
              </a:defRPr>
            </a:lvl4pPr>
            <a:lvl5pPr>
              <a:buClr>
                <a:schemeClr val="tx2">
                  <a:lumMod val="50000"/>
                  <a:lumOff val="50000"/>
                </a:schemeClr>
              </a:buClr>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3">
            <a:extLst>
              <a:ext uri="{FF2B5EF4-FFF2-40B4-BE49-F238E27FC236}">
                <a16:creationId xmlns:a16="http://schemas.microsoft.com/office/drawing/2014/main" id="{BD848FB2-8AA3-4B8C-8342-17F8B6870656}"/>
              </a:ext>
            </a:extLst>
          </p:cNvPr>
          <p:cNvSpPr>
            <a:spLocks noGrp="1"/>
          </p:cNvSpPr>
          <p:nvPr>
            <p:ph type="sldNum" sz="quarter" idx="10"/>
          </p:nvPr>
        </p:nvSpPr>
        <p:spPr/>
        <p:txBody>
          <a:bodyPr/>
          <a:lstStyle>
            <a:lvl1pPr>
              <a:defRPr/>
            </a:lvl1pPr>
          </a:lstStyle>
          <a:p>
            <a:fld id="{09025574-002A-4667-B03D-AF2584E409A7}" type="slidenum">
              <a:rPr lang="en-US" altLang="en-US"/>
              <a:pPr/>
              <a:t>‹#›</a:t>
            </a:fld>
            <a:endParaRPr lang="en-US" altLang="en-US"/>
          </a:p>
        </p:txBody>
      </p:sp>
      <p:sp>
        <p:nvSpPr>
          <p:cNvPr id="6" name="Footer Placeholder 4">
            <a:extLst>
              <a:ext uri="{FF2B5EF4-FFF2-40B4-BE49-F238E27FC236}">
                <a16:creationId xmlns:a16="http://schemas.microsoft.com/office/drawing/2014/main" id="{16E576D0-37C1-47CE-91D9-82B1BA2BF196}"/>
              </a:ext>
            </a:extLst>
          </p:cNvPr>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32056872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4E96AFB7-21D2-4766-BE7D-898191590161}" type="slidenum">
              <a:rPr lang="en-US" altLang="en-US"/>
              <a:pPr/>
              <a:t>‹#›</a:t>
            </a:fld>
            <a:endParaRPr lang="en-US" altLang="en-US"/>
          </a:p>
        </p:txBody>
      </p:sp>
      <p:sp>
        <p:nvSpPr>
          <p:cNvPr id="3" name="Footer Placeholder 2"/>
          <p:cNvSpPr>
            <a:spLocks noGrp="1"/>
          </p:cNvSpPr>
          <p:nvPr>
            <p:ph type="ftr" sz="quarter" idx="11"/>
          </p:nvPr>
        </p:nvSpPr>
        <p:spPr/>
        <p:txBody>
          <a:bodyPr/>
          <a:lstStyle>
            <a:lvl1pPr>
              <a:defRPr/>
            </a:lvl1pPr>
          </a:lstStyle>
          <a:p>
            <a:r>
              <a:rPr lang="en-US" altLang="sr-Latn-RS"/>
              <a:t>Presentation Title</a:t>
            </a:r>
          </a:p>
        </p:txBody>
      </p:sp>
    </p:spTree>
    <p:extLst>
      <p:ext uri="{BB962C8B-B14F-4D97-AF65-F5344CB8AC3E}">
        <p14:creationId xmlns:p14="http://schemas.microsoft.com/office/powerpoint/2010/main" val="1484895938"/>
      </p:ext>
    </p:extLst>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preserve="1" userDrawn="1">
  <p:cSld name="Top Title">
    <p:spTree>
      <p:nvGrpSpPr>
        <p:cNvPr id="1" name=""/>
        <p:cNvGrpSpPr/>
        <p:nvPr/>
      </p:nvGrpSpPr>
      <p:grpSpPr>
        <a:xfrm>
          <a:off x="0" y="0"/>
          <a:ext cx="0" cy="0"/>
          <a:chOff x="0" y="0"/>
          <a:chExt cx="0" cy="0"/>
        </a:xfrm>
      </p:grpSpPr>
      <p:sp>
        <p:nvSpPr>
          <p:cNvPr id="2" name="Title 1"/>
          <p:cNvSpPr>
            <a:spLocks noGrp="1"/>
          </p:cNvSpPr>
          <p:nvPr>
            <p:ph type="title"/>
          </p:nvPr>
        </p:nvSpPr>
        <p:spPr>
          <a:xfrm>
            <a:off x="356933" y="288636"/>
            <a:ext cx="8533067" cy="461819"/>
          </a:xfrm>
        </p:spPr>
        <p:txBody>
          <a:bodyPr/>
          <a:lstStyle>
            <a:lvl1pPr>
              <a:defRPr sz="2200" b="0" i="0" baseline="0">
                <a:solidFill>
                  <a:srgbClr val="021F43"/>
                </a:solidFill>
                <a:latin typeface="+mn-lt"/>
                <a:cs typeface="Andes ExtraLight"/>
              </a:defRPr>
            </a:lvl1pPr>
          </a:lstStyle>
          <a:p>
            <a:r>
              <a:rPr lang="en-US"/>
              <a:t>Click to edit Master title style</a:t>
            </a:r>
            <a:endParaRPr lang="en-US" dirty="0"/>
          </a:p>
        </p:txBody>
      </p:sp>
      <p:sp>
        <p:nvSpPr>
          <p:cNvPr id="4" name="Content Placeholder 3"/>
          <p:cNvSpPr>
            <a:spLocks noGrp="1"/>
          </p:cNvSpPr>
          <p:nvPr>
            <p:ph sz="half" idx="2"/>
          </p:nvPr>
        </p:nvSpPr>
        <p:spPr>
          <a:xfrm>
            <a:off x="3683000" y="983838"/>
            <a:ext cx="5207000" cy="4904344"/>
          </a:xfrm>
        </p:spPr>
        <p:txBody>
          <a:bodyPr anchor="ctr"/>
          <a:lstStyle>
            <a:lvl1pPr>
              <a:defRPr sz="1600">
                <a:solidFill>
                  <a:schemeClr val="tx2">
                    <a:lumMod val="50000"/>
                    <a:lumOff val="50000"/>
                  </a:schemeClr>
                </a:solidFill>
              </a:defRPr>
            </a:lvl1pPr>
            <a:lvl2pPr>
              <a:buClr>
                <a:schemeClr val="tx2">
                  <a:lumMod val="50000"/>
                  <a:lumOff val="50000"/>
                </a:schemeClr>
              </a:buClr>
              <a:defRPr sz="1600">
                <a:solidFill>
                  <a:schemeClr val="tx2">
                    <a:lumMod val="50000"/>
                    <a:lumOff val="50000"/>
                  </a:schemeClr>
                </a:solidFill>
              </a:defRPr>
            </a:lvl2pPr>
            <a:lvl3pPr marL="557784">
              <a:buClr>
                <a:schemeClr val="tx2">
                  <a:lumMod val="50000"/>
                  <a:lumOff val="50000"/>
                </a:schemeClr>
              </a:buClr>
              <a:defRPr sz="1600">
                <a:solidFill>
                  <a:schemeClr val="tx2">
                    <a:lumMod val="50000"/>
                    <a:lumOff val="50000"/>
                  </a:schemeClr>
                </a:solidFill>
              </a:defRPr>
            </a:lvl3pPr>
            <a:lvl4pPr>
              <a:buClr>
                <a:schemeClr val="tx2">
                  <a:lumMod val="50000"/>
                  <a:lumOff val="50000"/>
                </a:schemeClr>
              </a:buClr>
              <a:defRPr sz="1600">
                <a:solidFill>
                  <a:schemeClr val="tx2">
                    <a:lumMod val="50000"/>
                    <a:lumOff val="50000"/>
                  </a:schemeClr>
                </a:solidFill>
              </a:defRPr>
            </a:lvl4pPr>
            <a:lvl5pPr>
              <a:buClr>
                <a:schemeClr val="tx2">
                  <a:lumMod val="50000"/>
                  <a:lumOff val="50000"/>
                </a:schemeClr>
              </a:buClr>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3">
            <a:extLst>
              <a:ext uri="{FF2B5EF4-FFF2-40B4-BE49-F238E27FC236}">
                <a16:creationId xmlns:a16="http://schemas.microsoft.com/office/drawing/2014/main" id="{BD848FB2-8AA3-4B8C-8342-17F8B6870656}"/>
              </a:ext>
            </a:extLst>
          </p:cNvPr>
          <p:cNvSpPr>
            <a:spLocks noGrp="1"/>
          </p:cNvSpPr>
          <p:nvPr>
            <p:ph type="sldNum" sz="quarter" idx="10"/>
          </p:nvPr>
        </p:nvSpPr>
        <p:spPr/>
        <p:txBody>
          <a:bodyPr/>
          <a:lstStyle>
            <a:lvl1pPr>
              <a:defRPr/>
            </a:lvl1pPr>
          </a:lstStyle>
          <a:p>
            <a:fld id="{765ABD90-7950-42A2-A8E1-5F2706979956}" type="slidenum">
              <a:rPr lang="en-US" altLang="en-US"/>
              <a:pPr/>
              <a:t>‹#›</a:t>
            </a:fld>
            <a:endParaRPr lang="en-US" altLang="en-US"/>
          </a:p>
        </p:txBody>
      </p:sp>
      <p:sp>
        <p:nvSpPr>
          <p:cNvPr id="6" name="Footer Placeholder 4">
            <a:extLst>
              <a:ext uri="{FF2B5EF4-FFF2-40B4-BE49-F238E27FC236}">
                <a16:creationId xmlns:a16="http://schemas.microsoft.com/office/drawing/2014/main" id="{16E576D0-37C1-47CE-91D9-82B1BA2BF196}"/>
              </a:ext>
            </a:extLst>
          </p:cNvPr>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2204960721"/>
      </p:ext>
    </p:extLst>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preserve="1" userDrawn="1">
  <p:cSld name="Paragraph with Graphic Element">
    <p:spTree>
      <p:nvGrpSpPr>
        <p:cNvPr id="1" name=""/>
        <p:cNvGrpSpPr/>
        <p:nvPr/>
      </p:nvGrpSpPr>
      <p:grpSpPr>
        <a:xfrm>
          <a:off x="0" y="0"/>
          <a:ext cx="0" cy="0"/>
          <a:chOff x="0" y="0"/>
          <a:chExt cx="0" cy="0"/>
        </a:xfrm>
      </p:grpSpPr>
      <p:sp>
        <p:nvSpPr>
          <p:cNvPr id="2" name="Title 1"/>
          <p:cNvSpPr>
            <a:spLocks noGrp="1"/>
          </p:cNvSpPr>
          <p:nvPr>
            <p:ph type="title"/>
          </p:nvPr>
        </p:nvSpPr>
        <p:spPr>
          <a:xfrm>
            <a:off x="320842" y="288636"/>
            <a:ext cx="8569158" cy="461819"/>
          </a:xfrm>
        </p:spPr>
        <p:txBody>
          <a:bodyPr/>
          <a:lstStyle>
            <a:lvl1pPr>
              <a:defRPr sz="2200" b="0" i="0" cap="none" baseline="0">
                <a:solidFill>
                  <a:srgbClr val="021F43"/>
                </a:solidFill>
                <a:latin typeface="+mn-lt"/>
                <a:cs typeface="Andes ExtraLight"/>
              </a:defRPr>
            </a:lvl1pPr>
          </a:lstStyle>
          <a:p>
            <a:r>
              <a:rPr lang="en-US"/>
              <a:t>Click to edit Master title style</a:t>
            </a:r>
            <a:endParaRPr lang="en-US" dirty="0"/>
          </a:p>
        </p:txBody>
      </p:sp>
      <p:sp>
        <p:nvSpPr>
          <p:cNvPr id="4" name="Content Placeholder 3"/>
          <p:cNvSpPr>
            <a:spLocks noGrp="1"/>
          </p:cNvSpPr>
          <p:nvPr>
            <p:ph sz="half" idx="2"/>
          </p:nvPr>
        </p:nvSpPr>
        <p:spPr>
          <a:xfrm>
            <a:off x="3622841" y="1443789"/>
            <a:ext cx="5307263" cy="4545263"/>
          </a:xfrm>
        </p:spPr>
        <p:txBody>
          <a:bodyPr/>
          <a:lstStyle>
            <a:lvl1pPr>
              <a:defRPr sz="1600">
                <a:solidFill>
                  <a:schemeClr val="tx2">
                    <a:lumMod val="50000"/>
                    <a:lumOff val="50000"/>
                  </a:schemeClr>
                </a:solidFill>
              </a:defRPr>
            </a:lvl1pPr>
            <a:lvl2pPr>
              <a:buClr>
                <a:schemeClr val="tx2">
                  <a:lumMod val="50000"/>
                  <a:lumOff val="50000"/>
                </a:schemeClr>
              </a:buClr>
              <a:defRPr sz="1600">
                <a:solidFill>
                  <a:schemeClr val="tx2">
                    <a:lumMod val="50000"/>
                    <a:lumOff val="50000"/>
                  </a:schemeClr>
                </a:solidFill>
              </a:defRPr>
            </a:lvl2pPr>
            <a:lvl3pPr marL="557784">
              <a:buClr>
                <a:schemeClr val="tx2">
                  <a:lumMod val="50000"/>
                  <a:lumOff val="50000"/>
                </a:schemeClr>
              </a:buClr>
              <a:defRPr sz="1600">
                <a:solidFill>
                  <a:schemeClr val="tx2">
                    <a:lumMod val="50000"/>
                    <a:lumOff val="50000"/>
                  </a:schemeClr>
                </a:solidFill>
              </a:defRPr>
            </a:lvl3pPr>
            <a:lvl4pPr>
              <a:buClr>
                <a:schemeClr val="tx2">
                  <a:lumMod val="50000"/>
                  <a:lumOff val="50000"/>
                </a:schemeClr>
              </a:buClr>
              <a:defRPr sz="1600">
                <a:solidFill>
                  <a:schemeClr val="tx2">
                    <a:lumMod val="50000"/>
                    <a:lumOff val="50000"/>
                  </a:schemeClr>
                </a:solidFill>
              </a:defRPr>
            </a:lvl4pPr>
            <a:lvl5pPr>
              <a:buClr>
                <a:schemeClr val="tx2">
                  <a:lumMod val="50000"/>
                  <a:lumOff val="50000"/>
                </a:schemeClr>
              </a:buClr>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p:cNvSpPr>
            <a:spLocks noGrp="1"/>
          </p:cNvSpPr>
          <p:nvPr>
            <p:ph type="body" sz="quarter" idx="13"/>
          </p:nvPr>
        </p:nvSpPr>
        <p:spPr>
          <a:xfrm>
            <a:off x="321093" y="1003049"/>
            <a:ext cx="3087853" cy="4972050"/>
          </a:xfrm>
        </p:spPr>
        <p:txBody>
          <a:bodyPr rIns="182880" anchor="ctr"/>
          <a:lstStyle>
            <a:lvl1pPr>
              <a:defRPr sz="1600" baseline="0"/>
            </a:lvl1pPr>
          </a:lstStyle>
          <a:p>
            <a:pPr lvl="0"/>
            <a:r>
              <a:rPr lang="en-US"/>
              <a:t>Click to edit Master text styles</a:t>
            </a:r>
          </a:p>
        </p:txBody>
      </p:sp>
      <p:sp>
        <p:nvSpPr>
          <p:cNvPr id="12" name="Text Placeholder 11"/>
          <p:cNvSpPr>
            <a:spLocks noGrp="1"/>
          </p:cNvSpPr>
          <p:nvPr>
            <p:ph type="body" sz="quarter" idx="14"/>
          </p:nvPr>
        </p:nvSpPr>
        <p:spPr>
          <a:xfrm>
            <a:off x="3622675" y="976312"/>
            <a:ext cx="5294062" cy="414003"/>
          </a:xfrm>
        </p:spPr>
        <p:txBody>
          <a:bodyPr/>
          <a:lstStyle>
            <a:lvl1pPr algn="ctr">
              <a:defRPr sz="1600" b="0" cap="all"/>
            </a:lvl1pPr>
          </a:lstStyle>
          <a:p>
            <a:pPr lvl="0"/>
            <a:r>
              <a:rPr lang="en-US"/>
              <a:t>Click to edit Master text styles</a:t>
            </a:r>
          </a:p>
        </p:txBody>
      </p:sp>
      <p:sp>
        <p:nvSpPr>
          <p:cNvPr id="7" name="Slide Number Placeholder 3">
            <a:extLst>
              <a:ext uri="{FF2B5EF4-FFF2-40B4-BE49-F238E27FC236}">
                <a16:creationId xmlns:a16="http://schemas.microsoft.com/office/drawing/2014/main" id="{BD848FB2-8AA3-4B8C-8342-17F8B6870656}"/>
              </a:ext>
            </a:extLst>
          </p:cNvPr>
          <p:cNvSpPr>
            <a:spLocks noGrp="1"/>
          </p:cNvSpPr>
          <p:nvPr>
            <p:ph type="sldNum" sz="quarter" idx="15"/>
          </p:nvPr>
        </p:nvSpPr>
        <p:spPr/>
        <p:txBody>
          <a:bodyPr/>
          <a:lstStyle>
            <a:lvl1pPr>
              <a:defRPr/>
            </a:lvl1pPr>
          </a:lstStyle>
          <a:p>
            <a:fld id="{AF7F6B22-1E4B-4B14-98C1-69D3023C8005}" type="slidenum">
              <a:rPr lang="en-US" altLang="en-US"/>
              <a:pPr/>
              <a:t>‹#›</a:t>
            </a:fld>
            <a:endParaRPr lang="en-US" altLang="en-US"/>
          </a:p>
        </p:txBody>
      </p:sp>
      <p:sp>
        <p:nvSpPr>
          <p:cNvPr id="8" name="Footer Placeholder 4">
            <a:extLst>
              <a:ext uri="{FF2B5EF4-FFF2-40B4-BE49-F238E27FC236}">
                <a16:creationId xmlns:a16="http://schemas.microsoft.com/office/drawing/2014/main" id="{16E576D0-37C1-47CE-91D9-82B1BA2BF196}"/>
              </a:ext>
            </a:extLst>
          </p:cNvPr>
          <p:cNvSpPr>
            <a:spLocks noGrp="1"/>
          </p:cNvSpPr>
          <p:nvPr>
            <p:ph type="ftr" sz="quarter" idx="16"/>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211848763"/>
      </p:ext>
    </p:extLst>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preserve="1" userDrawn="1">
  <p:cSld name="Comparsion Slide">
    <p:spTree>
      <p:nvGrpSpPr>
        <p:cNvPr id="1" name=""/>
        <p:cNvGrpSpPr/>
        <p:nvPr/>
      </p:nvGrpSpPr>
      <p:grpSpPr>
        <a:xfrm>
          <a:off x="0" y="0"/>
          <a:ext cx="0" cy="0"/>
          <a:chOff x="0" y="0"/>
          <a:chExt cx="0" cy="0"/>
        </a:xfrm>
      </p:grpSpPr>
      <p:sp>
        <p:nvSpPr>
          <p:cNvPr id="2" name="Title 1"/>
          <p:cNvSpPr>
            <a:spLocks noGrp="1"/>
          </p:cNvSpPr>
          <p:nvPr>
            <p:ph type="title"/>
          </p:nvPr>
        </p:nvSpPr>
        <p:spPr>
          <a:xfrm>
            <a:off x="356934" y="307474"/>
            <a:ext cx="8410104" cy="983693"/>
          </a:xfrm>
        </p:spPr>
        <p:txBody>
          <a:bodyPr/>
          <a:lstStyle>
            <a:lvl1pPr>
              <a:defRPr sz="2200" b="0" i="0" cap="none" baseline="0">
                <a:solidFill>
                  <a:srgbClr val="021F43"/>
                </a:solidFill>
                <a:latin typeface="+mj-lt"/>
                <a:cs typeface="Andes ExtraLight"/>
              </a:defRPr>
            </a:lvl1pPr>
          </a:lstStyle>
          <a:p>
            <a:r>
              <a:rPr lang="en-US"/>
              <a:t>Click to edit Master title style</a:t>
            </a:r>
            <a:endParaRPr lang="en-US" dirty="0"/>
          </a:p>
        </p:txBody>
      </p:sp>
      <p:sp>
        <p:nvSpPr>
          <p:cNvPr id="4" name="Content Placeholder 3"/>
          <p:cNvSpPr>
            <a:spLocks noGrp="1"/>
          </p:cNvSpPr>
          <p:nvPr>
            <p:ph sz="half" idx="2"/>
          </p:nvPr>
        </p:nvSpPr>
        <p:spPr>
          <a:xfrm>
            <a:off x="356934" y="1788583"/>
            <a:ext cx="4133273" cy="4399780"/>
          </a:xfrm>
        </p:spPr>
        <p:txBody>
          <a:bodyPr lIns="182880" rIns="182880" anchor="ctr"/>
          <a:lstStyle>
            <a:lvl1pPr marL="0" marR="0" indent="0" algn="l" defTabSz="914400" rtl="0" eaLnBrk="0" fontAlgn="base" latinLnBrk="0" hangingPunct="0">
              <a:lnSpc>
                <a:spcPct val="130000"/>
              </a:lnSpc>
              <a:spcBef>
                <a:spcPts val="1800"/>
              </a:spcBef>
              <a:spcAft>
                <a:spcPct val="0"/>
              </a:spcAft>
              <a:buClr>
                <a:schemeClr val="tx2">
                  <a:lumMod val="75000"/>
                  <a:lumOff val="25000"/>
                </a:schemeClr>
              </a:buClr>
              <a:buSzTx/>
              <a:buFontTx/>
              <a:buNone/>
              <a:tabLst/>
              <a:defRPr sz="1600">
                <a:solidFill>
                  <a:srgbClr val="595959"/>
                </a:solidFill>
              </a:defRPr>
            </a:lvl1pPr>
            <a:lvl2pPr>
              <a:defRPr sz="1600">
                <a:solidFill>
                  <a:srgbClr val="595959"/>
                </a:solidFill>
              </a:defRPr>
            </a:lvl2pPr>
            <a:lvl3pPr>
              <a:defRPr sz="1600">
                <a:solidFill>
                  <a:srgbClr val="595959"/>
                </a:solidFill>
              </a:defRPr>
            </a:lvl3pPr>
            <a:lvl4pPr>
              <a:defRPr sz="1600">
                <a:solidFill>
                  <a:srgbClr val="595959"/>
                </a:solidFill>
              </a:defRPr>
            </a:lvl4pPr>
            <a:lvl5pPr>
              <a:defRPr sz="1600">
                <a:solidFill>
                  <a:srgbClr val="595959"/>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Content Placeholder 3"/>
          <p:cNvSpPr>
            <a:spLocks noGrp="1"/>
          </p:cNvSpPr>
          <p:nvPr>
            <p:ph sz="half" idx="11"/>
          </p:nvPr>
        </p:nvSpPr>
        <p:spPr>
          <a:xfrm>
            <a:off x="4657428" y="1788509"/>
            <a:ext cx="4133088" cy="4402163"/>
          </a:xfrm>
        </p:spPr>
        <p:txBody>
          <a:bodyPr lIns="182880" rIns="182880" anchor="ctr"/>
          <a:lstStyle>
            <a:lvl1pPr marL="0" marR="0" indent="0" algn="l" defTabSz="914400" rtl="0" eaLnBrk="0" fontAlgn="base" latinLnBrk="0" hangingPunct="0">
              <a:lnSpc>
                <a:spcPct val="130000"/>
              </a:lnSpc>
              <a:spcBef>
                <a:spcPts val="1800"/>
              </a:spcBef>
              <a:spcAft>
                <a:spcPct val="0"/>
              </a:spcAft>
              <a:buClr>
                <a:schemeClr val="tx2">
                  <a:lumMod val="75000"/>
                  <a:lumOff val="25000"/>
                </a:schemeClr>
              </a:buClr>
              <a:buSzTx/>
              <a:buFontTx/>
              <a:buNone/>
              <a:tabLst/>
              <a:defRPr sz="1600">
                <a:solidFill>
                  <a:srgbClr val="595959"/>
                </a:solidFill>
              </a:defRPr>
            </a:lvl1pPr>
            <a:lvl2pPr>
              <a:defRPr sz="1600">
                <a:solidFill>
                  <a:srgbClr val="595959"/>
                </a:solidFill>
              </a:defRPr>
            </a:lvl2pPr>
            <a:lvl3pPr>
              <a:defRPr sz="1600">
                <a:solidFill>
                  <a:srgbClr val="595959"/>
                </a:solidFill>
              </a:defRPr>
            </a:lvl3pPr>
            <a:lvl4pPr>
              <a:defRPr sz="1600">
                <a:solidFill>
                  <a:srgbClr val="595959"/>
                </a:solidFill>
              </a:defRPr>
            </a:lvl4pPr>
            <a:lvl5pPr>
              <a:defRPr sz="1600">
                <a:solidFill>
                  <a:srgbClr val="595959"/>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3"/>
          <p:cNvSpPr>
            <a:spLocks noGrp="1"/>
          </p:cNvSpPr>
          <p:nvPr>
            <p:ph sz="half" idx="13"/>
          </p:nvPr>
        </p:nvSpPr>
        <p:spPr>
          <a:xfrm>
            <a:off x="356934" y="1429560"/>
            <a:ext cx="4133273" cy="264331"/>
          </a:xfrm>
        </p:spPr>
        <p:txBody>
          <a:bodyPr anchor="ctr">
            <a:normAutofit/>
          </a:bodyPr>
          <a:lstStyle>
            <a:lvl1pPr algn="ctr">
              <a:defRPr sz="1400" cap="all">
                <a:solidFill>
                  <a:srgbClr val="595959"/>
                </a:solidFill>
              </a:defRPr>
            </a:lvl1pPr>
            <a:lvl2pPr>
              <a:defRPr sz="1600">
                <a:solidFill>
                  <a:srgbClr val="595959"/>
                </a:solidFill>
              </a:defRPr>
            </a:lvl2pPr>
            <a:lvl3pPr>
              <a:defRPr sz="1600">
                <a:solidFill>
                  <a:srgbClr val="595959"/>
                </a:solidFill>
              </a:defRPr>
            </a:lvl3pPr>
            <a:lvl4pPr>
              <a:defRPr sz="1600">
                <a:solidFill>
                  <a:srgbClr val="595959"/>
                </a:solidFill>
              </a:defRPr>
            </a:lvl4pPr>
            <a:lvl5pPr>
              <a:defRPr sz="1600">
                <a:solidFill>
                  <a:srgbClr val="595959"/>
                </a:solidFill>
              </a:defRPr>
            </a:lvl5pPr>
            <a:lvl6pPr>
              <a:defRPr sz="1800"/>
            </a:lvl6pPr>
            <a:lvl7pPr>
              <a:defRPr sz="1800"/>
            </a:lvl7pPr>
            <a:lvl8pPr>
              <a:defRPr sz="1800"/>
            </a:lvl8pPr>
            <a:lvl9pPr>
              <a:defRPr sz="1800"/>
            </a:lvl9pPr>
          </a:lstStyle>
          <a:p>
            <a:pPr lvl="0"/>
            <a:r>
              <a:rPr lang="en-US"/>
              <a:t>Click to edit Master text styles</a:t>
            </a:r>
          </a:p>
        </p:txBody>
      </p:sp>
      <p:sp>
        <p:nvSpPr>
          <p:cNvPr id="8" name="Content Placeholder 3"/>
          <p:cNvSpPr>
            <a:spLocks noGrp="1"/>
          </p:cNvSpPr>
          <p:nvPr>
            <p:ph sz="half" idx="14"/>
          </p:nvPr>
        </p:nvSpPr>
        <p:spPr>
          <a:xfrm>
            <a:off x="4657429" y="1421539"/>
            <a:ext cx="4133088" cy="264331"/>
          </a:xfrm>
        </p:spPr>
        <p:txBody>
          <a:bodyPr anchor="ctr">
            <a:normAutofit/>
          </a:bodyPr>
          <a:lstStyle>
            <a:lvl1pPr algn="ctr">
              <a:defRPr sz="1400" cap="all">
                <a:solidFill>
                  <a:srgbClr val="595959"/>
                </a:solidFill>
              </a:defRPr>
            </a:lvl1pPr>
            <a:lvl2pPr>
              <a:defRPr sz="1600">
                <a:solidFill>
                  <a:srgbClr val="595959"/>
                </a:solidFill>
              </a:defRPr>
            </a:lvl2pPr>
            <a:lvl3pPr>
              <a:defRPr sz="1600">
                <a:solidFill>
                  <a:srgbClr val="595959"/>
                </a:solidFill>
              </a:defRPr>
            </a:lvl3pPr>
            <a:lvl4pPr>
              <a:defRPr sz="1600">
                <a:solidFill>
                  <a:srgbClr val="595959"/>
                </a:solidFill>
              </a:defRPr>
            </a:lvl4pPr>
            <a:lvl5pPr>
              <a:defRPr sz="1600">
                <a:solidFill>
                  <a:srgbClr val="595959"/>
                </a:solidFill>
              </a:defRPr>
            </a:lvl5pPr>
            <a:lvl6pPr>
              <a:defRPr sz="1800"/>
            </a:lvl6pPr>
            <a:lvl7pPr>
              <a:defRPr sz="1800"/>
            </a:lvl7pPr>
            <a:lvl8pPr>
              <a:defRPr sz="1800"/>
            </a:lvl8pPr>
            <a:lvl9pPr>
              <a:defRPr sz="1800"/>
            </a:lvl9pPr>
          </a:lstStyle>
          <a:p>
            <a:pPr lvl="0"/>
            <a:r>
              <a:rPr lang="en-US"/>
              <a:t>Click to edit Master text styles</a:t>
            </a:r>
          </a:p>
        </p:txBody>
      </p:sp>
      <p:sp>
        <p:nvSpPr>
          <p:cNvPr id="9" name="Slide Number Placeholder 3">
            <a:extLst>
              <a:ext uri="{FF2B5EF4-FFF2-40B4-BE49-F238E27FC236}">
                <a16:creationId xmlns:a16="http://schemas.microsoft.com/office/drawing/2014/main" id="{BD848FB2-8AA3-4B8C-8342-17F8B6870656}"/>
              </a:ext>
            </a:extLst>
          </p:cNvPr>
          <p:cNvSpPr>
            <a:spLocks noGrp="1"/>
          </p:cNvSpPr>
          <p:nvPr>
            <p:ph type="sldNum" sz="quarter" idx="15"/>
          </p:nvPr>
        </p:nvSpPr>
        <p:spPr/>
        <p:txBody>
          <a:bodyPr/>
          <a:lstStyle>
            <a:lvl1pPr>
              <a:defRPr/>
            </a:lvl1pPr>
          </a:lstStyle>
          <a:p>
            <a:fld id="{8F09CF02-4B57-4D90-8AB4-10AFE9E24423}" type="slidenum">
              <a:rPr lang="en-US" altLang="en-US"/>
              <a:pPr/>
              <a:t>‹#›</a:t>
            </a:fld>
            <a:endParaRPr lang="en-US" altLang="en-US"/>
          </a:p>
        </p:txBody>
      </p:sp>
      <p:sp>
        <p:nvSpPr>
          <p:cNvPr id="10" name="Footer Placeholder 4">
            <a:extLst>
              <a:ext uri="{FF2B5EF4-FFF2-40B4-BE49-F238E27FC236}">
                <a16:creationId xmlns:a16="http://schemas.microsoft.com/office/drawing/2014/main" id="{16E576D0-37C1-47CE-91D9-82B1BA2BF196}"/>
              </a:ext>
            </a:extLst>
          </p:cNvPr>
          <p:cNvSpPr>
            <a:spLocks noGrp="1"/>
          </p:cNvSpPr>
          <p:nvPr>
            <p:ph type="ftr" sz="quarter" idx="16"/>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3222300207"/>
      </p:ext>
    </p:extLst>
  </p:cSld>
  <p:clrMapOvr>
    <a:masterClrMapping/>
  </p:clrMapOvr>
</p:sldLayout>
</file>

<file path=ppt/slideLayouts/slideLayout183.xml><?xml version="1.0" encoding="utf-8"?>
<p:sldLayout xmlns:a="http://schemas.openxmlformats.org/drawingml/2006/main" xmlns:r="http://schemas.openxmlformats.org/officeDocument/2006/relationships" xmlns:p="http://schemas.openxmlformats.org/presentationml/2006/main" preserve="1" userDrawn="1">
  <p:cSld name="Light Highlight Slide">
    <p:spTree>
      <p:nvGrpSpPr>
        <p:cNvPr id="1" name=""/>
        <p:cNvGrpSpPr/>
        <p:nvPr/>
      </p:nvGrpSpPr>
      <p:grpSpPr>
        <a:xfrm>
          <a:off x="0" y="0"/>
          <a:ext cx="0" cy="0"/>
          <a:chOff x="0" y="0"/>
          <a:chExt cx="0" cy="0"/>
        </a:xfrm>
      </p:grpSpPr>
      <p:sp>
        <p:nvSpPr>
          <p:cNvPr id="2" name="Title 1"/>
          <p:cNvSpPr>
            <a:spLocks noGrp="1"/>
          </p:cNvSpPr>
          <p:nvPr>
            <p:ph type="title"/>
          </p:nvPr>
        </p:nvSpPr>
        <p:spPr>
          <a:xfrm>
            <a:off x="356934" y="346364"/>
            <a:ext cx="3145592" cy="5784272"/>
          </a:xfrm>
        </p:spPr>
        <p:txBody>
          <a:bodyPr anchor="ctr"/>
          <a:lstStyle>
            <a:lvl1pPr>
              <a:defRPr sz="3200" b="0" i="0">
                <a:solidFill>
                  <a:schemeClr val="bg2"/>
                </a:solidFill>
                <a:latin typeface="+mn-lt"/>
                <a:cs typeface="Andes ExtraLight"/>
              </a:defRPr>
            </a:lvl1pPr>
          </a:lstStyle>
          <a:p>
            <a:r>
              <a:rPr lang="en-US"/>
              <a:t>Click to edit Master title style</a:t>
            </a:r>
            <a:endParaRPr lang="en-US" dirty="0"/>
          </a:p>
        </p:txBody>
      </p:sp>
      <p:sp>
        <p:nvSpPr>
          <p:cNvPr id="4" name="Content Placeholder 3"/>
          <p:cNvSpPr>
            <a:spLocks noGrp="1"/>
          </p:cNvSpPr>
          <p:nvPr>
            <p:ph sz="half" idx="2"/>
          </p:nvPr>
        </p:nvSpPr>
        <p:spPr>
          <a:xfrm>
            <a:off x="3682999" y="346364"/>
            <a:ext cx="5166895" cy="5784271"/>
          </a:xfrm>
        </p:spPr>
        <p:txBody>
          <a:bodyPr anchor="ctr"/>
          <a:lstStyle>
            <a:lvl1pPr>
              <a:lnSpc>
                <a:spcPct val="125000"/>
              </a:lnSpc>
              <a:spcBef>
                <a:spcPts val="0"/>
              </a:spcBef>
              <a:spcAft>
                <a:spcPts val="2200"/>
              </a:spcAft>
              <a:defRPr sz="2200">
                <a:solidFill>
                  <a:schemeClr val="tx2">
                    <a:lumMod val="50000"/>
                    <a:lumOff val="50000"/>
                  </a:schemeClr>
                </a:solidFill>
              </a:defRPr>
            </a:lvl1pPr>
            <a:lvl2pPr marL="0" indent="0">
              <a:lnSpc>
                <a:spcPct val="125000"/>
              </a:lnSpc>
              <a:spcBef>
                <a:spcPts val="0"/>
              </a:spcBef>
              <a:spcAft>
                <a:spcPts val="2200"/>
              </a:spcAft>
              <a:buNone/>
              <a:defRPr sz="2000" baseline="0">
                <a:solidFill>
                  <a:schemeClr val="tx2">
                    <a:lumMod val="50000"/>
                    <a:lumOff val="50000"/>
                  </a:schemeClr>
                </a:solidFill>
              </a:defRPr>
            </a:lvl2pPr>
            <a:lvl3pPr marL="0" indent="0">
              <a:lnSpc>
                <a:spcPct val="130000"/>
              </a:lnSpc>
              <a:buNone/>
              <a:defRPr sz="1600">
                <a:solidFill>
                  <a:schemeClr val="tx2">
                    <a:lumMod val="50000"/>
                    <a:lumOff val="50000"/>
                  </a:schemeClr>
                </a:solidFill>
              </a:defRPr>
            </a:lvl3pPr>
            <a:lvl4pPr marL="182880" indent="0">
              <a:lnSpc>
                <a:spcPct val="130000"/>
              </a:lnSpc>
              <a:buNone/>
              <a:defRPr sz="1600">
                <a:solidFill>
                  <a:schemeClr val="tx2">
                    <a:lumMod val="50000"/>
                    <a:lumOff val="50000"/>
                  </a:schemeClr>
                </a:solidFill>
              </a:defRPr>
            </a:lvl4pPr>
            <a:lvl5pPr marL="454914" indent="0">
              <a:lnSpc>
                <a:spcPct val="130000"/>
              </a:lnSpc>
              <a:buNone/>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p:txBody>
      </p:sp>
      <p:sp>
        <p:nvSpPr>
          <p:cNvPr id="5" name="Slide Number Placeholder 3">
            <a:extLst>
              <a:ext uri="{FF2B5EF4-FFF2-40B4-BE49-F238E27FC236}">
                <a16:creationId xmlns:a16="http://schemas.microsoft.com/office/drawing/2014/main" id="{BD848FB2-8AA3-4B8C-8342-17F8B6870656}"/>
              </a:ext>
            </a:extLst>
          </p:cNvPr>
          <p:cNvSpPr>
            <a:spLocks noGrp="1"/>
          </p:cNvSpPr>
          <p:nvPr>
            <p:ph type="sldNum" sz="quarter" idx="10"/>
          </p:nvPr>
        </p:nvSpPr>
        <p:spPr/>
        <p:txBody>
          <a:bodyPr/>
          <a:lstStyle>
            <a:lvl1pPr>
              <a:defRPr/>
            </a:lvl1pPr>
          </a:lstStyle>
          <a:p>
            <a:fld id="{9F96A64A-C65C-48F5-9CD0-6B09F8618660}" type="slidenum">
              <a:rPr lang="en-US" altLang="en-US"/>
              <a:pPr/>
              <a:t>‹#›</a:t>
            </a:fld>
            <a:endParaRPr lang="en-US" altLang="en-US"/>
          </a:p>
        </p:txBody>
      </p:sp>
      <p:sp>
        <p:nvSpPr>
          <p:cNvPr id="6" name="Footer Placeholder 4">
            <a:extLst>
              <a:ext uri="{FF2B5EF4-FFF2-40B4-BE49-F238E27FC236}">
                <a16:creationId xmlns:a16="http://schemas.microsoft.com/office/drawing/2014/main" id="{16E576D0-37C1-47CE-91D9-82B1BA2BF196}"/>
              </a:ext>
            </a:extLst>
          </p:cNvPr>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2767112652"/>
      </p:ext>
    </p:extLst>
  </p:cSld>
  <p:clrMapOvr>
    <a:masterClrMapping/>
  </p:clrMapOvr>
</p:sldLayout>
</file>

<file path=ppt/slideLayouts/slideLayout184.xml><?xml version="1.0" encoding="utf-8"?>
<p:sldLayout xmlns:a="http://schemas.openxmlformats.org/drawingml/2006/main" xmlns:r="http://schemas.openxmlformats.org/officeDocument/2006/relationships" xmlns:p="http://schemas.openxmlformats.org/presentationml/2006/main" preserve="1" userDrawn="1">
  <p:cSld name="Dark Highlight Slide">
    <p:spTree>
      <p:nvGrpSpPr>
        <p:cNvPr id="1" name=""/>
        <p:cNvGrpSpPr/>
        <p:nvPr/>
      </p:nvGrpSpPr>
      <p:grpSpPr>
        <a:xfrm>
          <a:off x="0" y="0"/>
          <a:ext cx="0" cy="0"/>
          <a:chOff x="0" y="0"/>
          <a:chExt cx="0" cy="0"/>
        </a:xfrm>
      </p:grpSpPr>
      <p:sp>
        <p:nvSpPr>
          <p:cNvPr id="2" name="Title 1"/>
          <p:cNvSpPr>
            <a:spLocks noGrp="1"/>
          </p:cNvSpPr>
          <p:nvPr>
            <p:ph type="title"/>
          </p:nvPr>
        </p:nvSpPr>
        <p:spPr>
          <a:xfrm>
            <a:off x="356934" y="346364"/>
            <a:ext cx="3145592" cy="5784272"/>
          </a:xfrm>
        </p:spPr>
        <p:txBody>
          <a:bodyPr anchor="ctr"/>
          <a:lstStyle>
            <a:lvl1pPr>
              <a:defRPr sz="3200" b="0" i="0">
                <a:solidFill>
                  <a:schemeClr val="tx1"/>
                </a:solidFill>
                <a:latin typeface="+mn-lt"/>
                <a:cs typeface="Andes ExtraLight"/>
              </a:defRPr>
            </a:lvl1pPr>
          </a:lstStyle>
          <a:p>
            <a:r>
              <a:rPr lang="en-US"/>
              <a:t>Click to edit Master title style</a:t>
            </a:r>
            <a:endParaRPr lang="en-US" dirty="0"/>
          </a:p>
        </p:txBody>
      </p:sp>
      <p:sp>
        <p:nvSpPr>
          <p:cNvPr id="4" name="Content Placeholder 3"/>
          <p:cNvSpPr>
            <a:spLocks noGrp="1"/>
          </p:cNvSpPr>
          <p:nvPr>
            <p:ph sz="half" idx="2"/>
          </p:nvPr>
        </p:nvSpPr>
        <p:spPr>
          <a:xfrm>
            <a:off x="3682999" y="346364"/>
            <a:ext cx="5166895" cy="5784271"/>
          </a:xfrm>
        </p:spPr>
        <p:txBody>
          <a:bodyPr anchor="ctr"/>
          <a:lstStyle>
            <a:lvl1pPr>
              <a:lnSpc>
                <a:spcPct val="125000"/>
              </a:lnSpc>
              <a:spcBef>
                <a:spcPts val="0"/>
              </a:spcBef>
              <a:spcAft>
                <a:spcPts val="2200"/>
              </a:spcAft>
              <a:defRPr sz="2200">
                <a:solidFill>
                  <a:schemeClr val="tx2">
                    <a:lumMod val="50000"/>
                    <a:lumOff val="50000"/>
                  </a:schemeClr>
                </a:solidFill>
              </a:defRPr>
            </a:lvl1pPr>
            <a:lvl2pPr marL="0" indent="0">
              <a:lnSpc>
                <a:spcPct val="125000"/>
              </a:lnSpc>
              <a:spcBef>
                <a:spcPts val="0"/>
              </a:spcBef>
              <a:spcAft>
                <a:spcPts val="2200"/>
              </a:spcAft>
              <a:buNone/>
              <a:defRPr sz="2000" baseline="0">
                <a:solidFill>
                  <a:schemeClr val="tx2">
                    <a:lumMod val="50000"/>
                    <a:lumOff val="50000"/>
                  </a:schemeClr>
                </a:solidFill>
              </a:defRPr>
            </a:lvl2pPr>
            <a:lvl3pPr marL="0" indent="0">
              <a:lnSpc>
                <a:spcPct val="130000"/>
              </a:lnSpc>
              <a:buNone/>
              <a:defRPr sz="1600">
                <a:solidFill>
                  <a:schemeClr val="tx2">
                    <a:lumMod val="50000"/>
                    <a:lumOff val="50000"/>
                  </a:schemeClr>
                </a:solidFill>
              </a:defRPr>
            </a:lvl3pPr>
            <a:lvl4pPr marL="182880" indent="0">
              <a:lnSpc>
                <a:spcPct val="130000"/>
              </a:lnSpc>
              <a:buNone/>
              <a:defRPr sz="1600">
                <a:solidFill>
                  <a:schemeClr val="tx2">
                    <a:lumMod val="50000"/>
                    <a:lumOff val="50000"/>
                  </a:schemeClr>
                </a:solidFill>
              </a:defRPr>
            </a:lvl4pPr>
            <a:lvl5pPr marL="454914" indent="0">
              <a:lnSpc>
                <a:spcPct val="130000"/>
              </a:lnSpc>
              <a:buNone/>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p:txBody>
      </p:sp>
      <p:sp>
        <p:nvSpPr>
          <p:cNvPr id="5" name="Slide Number Placeholder 3">
            <a:extLst>
              <a:ext uri="{FF2B5EF4-FFF2-40B4-BE49-F238E27FC236}">
                <a16:creationId xmlns:a16="http://schemas.microsoft.com/office/drawing/2014/main" id="{BD848FB2-8AA3-4B8C-8342-17F8B6870656}"/>
              </a:ext>
            </a:extLst>
          </p:cNvPr>
          <p:cNvSpPr>
            <a:spLocks noGrp="1"/>
          </p:cNvSpPr>
          <p:nvPr>
            <p:ph type="sldNum" sz="quarter" idx="10"/>
          </p:nvPr>
        </p:nvSpPr>
        <p:spPr/>
        <p:txBody>
          <a:bodyPr/>
          <a:lstStyle>
            <a:lvl1pPr>
              <a:defRPr/>
            </a:lvl1pPr>
          </a:lstStyle>
          <a:p>
            <a:fld id="{38212376-3170-4778-AB2C-3EB62FC1C186}" type="slidenum">
              <a:rPr lang="en-US" altLang="en-US"/>
              <a:pPr/>
              <a:t>‹#›</a:t>
            </a:fld>
            <a:endParaRPr lang="en-US" altLang="en-US"/>
          </a:p>
        </p:txBody>
      </p:sp>
      <p:sp>
        <p:nvSpPr>
          <p:cNvPr id="6" name="Footer Placeholder 4">
            <a:extLst>
              <a:ext uri="{FF2B5EF4-FFF2-40B4-BE49-F238E27FC236}">
                <a16:creationId xmlns:a16="http://schemas.microsoft.com/office/drawing/2014/main" id="{16E576D0-37C1-47CE-91D9-82B1BA2BF196}"/>
              </a:ext>
            </a:extLst>
          </p:cNvPr>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3510521174"/>
      </p:ext>
    </p:extLst>
  </p:cSld>
  <p:clrMapOvr>
    <a:masterClrMapping/>
  </p:clrMapOvr>
</p:sldLayout>
</file>

<file path=ppt/slideLayouts/slideLayout185.xml><?xml version="1.0" encoding="utf-8"?>
<p:sldLayout xmlns:a="http://schemas.openxmlformats.org/drawingml/2006/main" xmlns:r="http://schemas.openxmlformats.org/officeDocument/2006/relationships" xmlns:p="http://schemas.openxmlformats.org/presentationml/2006/main" preserve="1" userDrawn="1">
  <p:cSld name="Tomb Stone">
    <p:spTree>
      <p:nvGrpSpPr>
        <p:cNvPr id="1" name=""/>
        <p:cNvGrpSpPr/>
        <p:nvPr/>
      </p:nvGrpSpPr>
      <p:grpSpPr>
        <a:xfrm>
          <a:off x="0" y="0"/>
          <a:ext cx="0" cy="0"/>
          <a:chOff x="0" y="0"/>
          <a:chExt cx="0" cy="0"/>
        </a:xfrm>
      </p:grpSpPr>
      <p:sp>
        <p:nvSpPr>
          <p:cNvPr id="73" name="Freeform 1683"/>
          <p:cNvSpPr>
            <a:spLocks/>
          </p:cNvSpPr>
          <p:nvPr/>
        </p:nvSpPr>
        <p:spPr bwMode="auto">
          <a:xfrm flipH="1">
            <a:off x="7410450" y="3175"/>
            <a:ext cx="712788" cy="584200"/>
          </a:xfrm>
          <a:custGeom>
            <a:avLst/>
            <a:gdLst>
              <a:gd name="T0" fmla="*/ 2147483646 w 448"/>
              <a:gd name="T1" fmla="*/ 2147483646 h 372"/>
              <a:gd name="T2" fmla="*/ 2147483646 w 448"/>
              <a:gd name="T3" fmla="*/ 2147483646 h 372"/>
              <a:gd name="T4" fmla="*/ 2147483646 w 448"/>
              <a:gd name="T5" fmla="*/ 2147483646 h 372"/>
              <a:gd name="T6" fmla="*/ 2147483646 w 448"/>
              <a:gd name="T7" fmla="*/ 2147483646 h 372"/>
              <a:gd name="T8" fmla="*/ 2147483646 w 448"/>
              <a:gd name="T9" fmla="*/ 2147483646 h 372"/>
              <a:gd name="T10" fmla="*/ 2147483646 w 448"/>
              <a:gd name="T11" fmla="*/ 2147483646 h 372"/>
              <a:gd name="T12" fmla="*/ 0 w 448"/>
              <a:gd name="T13" fmla="*/ 0 h 372"/>
              <a:gd name="T14" fmla="*/ 2147483646 w 448"/>
              <a:gd name="T15" fmla="*/ 0 h 372"/>
              <a:gd name="T16" fmla="*/ 2147483646 w 448"/>
              <a:gd name="T17" fmla="*/ 2147483646 h 372"/>
              <a:gd name="T18" fmla="*/ 2147483646 w 448"/>
              <a:gd name="T19" fmla="*/ 2147483646 h 372"/>
              <a:gd name="T20" fmla="*/ 2147483646 w 448"/>
              <a:gd name="T21" fmla="*/ 2147483646 h 372"/>
              <a:gd name="T22" fmla="*/ 2147483646 w 448"/>
              <a:gd name="T23" fmla="*/ 2147483646 h 372"/>
              <a:gd name="T24" fmla="*/ 2147483646 w 448"/>
              <a:gd name="T25" fmla="*/ 2147483646 h 372"/>
              <a:gd name="T26" fmla="*/ 2147483646 w 448"/>
              <a:gd name="T27" fmla="*/ 2147483646 h 372"/>
              <a:gd name="T28" fmla="*/ 2147483646 w 448"/>
              <a:gd name="T29" fmla="*/ 2147483646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pPr eaLnBrk="0" hangingPunct="0">
              <a:buSzTx/>
            </a:pPr>
            <a:endParaRPr lang="hr-HR">
              <a:solidFill>
                <a:srgbClr val="002345"/>
              </a:solidFill>
            </a:endParaRPr>
          </a:p>
        </p:txBody>
      </p:sp>
      <p:sp>
        <p:nvSpPr>
          <p:cNvPr id="74" name="Line 1086"/>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75" name="Line 1087"/>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76" name="Rectangle 1088">
            <a:extLst>
              <a:ext uri="{FF2B5EF4-FFF2-40B4-BE49-F238E27FC236}">
                <a16:creationId xmlns:a16="http://schemas.microsoft.com/office/drawing/2014/main" id="{E268DD9E-71A9-4714-94A7-8AC5A5C51032}"/>
              </a:ext>
            </a:extLst>
          </p:cNvPr>
          <p:cNvSpPr>
            <a:spLocks noChangeArrowheads="1"/>
          </p:cNvSpPr>
          <p:nvPr/>
        </p:nvSpPr>
        <p:spPr bwMode="auto">
          <a:xfrm>
            <a:off x="484188" y="617538"/>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77" name="Rectangle 1089">
            <a:extLst>
              <a:ext uri="{FF2B5EF4-FFF2-40B4-BE49-F238E27FC236}">
                <a16:creationId xmlns:a16="http://schemas.microsoft.com/office/drawing/2014/main" id="{4976D49A-29BC-4779-B9A9-83DB528D145B}"/>
              </a:ext>
            </a:extLst>
          </p:cNvPr>
          <p:cNvSpPr>
            <a:spLocks noChangeArrowheads="1"/>
          </p:cNvSpPr>
          <p:nvPr/>
        </p:nvSpPr>
        <p:spPr bwMode="auto">
          <a:xfrm>
            <a:off x="484188" y="61753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78" name="Freeform 1098"/>
          <p:cNvSpPr>
            <a:spLocks/>
          </p:cNvSpPr>
          <p:nvPr/>
        </p:nvSpPr>
        <p:spPr bwMode="auto">
          <a:xfrm>
            <a:off x="487363" y="617538"/>
            <a:ext cx="3175" cy="1587"/>
          </a:xfrm>
          <a:custGeom>
            <a:avLst/>
            <a:gdLst>
              <a:gd name="T0" fmla="*/ 0 w 2"/>
              <a:gd name="T1" fmla="*/ 0 h 1587"/>
              <a:gd name="T2" fmla="*/ 2147483646 w 2"/>
              <a:gd name="T3" fmla="*/ 0 h 1587"/>
              <a:gd name="T4" fmla="*/ 2147483646 w 2"/>
              <a:gd name="T5" fmla="*/ 0 h 1587"/>
              <a:gd name="T6" fmla="*/ 2147483646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2147483646 w 2"/>
              <a:gd name="T35" fmla="*/ 0 h 1587"/>
              <a:gd name="T36" fmla="*/ 2147483646 w 2"/>
              <a:gd name="T37" fmla="*/ 0 h 1587"/>
              <a:gd name="T38" fmla="*/ 2147483646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79" name="Freeform 1115"/>
          <p:cNvSpPr>
            <a:spLocks/>
          </p:cNvSpPr>
          <p:nvPr/>
        </p:nvSpPr>
        <p:spPr bwMode="auto">
          <a:xfrm>
            <a:off x="458788" y="473075"/>
            <a:ext cx="3175" cy="3175"/>
          </a:xfrm>
          <a:custGeom>
            <a:avLst/>
            <a:gdLst>
              <a:gd name="T0" fmla="*/ 0 w 2"/>
              <a:gd name="T1" fmla="*/ 2147483646 h 2"/>
              <a:gd name="T2" fmla="*/ 0 w 2"/>
              <a:gd name="T3" fmla="*/ 2147483646 h 2"/>
              <a:gd name="T4" fmla="*/ 0 w 2"/>
              <a:gd name="T5" fmla="*/ 2147483646 h 2"/>
              <a:gd name="T6" fmla="*/ 0 w 2"/>
              <a:gd name="T7" fmla="*/ 2147483646 h 2"/>
              <a:gd name="T8" fmla="*/ 0 w 2"/>
              <a:gd name="T9" fmla="*/ 2147483646 h 2"/>
              <a:gd name="T10" fmla="*/ 0 w 2"/>
              <a:gd name="T11" fmla="*/ 2147483646 h 2"/>
              <a:gd name="T12" fmla="*/ 2147483646 w 2"/>
              <a:gd name="T13" fmla="*/ 2147483646 h 2"/>
              <a:gd name="T14" fmla="*/ 2147483646 w 2"/>
              <a:gd name="T15" fmla="*/ 2147483646 h 2"/>
              <a:gd name="T16" fmla="*/ 2147483646 w 2"/>
              <a:gd name="T17" fmla="*/ 0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2147483646 w 2"/>
              <a:gd name="T29" fmla="*/ 2147483646 h 2"/>
              <a:gd name="T30" fmla="*/ 2147483646 w 2"/>
              <a:gd name="T31" fmla="*/ 2147483646 h 2"/>
              <a:gd name="T32" fmla="*/ 2147483646 w 2"/>
              <a:gd name="T33" fmla="*/ 2147483646 h 2"/>
              <a:gd name="T34" fmla="*/ 2147483646 w 2"/>
              <a:gd name="T35" fmla="*/ 2147483646 h 2"/>
              <a:gd name="T36" fmla="*/ 2147483646 w 2"/>
              <a:gd name="T37" fmla="*/ 2147483646 h 2"/>
              <a:gd name="T38" fmla="*/ 2147483646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2147483646 w 2"/>
              <a:gd name="T55" fmla="*/ 2147483646 h 2"/>
              <a:gd name="T56" fmla="*/ 0 w 2"/>
              <a:gd name="T57" fmla="*/ 2147483646 h 2"/>
              <a:gd name="T58" fmla="*/ 2147483646 w 2"/>
              <a:gd name="T59" fmla="*/ 2147483646 h 2"/>
              <a:gd name="T60" fmla="*/ 2147483646 w 2"/>
              <a:gd name="T61" fmla="*/ 2147483646 h 2"/>
              <a:gd name="T62" fmla="*/ 2147483646 w 2"/>
              <a:gd name="T63" fmla="*/ 2147483646 h 2"/>
              <a:gd name="T64" fmla="*/ 0 w 2"/>
              <a:gd name="T65" fmla="*/ 2147483646 h 2"/>
              <a:gd name="T66" fmla="*/ 0 w 2"/>
              <a:gd name="T67" fmla="*/ 2147483646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0" name="Freeform 1120"/>
          <p:cNvSpPr>
            <a:spLocks/>
          </p:cNvSpPr>
          <p:nvPr/>
        </p:nvSpPr>
        <p:spPr bwMode="auto">
          <a:xfrm>
            <a:off x="458788" y="463550"/>
            <a:ext cx="3175" cy="3175"/>
          </a:xfrm>
          <a:custGeom>
            <a:avLst/>
            <a:gdLst>
              <a:gd name="T0" fmla="*/ 0 w 2"/>
              <a:gd name="T1" fmla="*/ 0 h 2"/>
              <a:gd name="T2" fmla="*/ 0 w 2"/>
              <a:gd name="T3" fmla="*/ 2147483646 h 2"/>
              <a:gd name="T4" fmla="*/ 0 w 2"/>
              <a:gd name="T5" fmla="*/ 2147483646 h 2"/>
              <a:gd name="T6" fmla="*/ 0 w 2"/>
              <a:gd name="T7" fmla="*/ 2147483646 h 2"/>
              <a:gd name="T8" fmla="*/ 2147483646 w 2"/>
              <a:gd name="T9" fmla="*/ 2147483646 h 2"/>
              <a:gd name="T10" fmla="*/ 2147483646 w 2"/>
              <a:gd name="T11" fmla="*/ 0 h 2"/>
              <a:gd name="T12" fmla="*/ 2147483646 w 2"/>
              <a:gd name="T13" fmla="*/ 0 h 2"/>
              <a:gd name="T14" fmla="*/ 2147483646 w 2"/>
              <a:gd name="T15" fmla="*/ 0 h 2"/>
              <a:gd name="T16" fmla="*/ 0 w 2"/>
              <a:gd name="T17" fmla="*/ 0 h 2"/>
              <a:gd name="T18" fmla="*/ 0 w 2"/>
              <a:gd name="T19" fmla="*/ 2147483646 h 2"/>
              <a:gd name="T20" fmla="*/ 0 w 2"/>
              <a:gd name="T21" fmla="*/ 2147483646 h 2"/>
              <a:gd name="T22" fmla="*/ 2147483646 w 2"/>
              <a:gd name="T23" fmla="*/ 0 h 2"/>
              <a:gd name="T24" fmla="*/ 2147483646 w 2"/>
              <a:gd name="T25" fmla="*/ 0 h 2"/>
              <a:gd name="T26" fmla="*/ 2147483646 w 2"/>
              <a:gd name="T27" fmla="*/ 0 h 2"/>
              <a:gd name="T28" fmla="*/ 2147483646 w 2"/>
              <a:gd name="T29" fmla="*/ 2147483646 h 2"/>
              <a:gd name="T30" fmla="*/ 0 w 2"/>
              <a:gd name="T31" fmla="*/ 2147483646 h 2"/>
              <a:gd name="T32" fmla="*/ 0 w 2"/>
              <a:gd name="T33" fmla="*/ 2147483646 h 2"/>
              <a:gd name="T34" fmla="*/ 0 w 2"/>
              <a:gd name="T35" fmla="*/ 2147483646 h 2"/>
              <a:gd name="T36" fmla="*/ 0 w 2"/>
              <a:gd name="T37" fmla="*/ 2147483646 h 2"/>
              <a:gd name="T38" fmla="*/ 0 w 2"/>
              <a:gd name="T39" fmla="*/ 2147483646 h 2"/>
              <a:gd name="T40" fmla="*/ 0 w 2"/>
              <a:gd name="T41" fmla="*/ 2147483646 h 2"/>
              <a:gd name="T42" fmla="*/ 0 w 2"/>
              <a:gd name="T43" fmla="*/ 2147483646 h 2"/>
              <a:gd name="T44" fmla="*/ 0 w 2"/>
              <a:gd name="T45" fmla="*/ 2147483646 h 2"/>
              <a:gd name="T46" fmla="*/ 2147483646 w 2"/>
              <a:gd name="T47" fmla="*/ 2147483646 h 2"/>
              <a:gd name="T48" fmla="*/ 0 w 2"/>
              <a:gd name="T49" fmla="*/ 2147483646 h 2"/>
              <a:gd name="T50" fmla="*/ 0 w 2"/>
              <a:gd name="T51" fmla="*/ 2147483646 h 2"/>
              <a:gd name="T52" fmla="*/ 2147483646 w 2"/>
              <a:gd name="T53" fmla="*/ 2147483646 h 2"/>
              <a:gd name="T54" fmla="*/ 2147483646 w 2"/>
              <a:gd name="T55" fmla="*/ 2147483646 h 2"/>
              <a:gd name="T56" fmla="*/ 2147483646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1" name="Freeform 1134"/>
          <p:cNvSpPr>
            <a:spLocks/>
          </p:cNvSpPr>
          <p:nvPr/>
        </p:nvSpPr>
        <p:spPr bwMode="auto">
          <a:xfrm>
            <a:off x="703263" y="514350"/>
            <a:ext cx="3175" cy="6350"/>
          </a:xfrm>
          <a:custGeom>
            <a:avLst/>
            <a:gdLst>
              <a:gd name="T0" fmla="*/ 2147483646 w 2"/>
              <a:gd name="T1" fmla="*/ 2147483646 h 4"/>
              <a:gd name="T2" fmla="*/ 2147483646 w 2"/>
              <a:gd name="T3" fmla="*/ 2147483646 h 4"/>
              <a:gd name="T4" fmla="*/ 2147483646 w 2"/>
              <a:gd name="T5" fmla="*/ 2147483646 h 4"/>
              <a:gd name="T6" fmla="*/ 2147483646 w 2"/>
              <a:gd name="T7" fmla="*/ 2147483646 h 4"/>
              <a:gd name="T8" fmla="*/ 2147483646 w 2"/>
              <a:gd name="T9" fmla="*/ 0 h 4"/>
              <a:gd name="T10" fmla="*/ 2147483646 w 2"/>
              <a:gd name="T11" fmla="*/ 0 h 4"/>
              <a:gd name="T12" fmla="*/ 2147483646 w 2"/>
              <a:gd name="T13" fmla="*/ 0 h 4"/>
              <a:gd name="T14" fmla="*/ 0 w 2"/>
              <a:gd name="T15" fmla="*/ 2147483646 h 4"/>
              <a:gd name="T16" fmla="*/ 2147483646 w 2"/>
              <a:gd name="T17" fmla="*/ 2147483646 h 4"/>
              <a:gd name="T18" fmla="*/ 2147483646 w 2"/>
              <a:gd name="T19" fmla="*/ 2147483646 h 4"/>
              <a:gd name="T20" fmla="*/ 2147483646 w 2"/>
              <a:gd name="T21" fmla="*/ 2147483646 h 4"/>
              <a:gd name="T22" fmla="*/ 2147483646 w 2"/>
              <a:gd name="T23" fmla="*/ 0 h 4"/>
              <a:gd name="T24" fmla="*/ 2147483646 w 2"/>
              <a:gd name="T25" fmla="*/ 2147483646 h 4"/>
              <a:gd name="T26" fmla="*/ 2147483646 w 2"/>
              <a:gd name="T27" fmla="*/ 2147483646 h 4"/>
              <a:gd name="T28" fmla="*/ 2147483646 w 2"/>
              <a:gd name="T29" fmla="*/ 2147483646 h 4"/>
              <a:gd name="T30" fmla="*/ 2147483646 w 2"/>
              <a:gd name="T31" fmla="*/ 2147483646 h 4"/>
              <a:gd name="T32" fmla="*/ 2147483646 w 2"/>
              <a:gd name="T33" fmla="*/ 2147483646 h 4"/>
              <a:gd name="T34" fmla="*/ 2147483646 w 2"/>
              <a:gd name="T35" fmla="*/ 2147483646 h 4"/>
              <a:gd name="T36" fmla="*/ 2147483646 w 2"/>
              <a:gd name="T37" fmla="*/ 2147483646 h 4"/>
              <a:gd name="T38" fmla="*/ 2147483646 w 2"/>
              <a:gd name="T39" fmla="*/ 2147483646 h 4"/>
              <a:gd name="T40" fmla="*/ 2147483646 w 2"/>
              <a:gd name="T41" fmla="*/ 2147483646 h 4"/>
              <a:gd name="T42" fmla="*/ 2147483646 w 2"/>
              <a:gd name="T43" fmla="*/ 2147483646 h 4"/>
              <a:gd name="T44" fmla="*/ 2147483646 w 2"/>
              <a:gd name="T45" fmla="*/ 2147483646 h 4"/>
              <a:gd name="T46" fmla="*/ 2147483646 w 2"/>
              <a:gd name="T47" fmla="*/ 2147483646 h 4"/>
              <a:gd name="T48" fmla="*/ 2147483646 w 2"/>
              <a:gd name="T49" fmla="*/ 2147483646 h 4"/>
              <a:gd name="T50" fmla="*/ 2147483646 w 2"/>
              <a:gd name="T51" fmla="*/ 2147483646 h 4"/>
              <a:gd name="T52" fmla="*/ 0 w 2"/>
              <a:gd name="T53" fmla="*/ 2147483646 h 4"/>
              <a:gd name="T54" fmla="*/ 2147483646 w 2"/>
              <a:gd name="T55" fmla="*/ 2147483646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2" name="Freeform 1141"/>
          <p:cNvSpPr>
            <a:spLocks/>
          </p:cNvSpPr>
          <p:nvPr/>
        </p:nvSpPr>
        <p:spPr bwMode="auto">
          <a:xfrm>
            <a:off x="706438" y="479425"/>
            <a:ext cx="1587" cy="6350"/>
          </a:xfrm>
          <a:custGeom>
            <a:avLst/>
            <a:gdLst>
              <a:gd name="T0" fmla="*/ 0 w 1587"/>
              <a:gd name="T1" fmla="*/ 2147483646 h 4"/>
              <a:gd name="T2" fmla="*/ 0 w 1587"/>
              <a:gd name="T3" fmla="*/ 2147483646 h 4"/>
              <a:gd name="T4" fmla="*/ 0 w 1587"/>
              <a:gd name="T5" fmla="*/ 0 h 4"/>
              <a:gd name="T6" fmla="*/ 0 w 1587"/>
              <a:gd name="T7" fmla="*/ 0 h 4"/>
              <a:gd name="T8" fmla="*/ 0 w 1587"/>
              <a:gd name="T9" fmla="*/ 2147483646 h 4"/>
              <a:gd name="T10" fmla="*/ 0 w 1587"/>
              <a:gd name="T11" fmla="*/ 2147483646 h 4"/>
              <a:gd name="T12" fmla="*/ 0 w 1587"/>
              <a:gd name="T13" fmla="*/ 2147483646 h 4"/>
              <a:gd name="T14" fmla="*/ 0 w 1587"/>
              <a:gd name="T15" fmla="*/ 2147483646 h 4"/>
              <a:gd name="T16" fmla="*/ 0 w 1587"/>
              <a:gd name="T17" fmla="*/ 2147483646 h 4"/>
              <a:gd name="T18" fmla="*/ 0 w 1587"/>
              <a:gd name="T19" fmla="*/ 2147483646 h 4"/>
              <a:gd name="T20" fmla="*/ 0 w 1587"/>
              <a:gd name="T21" fmla="*/ 2147483646 h 4"/>
              <a:gd name="T22" fmla="*/ 0 w 1587"/>
              <a:gd name="T23" fmla="*/ 2147483646 h 4"/>
              <a:gd name="T24" fmla="*/ 0 w 1587"/>
              <a:gd name="T25" fmla="*/ 2147483646 h 4"/>
              <a:gd name="T26" fmla="*/ 0 w 1587"/>
              <a:gd name="T27" fmla="*/ 2147483646 h 4"/>
              <a:gd name="T28" fmla="*/ 0 w 1587"/>
              <a:gd name="T29" fmla="*/ 2147483646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3" name="Freeform 1148"/>
          <p:cNvSpPr>
            <a:spLocks/>
          </p:cNvSpPr>
          <p:nvPr/>
        </p:nvSpPr>
        <p:spPr bwMode="auto">
          <a:xfrm>
            <a:off x="693738" y="460375"/>
            <a:ext cx="3175" cy="3175"/>
          </a:xfrm>
          <a:custGeom>
            <a:avLst/>
            <a:gdLst>
              <a:gd name="T0" fmla="*/ 2147483646 w 2"/>
              <a:gd name="T1" fmla="*/ 2147483646 h 2"/>
              <a:gd name="T2" fmla="*/ 2147483646 w 2"/>
              <a:gd name="T3" fmla="*/ 0 h 2"/>
              <a:gd name="T4" fmla="*/ 2147483646 w 2"/>
              <a:gd name="T5" fmla="*/ 0 h 2"/>
              <a:gd name="T6" fmla="*/ 2147483646 w 2"/>
              <a:gd name="T7" fmla="*/ 0 h 2"/>
              <a:gd name="T8" fmla="*/ 2147483646 w 2"/>
              <a:gd name="T9" fmla="*/ 0 h 2"/>
              <a:gd name="T10" fmla="*/ 0 w 2"/>
              <a:gd name="T11" fmla="*/ 0 h 2"/>
              <a:gd name="T12" fmla="*/ 0 w 2"/>
              <a:gd name="T13" fmla="*/ 0 h 2"/>
              <a:gd name="T14" fmla="*/ 0 w 2"/>
              <a:gd name="T15" fmla="*/ 2147483646 h 2"/>
              <a:gd name="T16" fmla="*/ 0 w 2"/>
              <a:gd name="T17" fmla="*/ 2147483646 h 2"/>
              <a:gd name="T18" fmla="*/ 0 w 2"/>
              <a:gd name="T19" fmla="*/ 2147483646 h 2"/>
              <a:gd name="T20" fmla="*/ 2147483646 w 2"/>
              <a:gd name="T21" fmla="*/ 2147483646 h 2"/>
              <a:gd name="T22" fmla="*/ 2147483646 w 2"/>
              <a:gd name="T23" fmla="*/ 2147483646 h 2"/>
              <a:gd name="T24" fmla="*/ 2147483646 w 2"/>
              <a:gd name="T25" fmla="*/ 0 h 2"/>
              <a:gd name="T26" fmla="*/ 2147483646 w 2"/>
              <a:gd name="T27" fmla="*/ 0 h 2"/>
              <a:gd name="T28" fmla="*/ 2147483646 w 2"/>
              <a:gd name="T29" fmla="*/ 0 h 2"/>
              <a:gd name="T30" fmla="*/ 0 w 2"/>
              <a:gd name="T31" fmla="*/ 2147483646 h 2"/>
              <a:gd name="T32" fmla="*/ 2147483646 w 2"/>
              <a:gd name="T33" fmla="*/ 2147483646 h 2"/>
              <a:gd name="T34" fmla="*/ 2147483646 w 2"/>
              <a:gd name="T35" fmla="*/ 0 h 2"/>
              <a:gd name="T36" fmla="*/ 0 w 2"/>
              <a:gd name="T37" fmla="*/ 2147483646 h 2"/>
              <a:gd name="T38" fmla="*/ 2147483646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0 w 2"/>
              <a:gd name="T55" fmla="*/ 2147483646 h 2"/>
              <a:gd name="T56" fmla="*/ 0 w 2"/>
              <a:gd name="T57" fmla="*/ 2147483646 h 2"/>
              <a:gd name="T58" fmla="*/ 2147483646 w 2"/>
              <a:gd name="T59" fmla="*/ 2147483646 h 2"/>
              <a:gd name="T60" fmla="*/ 2147483646 w 2"/>
              <a:gd name="T61" fmla="*/ 2147483646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4" name="Freeform 1150"/>
          <p:cNvSpPr>
            <a:spLocks/>
          </p:cNvSpPr>
          <p:nvPr/>
        </p:nvSpPr>
        <p:spPr bwMode="auto">
          <a:xfrm>
            <a:off x="684213" y="447675"/>
            <a:ext cx="1587" cy="3175"/>
          </a:xfrm>
          <a:custGeom>
            <a:avLst/>
            <a:gdLst>
              <a:gd name="T0" fmla="*/ 0 w 1587"/>
              <a:gd name="T1" fmla="*/ 2147483646 h 2"/>
              <a:gd name="T2" fmla="*/ 0 w 1587"/>
              <a:gd name="T3" fmla="*/ 0 h 2"/>
              <a:gd name="T4" fmla="*/ 0 w 1587"/>
              <a:gd name="T5" fmla="*/ 2147483646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5" name="Freeform 1152"/>
          <p:cNvSpPr>
            <a:spLocks/>
          </p:cNvSpPr>
          <p:nvPr/>
        </p:nvSpPr>
        <p:spPr bwMode="auto">
          <a:xfrm>
            <a:off x="684213" y="447675"/>
            <a:ext cx="3175" cy="3175"/>
          </a:xfrm>
          <a:custGeom>
            <a:avLst/>
            <a:gdLst>
              <a:gd name="T0" fmla="*/ 2147483646 w 2"/>
              <a:gd name="T1" fmla="*/ 0 h 2"/>
              <a:gd name="T2" fmla="*/ 0 w 2"/>
              <a:gd name="T3" fmla="*/ 0 h 2"/>
              <a:gd name="T4" fmla="*/ 0 w 2"/>
              <a:gd name="T5" fmla="*/ 0 h 2"/>
              <a:gd name="T6" fmla="*/ 0 w 2"/>
              <a:gd name="T7" fmla="*/ 0 h 2"/>
              <a:gd name="T8" fmla="*/ 0 w 2"/>
              <a:gd name="T9" fmla="*/ 2147483646 h 2"/>
              <a:gd name="T10" fmla="*/ 2147483646 w 2"/>
              <a:gd name="T11" fmla="*/ 2147483646 h 2"/>
              <a:gd name="T12" fmla="*/ 2147483646 w 2"/>
              <a:gd name="T13" fmla="*/ 0 h 2"/>
              <a:gd name="T14" fmla="*/ 0 w 2"/>
              <a:gd name="T15" fmla="*/ 0 h 2"/>
              <a:gd name="T16" fmla="*/ 0 w 2"/>
              <a:gd name="T17" fmla="*/ 0 h 2"/>
              <a:gd name="T18" fmla="*/ 0 w 2"/>
              <a:gd name="T19" fmla="*/ 0 h 2"/>
              <a:gd name="T20" fmla="*/ 0 w 2"/>
              <a:gd name="T21" fmla="*/ 2147483646 h 2"/>
              <a:gd name="T22" fmla="*/ 2147483646 w 2"/>
              <a:gd name="T23" fmla="*/ 2147483646 h 2"/>
              <a:gd name="T24" fmla="*/ 2147483646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6" name="Freeform 1154"/>
          <p:cNvSpPr>
            <a:spLocks/>
          </p:cNvSpPr>
          <p:nvPr/>
        </p:nvSpPr>
        <p:spPr bwMode="auto">
          <a:xfrm>
            <a:off x="665163" y="434975"/>
            <a:ext cx="3175" cy="1588"/>
          </a:xfrm>
          <a:custGeom>
            <a:avLst/>
            <a:gdLst>
              <a:gd name="T0" fmla="*/ 2147483646 w 2"/>
              <a:gd name="T1" fmla="*/ 0 h 1588"/>
              <a:gd name="T2" fmla="*/ 0 w 2"/>
              <a:gd name="T3" fmla="*/ 0 h 1588"/>
              <a:gd name="T4" fmla="*/ 2147483646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7" name="Freeform 1156"/>
          <p:cNvSpPr>
            <a:spLocks/>
          </p:cNvSpPr>
          <p:nvPr/>
        </p:nvSpPr>
        <p:spPr bwMode="auto">
          <a:xfrm>
            <a:off x="665163" y="431800"/>
            <a:ext cx="3175" cy="3175"/>
          </a:xfrm>
          <a:custGeom>
            <a:avLst/>
            <a:gdLst>
              <a:gd name="T0" fmla="*/ 2147483646 w 2"/>
              <a:gd name="T1" fmla="*/ 2147483646 h 2"/>
              <a:gd name="T2" fmla="*/ 0 w 2"/>
              <a:gd name="T3" fmla="*/ 0 h 2"/>
              <a:gd name="T4" fmla="*/ 0 w 2"/>
              <a:gd name="T5" fmla="*/ 0 h 2"/>
              <a:gd name="T6" fmla="*/ 0 w 2"/>
              <a:gd name="T7" fmla="*/ 2147483646 h 2"/>
              <a:gd name="T8" fmla="*/ 2147483646 w 2"/>
              <a:gd name="T9" fmla="*/ 2147483646 h 2"/>
              <a:gd name="T10" fmla="*/ 2147483646 w 2"/>
              <a:gd name="T11" fmla="*/ 2147483646 h 2"/>
              <a:gd name="T12" fmla="*/ 2147483646 w 2"/>
              <a:gd name="T13" fmla="*/ 2147483646 h 2"/>
              <a:gd name="T14" fmla="*/ 0 w 2"/>
              <a:gd name="T15" fmla="*/ 0 h 2"/>
              <a:gd name="T16" fmla="*/ 0 w 2"/>
              <a:gd name="T17" fmla="*/ 0 h 2"/>
              <a:gd name="T18" fmla="*/ 0 w 2"/>
              <a:gd name="T19" fmla="*/ 2147483646 h 2"/>
              <a:gd name="T20" fmla="*/ 2147483646 w 2"/>
              <a:gd name="T21" fmla="*/ 2147483646 h 2"/>
              <a:gd name="T22" fmla="*/ 2147483646 w 2"/>
              <a:gd name="T23" fmla="*/ 2147483646 h 2"/>
              <a:gd name="T24" fmla="*/ 2147483646 w 2"/>
              <a:gd name="T25" fmla="*/ 2147483646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8" name="Freeform 1163"/>
          <p:cNvSpPr>
            <a:spLocks/>
          </p:cNvSpPr>
          <p:nvPr/>
        </p:nvSpPr>
        <p:spPr bwMode="auto">
          <a:xfrm>
            <a:off x="611188" y="415925"/>
            <a:ext cx="6350" cy="3175"/>
          </a:xfrm>
          <a:custGeom>
            <a:avLst/>
            <a:gdLst>
              <a:gd name="T0" fmla="*/ 2147483646 w 4"/>
              <a:gd name="T1" fmla="*/ 2147483646 h 2"/>
              <a:gd name="T2" fmla="*/ 2147483646 w 4"/>
              <a:gd name="T3" fmla="*/ 2147483646 h 2"/>
              <a:gd name="T4" fmla="*/ 2147483646 w 4"/>
              <a:gd name="T5" fmla="*/ 2147483646 h 2"/>
              <a:gd name="T6" fmla="*/ 2147483646 w 4"/>
              <a:gd name="T7" fmla="*/ 0 h 2"/>
              <a:gd name="T8" fmla="*/ 2147483646 w 4"/>
              <a:gd name="T9" fmla="*/ 0 h 2"/>
              <a:gd name="T10" fmla="*/ 2147483646 w 4"/>
              <a:gd name="T11" fmla="*/ 0 h 2"/>
              <a:gd name="T12" fmla="*/ 2147483646 w 4"/>
              <a:gd name="T13" fmla="*/ 0 h 2"/>
              <a:gd name="T14" fmla="*/ 0 w 4"/>
              <a:gd name="T15" fmla="*/ 2147483646 h 2"/>
              <a:gd name="T16" fmla="*/ 2147483646 w 4"/>
              <a:gd name="T17" fmla="*/ 2147483646 h 2"/>
              <a:gd name="T18" fmla="*/ 2147483646 w 4"/>
              <a:gd name="T19" fmla="*/ 0 h 2"/>
              <a:gd name="T20" fmla="*/ 2147483646 w 4"/>
              <a:gd name="T21" fmla="*/ 2147483646 h 2"/>
              <a:gd name="T22" fmla="*/ 2147483646 w 4"/>
              <a:gd name="T23" fmla="*/ 0 h 2"/>
              <a:gd name="T24" fmla="*/ 2147483646 w 4"/>
              <a:gd name="T25" fmla="*/ 0 h 2"/>
              <a:gd name="T26" fmla="*/ 2147483646 w 4"/>
              <a:gd name="T27" fmla="*/ 0 h 2"/>
              <a:gd name="T28" fmla="*/ 2147483646 w 4"/>
              <a:gd name="T29" fmla="*/ 0 h 2"/>
              <a:gd name="T30" fmla="*/ 0 w 4"/>
              <a:gd name="T31" fmla="*/ 0 h 2"/>
              <a:gd name="T32" fmla="*/ 2147483646 w 4"/>
              <a:gd name="T33" fmla="*/ 2147483646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9" name="Freeform 1172"/>
          <p:cNvSpPr>
            <a:spLocks/>
          </p:cNvSpPr>
          <p:nvPr/>
        </p:nvSpPr>
        <p:spPr bwMode="auto">
          <a:xfrm>
            <a:off x="582613" y="476250"/>
            <a:ext cx="3175" cy="3175"/>
          </a:xfrm>
          <a:custGeom>
            <a:avLst/>
            <a:gdLst>
              <a:gd name="T0" fmla="*/ 0 w 2"/>
              <a:gd name="T1" fmla="*/ 2147483646 h 2"/>
              <a:gd name="T2" fmla="*/ 0 w 2"/>
              <a:gd name="T3" fmla="*/ 2147483646 h 2"/>
              <a:gd name="T4" fmla="*/ 2147483646 w 2"/>
              <a:gd name="T5" fmla="*/ 2147483646 h 2"/>
              <a:gd name="T6" fmla="*/ 0 w 2"/>
              <a:gd name="T7" fmla="*/ 0 h 2"/>
              <a:gd name="T8" fmla="*/ 0 w 2"/>
              <a:gd name="T9" fmla="*/ 0 h 2"/>
              <a:gd name="T10" fmla="*/ 0 w 2"/>
              <a:gd name="T11" fmla="*/ 0 h 2"/>
              <a:gd name="T12" fmla="*/ 0 w 2"/>
              <a:gd name="T13" fmla="*/ 2147483646 h 2"/>
              <a:gd name="T14" fmla="*/ 0 w 2"/>
              <a:gd name="T15" fmla="*/ 2147483646 h 2"/>
              <a:gd name="T16" fmla="*/ 0 w 2"/>
              <a:gd name="T17" fmla="*/ 2147483646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0 w 2"/>
              <a:gd name="T29" fmla="*/ 2147483646 h 2"/>
              <a:gd name="T30" fmla="*/ 0 w 2"/>
              <a:gd name="T31" fmla="*/ 2147483646 h 2"/>
              <a:gd name="T32" fmla="*/ 0 w 2"/>
              <a:gd name="T33" fmla="*/ 2147483646 h 2"/>
              <a:gd name="T34" fmla="*/ 0 w 2"/>
              <a:gd name="T35" fmla="*/ 2147483646 h 2"/>
              <a:gd name="T36" fmla="*/ 0 w 2"/>
              <a:gd name="T37" fmla="*/ 2147483646 h 2"/>
              <a:gd name="T38" fmla="*/ 0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0 w 2"/>
              <a:gd name="T55" fmla="*/ 2147483646 h 2"/>
              <a:gd name="T56" fmla="*/ 0 w 2"/>
              <a:gd name="T57" fmla="*/ 2147483646 h 2"/>
              <a:gd name="T58" fmla="*/ 0 w 2"/>
              <a:gd name="T59" fmla="*/ 2147483646 h 2"/>
              <a:gd name="T60" fmla="*/ 0 w 2"/>
              <a:gd name="T61" fmla="*/ 2147483646 h 2"/>
              <a:gd name="T62" fmla="*/ 0 w 2"/>
              <a:gd name="T63" fmla="*/ 2147483646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0" name="Freeform 1177"/>
          <p:cNvSpPr>
            <a:spLocks/>
          </p:cNvSpPr>
          <p:nvPr/>
        </p:nvSpPr>
        <p:spPr bwMode="auto">
          <a:xfrm>
            <a:off x="557213" y="534988"/>
            <a:ext cx="3175" cy="3175"/>
          </a:xfrm>
          <a:custGeom>
            <a:avLst/>
            <a:gdLst>
              <a:gd name="T0" fmla="*/ 0 w 2"/>
              <a:gd name="T1" fmla="*/ 2147483646 h 2"/>
              <a:gd name="T2" fmla="*/ 2147483646 w 2"/>
              <a:gd name="T3" fmla="*/ 2147483646 h 2"/>
              <a:gd name="T4" fmla="*/ 2147483646 w 2"/>
              <a:gd name="T5" fmla="*/ 2147483646 h 2"/>
              <a:gd name="T6" fmla="*/ 2147483646 w 2"/>
              <a:gd name="T7" fmla="*/ 0 h 2"/>
              <a:gd name="T8" fmla="*/ 2147483646 w 2"/>
              <a:gd name="T9" fmla="*/ 0 h 2"/>
              <a:gd name="T10" fmla="*/ 2147483646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2147483646 h 2"/>
              <a:gd name="T40" fmla="*/ 0 w 2"/>
              <a:gd name="T41" fmla="*/ 2147483646 h 2"/>
              <a:gd name="T42" fmla="*/ 2147483646 w 2"/>
              <a:gd name="T43" fmla="*/ 2147483646 h 2"/>
              <a:gd name="T44" fmla="*/ 2147483646 w 2"/>
              <a:gd name="T45" fmla="*/ 0 h 2"/>
              <a:gd name="T46" fmla="*/ 2147483646 w 2"/>
              <a:gd name="T47" fmla="*/ 0 h 2"/>
              <a:gd name="T48" fmla="*/ 2147483646 w 2"/>
              <a:gd name="T49" fmla="*/ 0 h 2"/>
              <a:gd name="T50" fmla="*/ 2147483646 w 2"/>
              <a:gd name="T51" fmla="*/ 0 h 2"/>
              <a:gd name="T52" fmla="*/ 2147483646 w 2"/>
              <a:gd name="T53" fmla="*/ 0 h 2"/>
              <a:gd name="T54" fmla="*/ 2147483646 w 2"/>
              <a:gd name="T55" fmla="*/ 0 h 2"/>
              <a:gd name="T56" fmla="*/ 2147483646 w 2"/>
              <a:gd name="T57" fmla="*/ 0 h 2"/>
              <a:gd name="T58" fmla="*/ 2147483646 w 2"/>
              <a:gd name="T59" fmla="*/ 0 h 2"/>
              <a:gd name="T60" fmla="*/ 2147483646 w 2"/>
              <a:gd name="T61" fmla="*/ 0 h 2"/>
              <a:gd name="T62" fmla="*/ 2147483646 w 2"/>
              <a:gd name="T63" fmla="*/ 0 h 2"/>
              <a:gd name="T64" fmla="*/ 2147483646 w 2"/>
              <a:gd name="T65" fmla="*/ 0 h 2"/>
              <a:gd name="T66" fmla="*/ 2147483646 w 2"/>
              <a:gd name="T67" fmla="*/ 2147483646 h 2"/>
              <a:gd name="T68" fmla="*/ 2147483646 w 2"/>
              <a:gd name="T69" fmla="*/ 0 h 2"/>
              <a:gd name="T70" fmla="*/ 2147483646 w 2"/>
              <a:gd name="T71" fmla="*/ 0 h 2"/>
              <a:gd name="T72" fmla="*/ 0 w 2"/>
              <a:gd name="T73" fmla="*/ 0 h 2"/>
              <a:gd name="T74" fmla="*/ 0 w 2"/>
              <a:gd name="T75" fmla="*/ 0 h 2"/>
              <a:gd name="T76" fmla="*/ 0 w 2"/>
              <a:gd name="T77" fmla="*/ 2147483646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1" name="Freeform 1180"/>
          <p:cNvSpPr>
            <a:spLocks/>
          </p:cNvSpPr>
          <p:nvPr/>
        </p:nvSpPr>
        <p:spPr bwMode="auto">
          <a:xfrm>
            <a:off x="560388" y="530225"/>
            <a:ext cx="3175" cy="4763"/>
          </a:xfrm>
          <a:custGeom>
            <a:avLst/>
            <a:gdLst>
              <a:gd name="T0" fmla="*/ 0 w 2"/>
              <a:gd name="T1" fmla="*/ 2147483646 h 3"/>
              <a:gd name="T2" fmla="*/ 0 w 2"/>
              <a:gd name="T3" fmla="*/ 2147483646 h 3"/>
              <a:gd name="T4" fmla="*/ 2147483646 w 2"/>
              <a:gd name="T5" fmla="*/ 2147483646 h 3"/>
              <a:gd name="T6" fmla="*/ 2147483646 w 2"/>
              <a:gd name="T7" fmla="*/ 2147483646 h 3"/>
              <a:gd name="T8" fmla="*/ 0 w 2"/>
              <a:gd name="T9" fmla="*/ 0 h 3"/>
              <a:gd name="T10" fmla="*/ 0 w 2"/>
              <a:gd name="T11" fmla="*/ 0 h 3"/>
              <a:gd name="T12" fmla="*/ 0 w 2"/>
              <a:gd name="T13" fmla="*/ 0 h 3"/>
              <a:gd name="T14" fmla="*/ 0 w 2"/>
              <a:gd name="T15" fmla="*/ 2147483646 h 3"/>
              <a:gd name="T16" fmla="*/ 0 w 2"/>
              <a:gd name="T17" fmla="*/ 2147483646 h 3"/>
              <a:gd name="T18" fmla="*/ 0 w 2"/>
              <a:gd name="T19" fmla="*/ 2147483646 h 3"/>
              <a:gd name="T20" fmla="*/ 0 w 2"/>
              <a:gd name="T21" fmla="*/ 2147483646 h 3"/>
              <a:gd name="T22" fmla="*/ 0 w 2"/>
              <a:gd name="T23" fmla="*/ 0 h 3"/>
              <a:gd name="T24" fmla="*/ 0 w 2"/>
              <a:gd name="T25" fmla="*/ 2147483646 h 3"/>
              <a:gd name="T26" fmla="*/ 0 w 2"/>
              <a:gd name="T27" fmla="*/ 2147483646 h 3"/>
              <a:gd name="T28" fmla="*/ 0 w 2"/>
              <a:gd name="T29" fmla="*/ 2147483646 h 3"/>
              <a:gd name="T30" fmla="*/ 0 w 2"/>
              <a:gd name="T31" fmla="*/ 2147483646 h 3"/>
              <a:gd name="T32" fmla="*/ 0 w 2"/>
              <a:gd name="T33" fmla="*/ 2147483646 h 3"/>
              <a:gd name="T34" fmla="*/ 0 w 2"/>
              <a:gd name="T35" fmla="*/ 2147483646 h 3"/>
              <a:gd name="T36" fmla="*/ 0 w 2"/>
              <a:gd name="T37" fmla="*/ 2147483646 h 3"/>
              <a:gd name="T38" fmla="*/ 0 w 2"/>
              <a:gd name="T39" fmla="*/ 2147483646 h 3"/>
              <a:gd name="T40" fmla="*/ 0 w 2"/>
              <a:gd name="T41" fmla="*/ 2147483646 h 3"/>
              <a:gd name="T42" fmla="*/ 0 w 2"/>
              <a:gd name="T43" fmla="*/ 2147483646 h 3"/>
              <a:gd name="T44" fmla="*/ 0 w 2"/>
              <a:gd name="T45" fmla="*/ 2147483646 h 3"/>
              <a:gd name="T46" fmla="*/ 0 w 2"/>
              <a:gd name="T47" fmla="*/ 2147483646 h 3"/>
              <a:gd name="T48" fmla="*/ 0 w 2"/>
              <a:gd name="T49" fmla="*/ 2147483646 h 3"/>
              <a:gd name="T50" fmla="*/ 0 w 2"/>
              <a:gd name="T51" fmla="*/ 2147483646 h 3"/>
              <a:gd name="T52" fmla="*/ 0 w 2"/>
              <a:gd name="T53" fmla="*/ 2147483646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2" name="Line 1187"/>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3" name="Line 1188"/>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4" name="Freeform 1208"/>
          <p:cNvSpPr>
            <a:spLocks/>
          </p:cNvSpPr>
          <p:nvPr/>
        </p:nvSpPr>
        <p:spPr bwMode="auto">
          <a:xfrm>
            <a:off x="595313" y="557213"/>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5" name="Freeform 1210"/>
          <p:cNvSpPr>
            <a:spLocks/>
          </p:cNvSpPr>
          <p:nvPr/>
        </p:nvSpPr>
        <p:spPr bwMode="auto">
          <a:xfrm>
            <a:off x="595313" y="557213"/>
            <a:ext cx="3175" cy="3175"/>
          </a:xfrm>
          <a:custGeom>
            <a:avLst/>
            <a:gdLst>
              <a:gd name="T0" fmla="*/ 0 w 2"/>
              <a:gd name="T1" fmla="*/ 2147483646 h 2"/>
              <a:gd name="T2" fmla="*/ 0 w 2"/>
              <a:gd name="T3" fmla="*/ 2147483646 h 2"/>
              <a:gd name="T4" fmla="*/ 2147483646 w 2"/>
              <a:gd name="T5" fmla="*/ 2147483646 h 2"/>
              <a:gd name="T6" fmla="*/ 2147483646 w 2"/>
              <a:gd name="T7" fmla="*/ 0 h 2"/>
              <a:gd name="T8" fmla="*/ 2147483646 w 2"/>
              <a:gd name="T9" fmla="*/ 0 h 2"/>
              <a:gd name="T10" fmla="*/ 0 w 2"/>
              <a:gd name="T11" fmla="*/ 0 h 2"/>
              <a:gd name="T12" fmla="*/ 0 w 2"/>
              <a:gd name="T13" fmla="*/ 0 h 2"/>
              <a:gd name="T14" fmla="*/ 0 w 2"/>
              <a:gd name="T15" fmla="*/ 0 h 2"/>
              <a:gd name="T16" fmla="*/ 0 w 2"/>
              <a:gd name="T17" fmla="*/ 2147483646 h 2"/>
              <a:gd name="T18" fmla="*/ 0 w 2"/>
              <a:gd name="T19" fmla="*/ 2147483646 h 2"/>
              <a:gd name="T20" fmla="*/ 2147483646 w 2"/>
              <a:gd name="T21" fmla="*/ 2147483646 h 2"/>
              <a:gd name="T22" fmla="*/ 2147483646 w 2"/>
              <a:gd name="T23" fmla="*/ 0 h 2"/>
              <a:gd name="T24" fmla="*/ 2147483646 w 2"/>
              <a:gd name="T25" fmla="*/ 0 h 2"/>
              <a:gd name="T26" fmla="*/ 0 w 2"/>
              <a:gd name="T27" fmla="*/ 0 h 2"/>
              <a:gd name="T28" fmla="*/ 0 w 2"/>
              <a:gd name="T29" fmla="*/ 0 h 2"/>
              <a:gd name="T30" fmla="*/ 0 w 2"/>
              <a:gd name="T31" fmla="*/ 0 h 2"/>
              <a:gd name="T32" fmla="*/ 0 w 2"/>
              <a:gd name="T33" fmla="*/ 2147483646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6" name="Freeform 1214"/>
          <p:cNvSpPr>
            <a:spLocks/>
          </p:cNvSpPr>
          <p:nvPr/>
        </p:nvSpPr>
        <p:spPr bwMode="auto">
          <a:xfrm>
            <a:off x="595313" y="557213"/>
            <a:ext cx="3175" cy="3175"/>
          </a:xfrm>
          <a:custGeom>
            <a:avLst/>
            <a:gdLst>
              <a:gd name="T0" fmla="*/ 0 w 2"/>
              <a:gd name="T1" fmla="*/ 2147483646 h 2"/>
              <a:gd name="T2" fmla="*/ 2147483646 w 2"/>
              <a:gd name="T3" fmla="*/ 2147483646 h 2"/>
              <a:gd name="T4" fmla="*/ 0 w 2"/>
              <a:gd name="T5" fmla="*/ 0 h 2"/>
              <a:gd name="T6" fmla="*/ 0 w 2"/>
              <a:gd name="T7" fmla="*/ 2147483646 h 2"/>
              <a:gd name="T8" fmla="*/ 0 w 2"/>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7" name="Rectangle 1215">
            <a:extLst>
              <a:ext uri="{FF2B5EF4-FFF2-40B4-BE49-F238E27FC236}">
                <a16:creationId xmlns:a16="http://schemas.microsoft.com/office/drawing/2014/main" id="{FEE66926-7D70-4A8A-8165-1088AF2588E1}"/>
              </a:ext>
            </a:extLst>
          </p:cNvPr>
          <p:cNvSpPr>
            <a:spLocks noChangeArrowheads="1"/>
          </p:cNvSpPr>
          <p:nvPr/>
        </p:nvSpPr>
        <p:spPr bwMode="auto">
          <a:xfrm>
            <a:off x="595313" y="627063"/>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98" name="Freeform 1217"/>
          <p:cNvSpPr>
            <a:spLocks/>
          </p:cNvSpPr>
          <p:nvPr/>
        </p:nvSpPr>
        <p:spPr bwMode="auto">
          <a:xfrm>
            <a:off x="595313" y="6270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9" name="Freeform 1219"/>
          <p:cNvSpPr>
            <a:spLocks/>
          </p:cNvSpPr>
          <p:nvPr/>
        </p:nvSpPr>
        <p:spPr bwMode="auto">
          <a:xfrm>
            <a:off x="731838" y="541338"/>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0" name="Freeform 1221"/>
          <p:cNvSpPr>
            <a:spLocks/>
          </p:cNvSpPr>
          <p:nvPr/>
        </p:nvSpPr>
        <p:spPr bwMode="auto">
          <a:xfrm>
            <a:off x="731838" y="541338"/>
            <a:ext cx="3175" cy="3175"/>
          </a:xfrm>
          <a:custGeom>
            <a:avLst/>
            <a:gdLst>
              <a:gd name="T0" fmla="*/ 2147483646 w 2"/>
              <a:gd name="T1" fmla="*/ 0 h 2"/>
              <a:gd name="T2" fmla="*/ 2147483646 w 2"/>
              <a:gd name="T3" fmla="*/ 0 h 2"/>
              <a:gd name="T4" fmla="*/ 2147483646 w 2"/>
              <a:gd name="T5" fmla="*/ 0 h 2"/>
              <a:gd name="T6" fmla="*/ 0 w 2"/>
              <a:gd name="T7" fmla="*/ 0 h 2"/>
              <a:gd name="T8" fmla="*/ 0 w 2"/>
              <a:gd name="T9" fmla="*/ 0 h 2"/>
              <a:gd name="T10" fmla="*/ 0 w 2"/>
              <a:gd name="T11" fmla="*/ 2147483646 h 2"/>
              <a:gd name="T12" fmla="*/ 2147483646 w 2"/>
              <a:gd name="T13" fmla="*/ 0 h 2"/>
              <a:gd name="T14" fmla="*/ 2147483646 w 2"/>
              <a:gd name="T15" fmla="*/ 0 h 2"/>
              <a:gd name="T16" fmla="*/ 2147483646 w 2"/>
              <a:gd name="T17" fmla="*/ 0 h 2"/>
              <a:gd name="T18" fmla="*/ 0 w 2"/>
              <a:gd name="T19" fmla="*/ 0 h 2"/>
              <a:gd name="T20" fmla="*/ 0 w 2"/>
              <a:gd name="T21" fmla="*/ 0 h 2"/>
              <a:gd name="T22" fmla="*/ 0 w 2"/>
              <a:gd name="T23" fmla="*/ 2147483646 h 2"/>
              <a:gd name="T24" fmla="*/ 2147483646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1" name="Freeform 1234"/>
          <p:cNvSpPr>
            <a:spLocks/>
          </p:cNvSpPr>
          <p:nvPr/>
        </p:nvSpPr>
        <p:spPr bwMode="auto">
          <a:xfrm>
            <a:off x="722313" y="550863"/>
            <a:ext cx="3175" cy="1587"/>
          </a:xfrm>
          <a:custGeom>
            <a:avLst/>
            <a:gdLst>
              <a:gd name="T0" fmla="*/ 0 w 2"/>
              <a:gd name="T1" fmla="*/ 0 h 1587"/>
              <a:gd name="T2" fmla="*/ 0 w 2"/>
              <a:gd name="T3" fmla="*/ 0 h 1587"/>
              <a:gd name="T4" fmla="*/ 2147483646 w 2"/>
              <a:gd name="T5" fmla="*/ 0 h 1587"/>
              <a:gd name="T6" fmla="*/ 2147483646 w 2"/>
              <a:gd name="T7" fmla="*/ 0 h 1587"/>
              <a:gd name="T8" fmla="*/ 2147483646 w 2"/>
              <a:gd name="T9" fmla="*/ 0 h 1587"/>
              <a:gd name="T10" fmla="*/ 2147483646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2147483646 w 2"/>
              <a:gd name="T25" fmla="*/ 0 h 1587"/>
              <a:gd name="T26" fmla="*/ 2147483646 w 2"/>
              <a:gd name="T27" fmla="*/ 0 h 1587"/>
              <a:gd name="T28" fmla="*/ 2147483646 w 2"/>
              <a:gd name="T29" fmla="*/ 0 h 1587"/>
              <a:gd name="T30" fmla="*/ 0 w 2"/>
              <a:gd name="T31" fmla="*/ 0 h 1587"/>
              <a:gd name="T32" fmla="*/ 0 w 2"/>
              <a:gd name="T33" fmla="*/ 0 h 1587"/>
              <a:gd name="T34" fmla="*/ 2147483646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2" name="Line 1237"/>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3" name="Line 1238"/>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4" name="Freeform 1240"/>
          <p:cNvSpPr>
            <a:spLocks/>
          </p:cNvSpPr>
          <p:nvPr/>
        </p:nvSpPr>
        <p:spPr bwMode="auto">
          <a:xfrm>
            <a:off x="728663" y="541338"/>
            <a:ext cx="1587" cy="3175"/>
          </a:xfrm>
          <a:custGeom>
            <a:avLst/>
            <a:gdLst>
              <a:gd name="T0" fmla="*/ 0 w 1587"/>
              <a:gd name="T1" fmla="*/ 2147483646 h 2"/>
              <a:gd name="T2" fmla="*/ 0 w 1587"/>
              <a:gd name="T3" fmla="*/ 2147483646 h 2"/>
              <a:gd name="T4" fmla="*/ 0 w 1587"/>
              <a:gd name="T5" fmla="*/ 0 h 2"/>
              <a:gd name="T6" fmla="*/ 0 w 1587"/>
              <a:gd name="T7" fmla="*/ 2147483646 h 2"/>
              <a:gd name="T8" fmla="*/ 0 w 1587"/>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5" name="Freeform 1243"/>
          <p:cNvSpPr>
            <a:spLocks/>
          </p:cNvSpPr>
          <p:nvPr/>
        </p:nvSpPr>
        <p:spPr bwMode="auto">
          <a:xfrm>
            <a:off x="728663" y="538163"/>
            <a:ext cx="3175" cy="3175"/>
          </a:xfrm>
          <a:custGeom>
            <a:avLst/>
            <a:gdLst>
              <a:gd name="T0" fmla="*/ 2147483646 w 2"/>
              <a:gd name="T1" fmla="*/ 2147483646 h 2"/>
              <a:gd name="T2" fmla="*/ 2147483646 w 2"/>
              <a:gd name="T3" fmla="*/ 2147483646 h 2"/>
              <a:gd name="T4" fmla="*/ 2147483646 w 2"/>
              <a:gd name="T5" fmla="*/ 2147483646 h 2"/>
              <a:gd name="T6" fmla="*/ 2147483646 w 2"/>
              <a:gd name="T7" fmla="*/ 2147483646 h 2"/>
              <a:gd name="T8" fmla="*/ 0 w 2"/>
              <a:gd name="T9" fmla="*/ 2147483646 h 2"/>
              <a:gd name="T10" fmla="*/ 0 w 2"/>
              <a:gd name="T11" fmla="*/ 2147483646 h 2"/>
              <a:gd name="T12" fmla="*/ 2147483646 w 2"/>
              <a:gd name="T13" fmla="*/ 2147483646 h 2"/>
              <a:gd name="T14" fmla="*/ 0 w 2"/>
              <a:gd name="T15" fmla="*/ 2147483646 h 2"/>
              <a:gd name="T16" fmla="*/ 0 w 2"/>
              <a:gd name="T17" fmla="*/ 2147483646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0 w 2"/>
              <a:gd name="T29" fmla="*/ 2147483646 h 2"/>
              <a:gd name="T30" fmla="*/ 0 w 2"/>
              <a:gd name="T31" fmla="*/ 2147483646 h 2"/>
              <a:gd name="T32" fmla="*/ 0 w 2"/>
              <a:gd name="T33" fmla="*/ 2147483646 h 2"/>
              <a:gd name="T34" fmla="*/ 0 w 2"/>
              <a:gd name="T35" fmla="*/ 2147483646 h 2"/>
              <a:gd name="T36" fmla="*/ 0 w 2"/>
              <a:gd name="T37" fmla="*/ 2147483646 h 2"/>
              <a:gd name="T38" fmla="*/ 2147483646 w 2"/>
              <a:gd name="T39" fmla="*/ 2147483646 h 2"/>
              <a:gd name="T40" fmla="*/ 2147483646 w 2"/>
              <a:gd name="T41" fmla="*/ 2147483646 h 2"/>
              <a:gd name="T42" fmla="*/ 2147483646 w 2"/>
              <a:gd name="T43" fmla="*/ 2147483646 h 2"/>
              <a:gd name="T44" fmla="*/ 2147483646 w 2"/>
              <a:gd name="T45" fmla="*/ 2147483646 h 2"/>
              <a:gd name="T46" fmla="*/ 2147483646 w 2"/>
              <a:gd name="T47" fmla="*/ 2147483646 h 2"/>
              <a:gd name="T48" fmla="*/ 0 w 2"/>
              <a:gd name="T49" fmla="*/ 0 h 2"/>
              <a:gd name="T50" fmla="*/ 0 w 2"/>
              <a:gd name="T51" fmla="*/ 2147483646 h 2"/>
              <a:gd name="T52" fmla="*/ 0 w 2"/>
              <a:gd name="T53" fmla="*/ 2147483646 h 2"/>
              <a:gd name="T54" fmla="*/ 0 w 2"/>
              <a:gd name="T55" fmla="*/ 2147483646 h 2"/>
              <a:gd name="T56" fmla="*/ 2147483646 w 2"/>
              <a:gd name="T57" fmla="*/ 2147483646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6" name="Freeform 1246"/>
          <p:cNvSpPr>
            <a:spLocks/>
          </p:cNvSpPr>
          <p:nvPr/>
        </p:nvSpPr>
        <p:spPr bwMode="auto">
          <a:xfrm>
            <a:off x="725488" y="547688"/>
            <a:ext cx="3175" cy="3175"/>
          </a:xfrm>
          <a:custGeom>
            <a:avLst/>
            <a:gdLst>
              <a:gd name="T0" fmla="*/ 0 w 2"/>
              <a:gd name="T1" fmla="*/ 2147483646 h 2"/>
              <a:gd name="T2" fmla="*/ 0 w 2"/>
              <a:gd name="T3" fmla="*/ 2147483646 h 2"/>
              <a:gd name="T4" fmla="*/ 2147483646 w 2"/>
              <a:gd name="T5" fmla="*/ 0 h 2"/>
              <a:gd name="T6" fmla="*/ 2147483646 w 2"/>
              <a:gd name="T7" fmla="*/ 0 h 2"/>
              <a:gd name="T8" fmla="*/ 0 w 2"/>
              <a:gd name="T9" fmla="*/ 0 h 2"/>
              <a:gd name="T10" fmla="*/ 0 w 2"/>
              <a:gd name="T11" fmla="*/ 0 h 2"/>
              <a:gd name="T12" fmla="*/ 0 w 2"/>
              <a:gd name="T13" fmla="*/ 2147483646 h 2"/>
              <a:gd name="T14" fmla="*/ 0 w 2"/>
              <a:gd name="T15" fmla="*/ 2147483646 h 2"/>
              <a:gd name="T16" fmla="*/ 2147483646 w 2"/>
              <a:gd name="T17" fmla="*/ 0 h 2"/>
              <a:gd name="T18" fmla="*/ 2147483646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2147483646 h 2"/>
              <a:gd name="T48" fmla="*/ 0 w 2"/>
              <a:gd name="T49" fmla="*/ 2147483646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7" name="Freeform 1250"/>
          <p:cNvSpPr>
            <a:spLocks/>
          </p:cNvSpPr>
          <p:nvPr/>
        </p:nvSpPr>
        <p:spPr bwMode="auto">
          <a:xfrm>
            <a:off x="731838" y="530225"/>
            <a:ext cx="3175" cy="1588"/>
          </a:xfrm>
          <a:custGeom>
            <a:avLst/>
            <a:gdLst>
              <a:gd name="T0" fmla="*/ 2147483646 w 2"/>
              <a:gd name="T1" fmla="*/ 0 h 1588"/>
              <a:gd name="T2" fmla="*/ 0 w 2"/>
              <a:gd name="T3" fmla="*/ 0 h 1588"/>
              <a:gd name="T4" fmla="*/ 2147483646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8" name="Freeform 1252"/>
          <p:cNvSpPr>
            <a:spLocks/>
          </p:cNvSpPr>
          <p:nvPr/>
        </p:nvSpPr>
        <p:spPr bwMode="auto">
          <a:xfrm>
            <a:off x="731838" y="527050"/>
            <a:ext cx="3175" cy="7938"/>
          </a:xfrm>
          <a:custGeom>
            <a:avLst/>
            <a:gdLst>
              <a:gd name="T0" fmla="*/ 2147483646 w 2"/>
              <a:gd name="T1" fmla="*/ 2147483646 h 5"/>
              <a:gd name="T2" fmla="*/ 2147483646 w 2"/>
              <a:gd name="T3" fmla="*/ 2147483646 h 5"/>
              <a:gd name="T4" fmla="*/ 0 w 2"/>
              <a:gd name="T5" fmla="*/ 0 h 5"/>
              <a:gd name="T6" fmla="*/ 0 w 2"/>
              <a:gd name="T7" fmla="*/ 2147483646 h 5"/>
              <a:gd name="T8" fmla="*/ 0 w 2"/>
              <a:gd name="T9" fmla="*/ 2147483646 h 5"/>
              <a:gd name="T10" fmla="*/ 2147483646 w 2"/>
              <a:gd name="T11" fmla="*/ 2147483646 h 5"/>
              <a:gd name="T12" fmla="*/ 2147483646 w 2"/>
              <a:gd name="T13" fmla="*/ 2147483646 h 5"/>
              <a:gd name="T14" fmla="*/ 2147483646 w 2"/>
              <a:gd name="T15" fmla="*/ 2147483646 h 5"/>
              <a:gd name="T16" fmla="*/ 0 w 2"/>
              <a:gd name="T17" fmla="*/ 0 h 5"/>
              <a:gd name="T18" fmla="*/ 0 w 2"/>
              <a:gd name="T19" fmla="*/ 2147483646 h 5"/>
              <a:gd name="T20" fmla="*/ 0 w 2"/>
              <a:gd name="T21" fmla="*/ 2147483646 h 5"/>
              <a:gd name="T22" fmla="*/ 2147483646 w 2"/>
              <a:gd name="T23" fmla="*/ 2147483646 h 5"/>
              <a:gd name="T24" fmla="*/ 2147483646 w 2"/>
              <a:gd name="T25" fmla="*/ 2147483646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9" name="Freeform 1255"/>
          <p:cNvSpPr>
            <a:spLocks/>
          </p:cNvSpPr>
          <p:nvPr/>
        </p:nvSpPr>
        <p:spPr bwMode="auto">
          <a:xfrm>
            <a:off x="712788" y="550863"/>
            <a:ext cx="3175" cy="1587"/>
          </a:xfrm>
          <a:custGeom>
            <a:avLst/>
            <a:gdLst>
              <a:gd name="T0" fmla="*/ 0 w 2"/>
              <a:gd name="T1" fmla="*/ 0 h 1587"/>
              <a:gd name="T2" fmla="*/ 2147483646 w 2"/>
              <a:gd name="T3" fmla="*/ 0 h 1587"/>
              <a:gd name="T4" fmla="*/ 2147483646 w 2"/>
              <a:gd name="T5" fmla="*/ 0 h 1587"/>
              <a:gd name="T6" fmla="*/ 2147483646 w 2"/>
              <a:gd name="T7" fmla="*/ 0 h 1587"/>
              <a:gd name="T8" fmla="*/ 2147483646 w 2"/>
              <a:gd name="T9" fmla="*/ 0 h 1587"/>
              <a:gd name="T10" fmla="*/ 0 w 2"/>
              <a:gd name="T11" fmla="*/ 0 h 1587"/>
              <a:gd name="T12" fmla="*/ 0 w 2"/>
              <a:gd name="T13" fmla="*/ 0 h 1587"/>
              <a:gd name="T14" fmla="*/ 0 w 2"/>
              <a:gd name="T15" fmla="*/ 0 h 1587"/>
              <a:gd name="T16" fmla="*/ 0 w 2"/>
              <a:gd name="T17" fmla="*/ 0 h 1587"/>
              <a:gd name="T18" fmla="*/ 2147483646 w 2"/>
              <a:gd name="T19" fmla="*/ 0 h 1587"/>
              <a:gd name="T20" fmla="*/ 2147483646 w 2"/>
              <a:gd name="T21" fmla="*/ 0 h 1587"/>
              <a:gd name="T22" fmla="*/ 2147483646 w 2"/>
              <a:gd name="T23" fmla="*/ 0 h 1587"/>
              <a:gd name="T24" fmla="*/ 2147483646 w 2"/>
              <a:gd name="T25" fmla="*/ 0 h 1587"/>
              <a:gd name="T26" fmla="*/ 2147483646 w 2"/>
              <a:gd name="T27" fmla="*/ 0 h 1587"/>
              <a:gd name="T28" fmla="*/ 2147483646 w 2"/>
              <a:gd name="T29" fmla="*/ 0 h 1587"/>
              <a:gd name="T30" fmla="*/ 2147483646 w 2"/>
              <a:gd name="T31" fmla="*/ 0 h 1587"/>
              <a:gd name="T32" fmla="*/ 2147483646 w 2"/>
              <a:gd name="T33" fmla="*/ 0 h 1587"/>
              <a:gd name="T34" fmla="*/ 2147483646 w 2"/>
              <a:gd name="T35" fmla="*/ 0 h 1587"/>
              <a:gd name="T36" fmla="*/ 2147483646 w 2"/>
              <a:gd name="T37" fmla="*/ 0 h 1587"/>
              <a:gd name="T38" fmla="*/ 2147483646 w 2"/>
              <a:gd name="T39" fmla="*/ 0 h 1587"/>
              <a:gd name="T40" fmla="*/ 2147483646 w 2"/>
              <a:gd name="T41" fmla="*/ 0 h 1587"/>
              <a:gd name="T42" fmla="*/ 2147483646 w 2"/>
              <a:gd name="T43" fmla="*/ 0 h 1587"/>
              <a:gd name="T44" fmla="*/ 2147483646 w 2"/>
              <a:gd name="T45" fmla="*/ 0 h 1587"/>
              <a:gd name="T46" fmla="*/ 2147483646 w 2"/>
              <a:gd name="T47" fmla="*/ 0 h 1587"/>
              <a:gd name="T48" fmla="*/ 2147483646 w 2"/>
              <a:gd name="T49" fmla="*/ 0 h 1587"/>
              <a:gd name="T50" fmla="*/ 2147483646 w 2"/>
              <a:gd name="T51" fmla="*/ 0 h 1587"/>
              <a:gd name="T52" fmla="*/ 2147483646 w 2"/>
              <a:gd name="T53" fmla="*/ 0 h 1587"/>
              <a:gd name="T54" fmla="*/ 2147483646 w 2"/>
              <a:gd name="T55" fmla="*/ 0 h 1587"/>
              <a:gd name="T56" fmla="*/ 2147483646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10" name="Rectangle 1256">
            <a:extLst>
              <a:ext uri="{FF2B5EF4-FFF2-40B4-BE49-F238E27FC236}">
                <a16:creationId xmlns:a16="http://schemas.microsoft.com/office/drawing/2014/main" id="{98C61479-9026-4A04-82E6-2DD9344CBD15}"/>
              </a:ext>
            </a:extLst>
          </p:cNvPr>
          <p:cNvSpPr>
            <a:spLocks noChangeArrowheads="1"/>
          </p:cNvSpPr>
          <p:nvPr/>
        </p:nvSpPr>
        <p:spPr bwMode="auto">
          <a:xfrm>
            <a:off x="722313" y="550863"/>
            <a:ext cx="1587"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11" name="Freeform 1258"/>
          <p:cNvSpPr>
            <a:spLocks/>
          </p:cNvSpPr>
          <p:nvPr/>
        </p:nvSpPr>
        <p:spPr bwMode="auto">
          <a:xfrm>
            <a:off x="722313" y="5508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12" name="Freeform 1266"/>
          <p:cNvSpPr>
            <a:spLocks/>
          </p:cNvSpPr>
          <p:nvPr/>
        </p:nvSpPr>
        <p:spPr bwMode="auto">
          <a:xfrm>
            <a:off x="728663" y="534988"/>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13" name="Freeform 1269"/>
          <p:cNvSpPr>
            <a:spLocks/>
          </p:cNvSpPr>
          <p:nvPr/>
        </p:nvSpPr>
        <p:spPr bwMode="auto">
          <a:xfrm>
            <a:off x="728663" y="530225"/>
            <a:ext cx="3175" cy="4763"/>
          </a:xfrm>
          <a:custGeom>
            <a:avLst/>
            <a:gdLst>
              <a:gd name="T0" fmla="*/ 0 w 2"/>
              <a:gd name="T1" fmla="*/ 2147483646 h 3"/>
              <a:gd name="T2" fmla="*/ 2147483646 w 2"/>
              <a:gd name="T3" fmla="*/ 0 h 3"/>
              <a:gd name="T4" fmla="*/ 2147483646 w 2"/>
              <a:gd name="T5" fmla="*/ 0 h 3"/>
              <a:gd name="T6" fmla="*/ 2147483646 w 2"/>
              <a:gd name="T7" fmla="*/ 0 h 3"/>
              <a:gd name="T8" fmla="*/ 2147483646 w 2"/>
              <a:gd name="T9" fmla="*/ 0 h 3"/>
              <a:gd name="T10" fmla="*/ 0 w 2"/>
              <a:gd name="T11" fmla="*/ 0 h 3"/>
              <a:gd name="T12" fmla="*/ 0 w 2"/>
              <a:gd name="T13" fmla="*/ 0 h 3"/>
              <a:gd name="T14" fmla="*/ 0 w 2"/>
              <a:gd name="T15" fmla="*/ 2147483646 h 3"/>
              <a:gd name="T16" fmla="*/ 0 w 2"/>
              <a:gd name="T17" fmla="*/ 2147483646 h 3"/>
              <a:gd name="T18" fmla="*/ 2147483646 w 2"/>
              <a:gd name="T19" fmla="*/ 0 h 3"/>
              <a:gd name="T20" fmla="*/ 2147483646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2147483646 h 3"/>
              <a:gd name="T40" fmla="*/ 0 w 2"/>
              <a:gd name="T41" fmla="*/ 2147483646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14" name="Line 1270"/>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15" name="Line 1271"/>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16" name="Rectangle 1272">
            <a:extLst>
              <a:ext uri="{FF2B5EF4-FFF2-40B4-BE49-F238E27FC236}">
                <a16:creationId xmlns:a16="http://schemas.microsoft.com/office/drawing/2014/main" id="{BAD71745-81AB-401C-8975-31812C106988}"/>
              </a:ext>
            </a:extLst>
          </p:cNvPr>
          <p:cNvSpPr>
            <a:spLocks noChangeArrowheads="1"/>
          </p:cNvSpPr>
          <p:nvPr/>
        </p:nvSpPr>
        <p:spPr bwMode="auto">
          <a:xfrm>
            <a:off x="728663" y="530225"/>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17" name="Rectangle 1273">
            <a:extLst>
              <a:ext uri="{FF2B5EF4-FFF2-40B4-BE49-F238E27FC236}">
                <a16:creationId xmlns:a16="http://schemas.microsoft.com/office/drawing/2014/main" id="{AD540E3C-5CCB-4C3A-BF70-83E6B72E62BC}"/>
              </a:ext>
            </a:extLst>
          </p:cNvPr>
          <p:cNvSpPr>
            <a:spLocks noChangeArrowheads="1"/>
          </p:cNvSpPr>
          <p:nvPr/>
        </p:nvSpPr>
        <p:spPr bwMode="auto">
          <a:xfrm>
            <a:off x="728663" y="530225"/>
            <a:ext cx="1587"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18" name="Line 1274"/>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19" name="Line 1275"/>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20" name="Freeform 1277"/>
          <p:cNvSpPr>
            <a:spLocks/>
          </p:cNvSpPr>
          <p:nvPr/>
        </p:nvSpPr>
        <p:spPr bwMode="auto">
          <a:xfrm>
            <a:off x="728663" y="523875"/>
            <a:ext cx="1587" cy="3175"/>
          </a:xfrm>
          <a:custGeom>
            <a:avLst/>
            <a:gdLst>
              <a:gd name="T0" fmla="*/ 0 w 1587"/>
              <a:gd name="T1" fmla="*/ 2147483646 h 2"/>
              <a:gd name="T2" fmla="*/ 0 w 1587"/>
              <a:gd name="T3" fmla="*/ 2147483646 h 2"/>
              <a:gd name="T4" fmla="*/ 0 w 1587"/>
              <a:gd name="T5" fmla="*/ 0 h 2"/>
              <a:gd name="T6" fmla="*/ 0 w 1587"/>
              <a:gd name="T7" fmla="*/ 2147483646 h 2"/>
              <a:gd name="T8" fmla="*/ 0 w 1587"/>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21" name="Freeform 1287"/>
          <p:cNvSpPr>
            <a:spLocks/>
          </p:cNvSpPr>
          <p:nvPr/>
        </p:nvSpPr>
        <p:spPr bwMode="auto">
          <a:xfrm>
            <a:off x="719138" y="514350"/>
            <a:ext cx="3175" cy="3175"/>
          </a:xfrm>
          <a:custGeom>
            <a:avLst/>
            <a:gdLst>
              <a:gd name="T0" fmla="*/ 0 w 2"/>
              <a:gd name="T1" fmla="*/ 0 h 2"/>
              <a:gd name="T2" fmla="*/ 0 w 2"/>
              <a:gd name="T3" fmla="*/ 2147483646 h 2"/>
              <a:gd name="T4" fmla="*/ 2147483646 w 2"/>
              <a:gd name="T5" fmla="*/ 2147483646 h 2"/>
              <a:gd name="T6" fmla="*/ 2147483646 w 2"/>
              <a:gd name="T7" fmla="*/ 2147483646 h 2"/>
              <a:gd name="T8" fmla="*/ 2147483646 w 2"/>
              <a:gd name="T9" fmla="*/ 2147483646 h 2"/>
              <a:gd name="T10" fmla="*/ 2147483646 w 2"/>
              <a:gd name="T11" fmla="*/ 0 h 2"/>
              <a:gd name="T12" fmla="*/ 0 w 2"/>
              <a:gd name="T13" fmla="*/ 0 h 2"/>
              <a:gd name="T14" fmla="*/ 0 w 2"/>
              <a:gd name="T15" fmla="*/ 0 h 2"/>
              <a:gd name="T16" fmla="*/ 0 w 2"/>
              <a:gd name="T17" fmla="*/ 2147483646 h 2"/>
              <a:gd name="T18" fmla="*/ 0 w 2"/>
              <a:gd name="T19" fmla="*/ 2147483646 h 2"/>
              <a:gd name="T20" fmla="*/ 0 w 2"/>
              <a:gd name="T21" fmla="*/ 2147483646 h 2"/>
              <a:gd name="T22" fmla="*/ 0 w 2"/>
              <a:gd name="T23" fmla="*/ 2147483646 h 2"/>
              <a:gd name="T24" fmla="*/ 2147483646 w 2"/>
              <a:gd name="T25" fmla="*/ 2147483646 h 2"/>
              <a:gd name="T26" fmla="*/ 2147483646 w 2"/>
              <a:gd name="T27" fmla="*/ 2147483646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22" name="Freeform 1290"/>
          <p:cNvSpPr>
            <a:spLocks/>
          </p:cNvSpPr>
          <p:nvPr/>
        </p:nvSpPr>
        <p:spPr bwMode="auto">
          <a:xfrm>
            <a:off x="719138" y="517525"/>
            <a:ext cx="3175" cy="3175"/>
          </a:xfrm>
          <a:custGeom>
            <a:avLst/>
            <a:gdLst>
              <a:gd name="T0" fmla="*/ 0 w 2"/>
              <a:gd name="T1" fmla="*/ 2147483646 h 2"/>
              <a:gd name="T2" fmla="*/ 0 w 2"/>
              <a:gd name="T3" fmla="*/ 2147483646 h 2"/>
              <a:gd name="T4" fmla="*/ 2147483646 w 2"/>
              <a:gd name="T5" fmla="*/ 2147483646 h 2"/>
              <a:gd name="T6" fmla="*/ 2147483646 w 2"/>
              <a:gd name="T7" fmla="*/ 2147483646 h 2"/>
              <a:gd name="T8" fmla="*/ 2147483646 w 2"/>
              <a:gd name="T9" fmla="*/ 2147483646 h 2"/>
              <a:gd name="T10" fmla="*/ 2147483646 w 2"/>
              <a:gd name="T11" fmla="*/ 0 h 2"/>
              <a:gd name="T12" fmla="*/ 0 w 2"/>
              <a:gd name="T13" fmla="*/ 0 h 2"/>
              <a:gd name="T14" fmla="*/ 0 w 2"/>
              <a:gd name="T15" fmla="*/ 0 h 2"/>
              <a:gd name="T16" fmla="*/ 0 w 2"/>
              <a:gd name="T17" fmla="*/ 0 h 2"/>
              <a:gd name="T18" fmla="*/ 0 w 2"/>
              <a:gd name="T19" fmla="*/ 0 h 2"/>
              <a:gd name="T20" fmla="*/ 2147483646 w 2"/>
              <a:gd name="T21" fmla="*/ 0 h 2"/>
              <a:gd name="T22" fmla="*/ 0 w 2"/>
              <a:gd name="T23" fmla="*/ 0 h 2"/>
              <a:gd name="T24" fmla="*/ 0 w 2"/>
              <a:gd name="T25" fmla="*/ 0 h 2"/>
              <a:gd name="T26" fmla="*/ 0 w 2"/>
              <a:gd name="T27" fmla="*/ 0 h 2"/>
              <a:gd name="T28" fmla="*/ 0 w 2"/>
              <a:gd name="T29" fmla="*/ 0 h 2"/>
              <a:gd name="T30" fmla="*/ 0 w 2"/>
              <a:gd name="T31" fmla="*/ 2147483646 h 2"/>
              <a:gd name="T32" fmla="*/ 0 w 2"/>
              <a:gd name="T33" fmla="*/ 2147483646 h 2"/>
              <a:gd name="T34" fmla="*/ 0 w 2"/>
              <a:gd name="T35" fmla="*/ 2147483646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2147483646 h 2"/>
              <a:gd name="T50" fmla="*/ 2147483646 w 2"/>
              <a:gd name="T51" fmla="*/ 2147483646 h 2"/>
              <a:gd name="T52" fmla="*/ 2147483646 w 2"/>
              <a:gd name="T53" fmla="*/ 0 h 2"/>
              <a:gd name="T54" fmla="*/ 2147483646 w 2"/>
              <a:gd name="T55" fmla="*/ 0 h 2"/>
              <a:gd name="T56" fmla="*/ 0 w 2"/>
              <a:gd name="T57" fmla="*/ 0 h 2"/>
              <a:gd name="T58" fmla="*/ 0 w 2"/>
              <a:gd name="T59" fmla="*/ 0 h 2"/>
              <a:gd name="T60" fmla="*/ 0 w 2"/>
              <a:gd name="T61" fmla="*/ 2147483646 h 2"/>
              <a:gd name="T62" fmla="*/ 0 w 2"/>
              <a:gd name="T63" fmla="*/ 2147483646 h 2"/>
              <a:gd name="T64" fmla="*/ 2147483646 w 2"/>
              <a:gd name="T65" fmla="*/ 2147483646 h 2"/>
              <a:gd name="T66" fmla="*/ 2147483646 w 2"/>
              <a:gd name="T67" fmla="*/ 2147483646 h 2"/>
              <a:gd name="T68" fmla="*/ 0 w 2"/>
              <a:gd name="T69" fmla="*/ 2147483646 h 2"/>
              <a:gd name="T70" fmla="*/ 0 w 2"/>
              <a:gd name="T71" fmla="*/ 2147483646 h 2"/>
              <a:gd name="T72" fmla="*/ 0 w 2"/>
              <a:gd name="T73" fmla="*/ 2147483646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23" name="Rectangle 1335">
            <a:extLst>
              <a:ext uri="{FF2B5EF4-FFF2-40B4-BE49-F238E27FC236}">
                <a16:creationId xmlns:a16="http://schemas.microsoft.com/office/drawing/2014/main" id="{63DF48C2-C9C8-420B-80F0-56DF947DE05F}"/>
              </a:ext>
            </a:extLst>
          </p:cNvPr>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24" name="Rectangle 1336">
            <a:extLst>
              <a:ext uri="{FF2B5EF4-FFF2-40B4-BE49-F238E27FC236}">
                <a16:creationId xmlns:a16="http://schemas.microsoft.com/office/drawing/2014/main" id="{38A6DD2C-B738-4819-B847-CBD49CCD23A4}"/>
              </a:ext>
            </a:extLst>
          </p:cNvPr>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25" name="Rectangle 1337">
            <a:extLst>
              <a:ext uri="{FF2B5EF4-FFF2-40B4-BE49-F238E27FC236}">
                <a16:creationId xmlns:a16="http://schemas.microsoft.com/office/drawing/2014/main" id="{E4B346FF-F3E9-4528-9F4E-C4B344DA8583}"/>
              </a:ext>
            </a:extLst>
          </p:cNvPr>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26" name="Rectangle 1340">
            <a:extLst>
              <a:ext uri="{FF2B5EF4-FFF2-40B4-BE49-F238E27FC236}">
                <a16:creationId xmlns:a16="http://schemas.microsoft.com/office/drawing/2014/main" id="{D3210D86-093A-4C95-B557-D61A9F14ED65}"/>
              </a:ext>
            </a:extLst>
          </p:cNvPr>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27" name="Rectangle 1341">
            <a:extLst>
              <a:ext uri="{FF2B5EF4-FFF2-40B4-BE49-F238E27FC236}">
                <a16:creationId xmlns:a16="http://schemas.microsoft.com/office/drawing/2014/main" id="{FEA1F04F-6E9E-46DE-A888-1697AE6B175B}"/>
              </a:ext>
            </a:extLst>
          </p:cNvPr>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28" name="Rectangle 1342">
            <a:extLst>
              <a:ext uri="{FF2B5EF4-FFF2-40B4-BE49-F238E27FC236}">
                <a16:creationId xmlns:a16="http://schemas.microsoft.com/office/drawing/2014/main" id="{5732DA83-C07D-4D76-8613-5ADA7122059B}"/>
              </a:ext>
            </a:extLst>
          </p:cNvPr>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29" name="Rectangle 1343">
            <a:extLst>
              <a:ext uri="{FF2B5EF4-FFF2-40B4-BE49-F238E27FC236}">
                <a16:creationId xmlns:a16="http://schemas.microsoft.com/office/drawing/2014/main" id="{E0B0C7AB-AD15-4DD5-98BA-523D817A4C94}"/>
              </a:ext>
            </a:extLst>
          </p:cNvPr>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30" name="Rectangle 1344">
            <a:extLst>
              <a:ext uri="{FF2B5EF4-FFF2-40B4-BE49-F238E27FC236}">
                <a16:creationId xmlns:a16="http://schemas.microsoft.com/office/drawing/2014/main" id="{592F1D3C-A0FB-4F40-B7F4-4F7363D31328}"/>
              </a:ext>
            </a:extLst>
          </p:cNvPr>
          <p:cNvSpPr>
            <a:spLocks noChangeArrowheads="1"/>
          </p:cNvSpPr>
          <p:nvPr/>
        </p:nvSpPr>
        <p:spPr bwMode="auto">
          <a:xfrm>
            <a:off x="465138" y="485775"/>
            <a:ext cx="1587"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70" name="ClipArt Placeholder 9"/>
          <p:cNvSpPr>
            <a:spLocks noGrp="1"/>
          </p:cNvSpPr>
          <p:nvPr>
            <p:ph type="clipArt" sz="quarter" idx="49"/>
          </p:nvPr>
        </p:nvSpPr>
        <p:spPr>
          <a:xfrm>
            <a:off x="341834"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a:t>Click icon to add clip art</a:t>
            </a:r>
            <a:endParaRPr lang="en-US" noProof="0" dirty="0"/>
          </a:p>
        </p:txBody>
      </p:sp>
      <p:sp>
        <p:nvSpPr>
          <p:cNvPr id="177" name="ClipArt Placeholder 9"/>
          <p:cNvSpPr>
            <a:spLocks noGrp="1"/>
          </p:cNvSpPr>
          <p:nvPr>
            <p:ph type="clipArt" sz="quarter" idx="56"/>
          </p:nvPr>
        </p:nvSpPr>
        <p:spPr>
          <a:xfrm>
            <a:off x="2093047"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a:t>Click icon to add clip art</a:t>
            </a:r>
            <a:endParaRPr lang="en-US" noProof="0" dirty="0"/>
          </a:p>
        </p:txBody>
      </p:sp>
      <p:sp>
        <p:nvSpPr>
          <p:cNvPr id="184" name="ClipArt Placeholder 9"/>
          <p:cNvSpPr>
            <a:spLocks noGrp="1"/>
          </p:cNvSpPr>
          <p:nvPr>
            <p:ph type="clipArt" sz="quarter" idx="63"/>
          </p:nvPr>
        </p:nvSpPr>
        <p:spPr>
          <a:xfrm>
            <a:off x="3844259"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a:t>Click icon to add clip art</a:t>
            </a:r>
            <a:endParaRPr lang="en-US" noProof="0" dirty="0"/>
          </a:p>
        </p:txBody>
      </p:sp>
      <p:sp>
        <p:nvSpPr>
          <p:cNvPr id="191" name="ClipArt Placeholder 9"/>
          <p:cNvSpPr>
            <a:spLocks noGrp="1"/>
          </p:cNvSpPr>
          <p:nvPr>
            <p:ph type="clipArt" sz="quarter" idx="70"/>
          </p:nvPr>
        </p:nvSpPr>
        <p:spPr>
          <a:xfrm>
            <a:off x="5595471"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a:t>Click icon to add clip art</a:t>
            </a:r>
            <a:endParaRPr lang="en-US" noProof="0" dirty="0"/>
          </a:p>
        </p:txBody>
      </p:sp>
      <p:sp>
        <p:nvSpPr>
          <p:cNvPr id="198" name="ClipArt Placeholder 9"/>
          <p:cNvSpPr>
            <a:spLocks noGrp="1"/>
          </p:cNvSpPr>
          <p:nvPr>
            <p:ph type="clipArt" sz="quarter" idx="77"/>
          </p:nvPr>
        </p:nvSpPr>
        <p:spPr>
          <a:xfrm>
            <a:off x="7346684"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a:t>Click icon to add clip art</a:t>
            </a:r>
            <a:endParaRPr lang="en-US" noProof="0" dirty="0"/>
          </a:p>
        </p:txBody>
      </p:sp>
      <p:sp>
        <p:nvSpPr>
          <p:cNvPr id="324" name="Title 323"/>
          <p:cNvSpPr>
            <a:spLocks noGrp="1"/>
          </p:cNvSpPr>
          <p:nvPr>
            <p:ph type="title"/>
          </p:nvPr>
        </p:nvSpPr>
        <p:spPr>
          <a:xfrm>
            <a:off x="343401" y="301625"/>
            <a:ext cx="8439652" cy="668193"/>
          </a:xfrm>
        </p:spPr>
        <p:txBody>
          <a:bodyPr/>
          <a:lstStyle>
            <a:lvl1pPr>
              <a:defRPr b="0" i="0">
                <a:solidFill>
                  <a:schemeClr val="bg2"/>
                </a:solidFill>
                <a:latin typeface="+mn-lt"/>
                <a:cs typeface="Andes ExtraLight"/>
              </a:defRPr>
            </a:lvl1pPr>
          </a:lstStyle>
          <a:p>
            <a:r>
              <a:rPr lang="en-US"/>
              <a:t>Click to edit Master title style</a:t>
            </a:r>
            <a:endParaRPr lang="en-US" dirty="0"/>
          </a:p>
        </p:txBody>
      </p:sp>
      <p:sp>
        <p:nvSpPr>
          <p:cNvPr id="171" name="Text Placeholder 2"/>
          <p:cNvSpPr>
            <a:spLocks noGrp="1"/>
          </p:cNvSpPr>
          <p:nvPr>
            <p:ph type="body" sz="quarter" idx="50"/>
          </p:nvPr>
        </p:nvSpPr>
        <p:spPr>
          <a:xfrm>
            <a:off x="603491"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a:t>Click to edit Master text styles</a:t>
            </a:r>
          </a:p>
        </p:txBody>
      </p:sp>
      <p:sp>
        <p:nvSpPr>
          <p:cNvPr id="172" name="Picture Placeholder 4"/>
          <p:cNvSpPr>
            <a:spLocks noGrp="1"/>
          </p:cNvSpPr>
          <p:nvPr>
            <p:ph type="pic" sz="quarter" idx="51"/>
          </p:nvPr>
        </p:nvSpPr>
        <p:spPr>
          <a:xfrm>
            <a:off x="476491" y="4049120"/>
            <a:ext cx="1187450" cy="492125"/>
          </a:xfrm>
        </p:spPr>
        <p:txBody>
          <a:bodyPr/>
          <a:lstStyle>
            <a:lvl1pPr algn="ctr">
              <a:defRPr sz="1100">
                <a:solidFill>
                  <a:schemeClr val="tx2">
                    <a:lumMod val="65000"/>
                    <a:lumOff val="35000"/>
                  </a:schemeClr>
                </a:solidFill>
              </a:defRPr>
            </a:lvl1pPr>
          </a:lstStyle>
          <a:p>
            <a:pPr lvl="0"/>
            <a:r>
              <a:rPr lang="en-US" noProof="0"/>
              <a:t>Drag picture to placeholder or click icon to add</a:t>
            </a:r>
            <a:endParaRPr lang="en-US" noProof="0" dirty="0"/>
          </a:p>
        </p:txBody>
      </p:sp>
      <p:sp>
        <p:nvSpPr>
          <p:cNvPr id="173" name="Text Placeholder 2"/>
          <p:cNvSpPr>
            <a:spLocks noGrp="1"/>
          </p:cNvSpPr>
          <p:nvPr>
            <p:ph type="body" sz="quarter" idx="52"/>
          </p:nvPr>
        </p:nvSpPr>
        <p:spPr>
          <a:xfrm>
            <a:off x="465099"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174" name="Text Placeholder 2"/>
          <p:cNvSpPr>
            <a:spLocks noGrp="1"/>
          </p:cNvSpPr>
          <p:nvPr>
            <p:ph type="body" sz="quarter" idx="53"/>
          </p:nvPr>
        </p:nvSpPr>
        <p:spPr>
          <a:xfrm>
            <a:off x="465099"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175" name="Text Placeholder 2"/>
          <p:cNvSpPr>
            <a:spLocks noGrp="1"/>
          </p:cNvSpPr>
          <p:nvPr>
            <p:ph type="body" sz="quarter" idx="54"/>
          </p:nvPr>
        </p:nvSpPr>
        <p:spPr>
          <a:xfrm>
            <a:off x="465099"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76" name="Text Placeholder 2"/>
          <p:cNvSpPr>
            <a:spLocks noGrp="1"/>
          </p:cNvSpPr>
          <p:nvPr>
            <p:ph type="body" sz="quarter" idx="55"/>
          </p:nvPr>
        </p:nvSpPr>
        <p:spPr>
          <a:xfrm>
            <a:off x="465099"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78" name="Text Placeholder 2"/>
          <p:cNvSpPr>
            <a:spLocks noGrp="1"/>
          </p:cNvSpPr>
          <p:nvPr>
            <p:ph type="body" sz="quarter" idx="57"/>
          </p:nvPr>
        </p:nvSpPr>
        <p:spPr>
          <a:xfrm>
            <a:off x="2321508"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a:t>Click to edit Master text styles</a:t>
            </a:r>
          </a:p>
        </p:txBody>
      </p:sp>
      <p:sp>
        <p:nvSpPr>
          <p:cNvPr id="179" name="Picture Placeholder 4"/>
          <p:cNvSpPr>
            <a:spLocks noGrp="1"/>
          </p:cNvSpPr>
          <p:nvPr>
            <p:ph type="pic" sz="quarter" idx="58"/>
          </p:nvPr>
        </p:nvSpPr>
        <p:spPr>
          <a:xfrm>
            <a:off x="2194508" y="4049120"/>
            <a:ext cx="1187450" cy="492125"/>
          </a:xfrm>
        </p:spPr>
        <p:txBody>
          <a:bodyPr/>
          <a:lstStyle>
            <a:lvl1pPr algn="ctr">
              <a:defRPr sz="1100">
                <a:solidFill>
                  <a:schemeClr val="tx2">
                    <a:lumMod val="65000"/>
                    <a:lumOff val="35000"/>
                  </a:schemeClr>
                </a:solidFill>
              </a:defRPr>
            </a:lvl1pPr>
          </a:lstStyle>
          <a:p>
            <a:pPr lvl="0"/>
            <a:r>
              <a:rPr lang="en-US" noProof="0"/>
              <a:t>Drag picture to placeholder or click icon to add</a:t>
            </a:r>
            <a:endParaRPr lang="en-US" noProof="0" dirty="0"/>
          </a:p>
        </p:txBody>
      </p:sp>
      <p:sp>
        <p:nvSpPr>
          <p:cNvPr id="180" name="Text Placeholder 2"/>
          <p:cNvSpPr>
            <a:spLocks noGrp="1"/>
          </p:cNvSpPr>
          <p:nvPr>
            <p:ph type="body" sz="quarter" idx="59"/>
          </p:nvPr>
        </p:nvSpPr>
        <p:spPr>
          <a:xfrm>
            <a:off x="2183116"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181" name="Text Placeholder 2"/>
          <p:cNvSpPr>
            <a:spLocks noGrp="1"/>
          </p:cNvSpPr>
          <p:nvPr>
            <p:ph type="body" sz="quarter" idx="60"/>
          </p:nvPr>
        </p:nvSpPr>
        <p:spPr>
          <a:xfrm>
            <a:off x="2183116"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182" name="Text Placeholder 2"/>
          <p:cNvSpPr>
            <a:spLocks noGrp="1"/>
          </p:cNvSpPr>
          <p:nvPr>
            <p:ph type="body" sz="quarter" idx="61"/>
          </p:nvPr>
        </p:nvSpPr>
        <p:spPr>
          <a:xfrm>
            <a:off x="2183116"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83" name="Text Placeholder 2"/>
          <p:cNvSpPr>
            <a:spLocks noGrp="1"/>
          </p:cNvSpPr>
          <p:nvPr>
            <p:ph type="body" sz="quarter" idx="62"/>
          </p:nvPr>
        </p:nvSpPr>
        <p:spPr>
          <a:xfrm>
            <a:off x="2183116"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85" name="Text Placeholder 2"/>
          <p:cNvSpPr>
            <a:spLocks noGrp="1"/>
          </p:cNvSpPr>
          <p:nvPr>
            <p:ph type="body" sz="quarter" idx="64"/>
          </p:nvPr>
        </p:nvSpPr>
        <p:spPr>
          <a:xfrm>
            <a:off x="4101439"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a:t>Click to edit Master text styles</a:t>
            </a:r>
          </a:p>
        </p:txBody>
      </p:sp>
      <p:sp>
        <p:nvSpPr>
          <p:cNvPr id="186" name="Picture Placeholder 4"/>
          <p:cNvSpPr>
            <a:spLocks noGrp="1"/>
          </p:cNvSpPr>
          <p:nvPr>
            <p:ph type="pic" sz="quarter" idx="65"/>
          </p:nvPr>
        </p:nvSpPr>
        <p:spPr>
          <a:xfrm>
            <a:off x="3974439" y="4049120"/>
            <a:ext cx="1187450" cy="492125"/>
          </a:xfrm>
        </p:spPr>
        <p:txBody>
          <a:bodyPr/>
          <a:lstStyle>
            <a:lvl1pPr algn="ctr">
              <a:defRPr sz="1100">
                <a:solidFill>
                  <a:schemeClr val="tx2">
                    <a:lumMod val="65000"/>
                    <a:lumOff val="35000"/>
                  </a:schemeClr>
                </a:solidFill>
              </a:defRPr>
            </a:lvl1pPr>
          </a:lstStyle>
          <a:p>
            <a:pPr lvl="0"/>
            <a:r>
              <a:rPr lang="en-US" noProof="0"/>
              <a:t>Drag picture to placeholder or click icon to add</a:t>
            </a:r>
            <a:endParaRPr lang="en-US" noProof="0" dirty="0"/>
          </a:p>
        </p:txBody>
      </p:sp>
      <p:sp>
        <p:nvSpPr>
          <p:cNvPr id="187" name="Text Placeholder 2"/>
          <p:cNvSpPr>
            <a:spLocks noGrp="1"/>
          </p:cNvSpPr>
          <p:nvPr>
            <p:ph type="body" sz="quarter" idx="66"/>
          </p:nvPr>
        </p:nvSpPr>
        <p:spPr>
          <a:xfrm>
            <a:off x="3963047"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188" name="Text Placeholder 2"/>
          <p:cNvSpPr>
            <a:spLocks noGrp="1"/>
          </p:cNvSpPr>
          <p:nvPr>
            <p:ph type="body" sz="quarter" idx="67"/>
          </p:nvPr>
        </p:nvSpPr>
        <p:spPr>
          <a:xfrm>
            <a:off x="3963047"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189" name="Text Placeholder 2"/>
          <p:cNvSpPr>
            <a:spLocks noGrp="1"/>
          </p:cNvSpPr>
          <p:nvPr>
            <p:ph type="body" sz="quarter" idx="68"/>
          </p:nvPr>
        </p:nvSpPr>
        <p:spPr>
          <a:xfrm>
            <a:off x="3963047"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90" name="Text Placeholder 2"/>
          <p:cNvSpPr>
            <a:spLocks noGrp="1"/>
          </p:cNvSpPr>
          <p:nvPr>
            <p:ph type="body" sz="quarter" idx="69"/>
          </p:nvPr>
        </p:nvSpPr>
        <p:spPr>
          <a:xfrm>
            <a:off x="3963047"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92" name="Text Placeholder 2"/>
          <p:cNvSpPr>
            <a:spLocks noGrp="1"/>
          </p:cNvSpPr>
          <p:nvPr>
            <p:ph type="body" sz="quarter" idx="71"/>
          </p:nvPr>
        </p:nvSpPr>
        <p:spPr>
          <a:xfrm>
            <a:off x="5863108"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a:t>Click to edit Master text styles</a:t>
            </a:r>
          </a:p>
        </p:txBody>
      </p:sp>
      <p:sp>
        <p:nvSpPr>
          <p:cNvPr id="193" name="Picture Placeholder 4"/>
          <p:cNvSpPr>
            <a:spLocks noGrp="1"/>
          </p:cNvSpPr>
          <p:nvPr>
            <p:ph type="pic" sz="quarter" idx="72"/>
          </p:nvPr>
        </p:nvSpPr>
        <p:spPr>
          <a:xfrm>
            <a:off x="5736108" y="4049120"/>
            <a:ext cx="1187450" cy="492125"/>
          </a:xfrm>
        </p:spPr>
        <p:txBody>
          <a:bodyPr/>
          <a:lstStyle>
            <a:lvl1pPr algn="ctr">
              <a:defRPr sz="1100">
                <a:solidFill>
                  <a:schemeClr val="tx2">
                    <a:lumMod val="65000"/>
                    <a:lumOff val="35000"/>
                  </a:schemeClr>
                </a:solidFill>
              </a:defRPr>
            </a:lvl1pPr>
          </a:lstStyle>
          <a:p>
            <a:pPr lvl="0"/>
            <a:r>
              <a:rPr lang="en-US" noProof="0"/>
              <a:t>Drag picture to placeholder or click icon to add</a:t>
            </a:r>
            <a:endParaRPr lang="en-US" noProof="0" dirty="0"/>
          </a:p>
        </p:txBody>
      </p:sp>
      <p:sp>
        <p:nvSpPr>
          <p:cNvPr id="194" name="Text Placeholder 2"/>
          <p:cNvSpPr>
            <a:spLocks noGrp="1"/>
          </p:cNvSpPr>
          <p:nvPr>
            <p:ph type="body" sz="quarter" idx="73"/>
          </p:nvPr>
        </p:nvSpPr>
        <p:spPr>
          <a:xfrm>
            <a:off x="5724716"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195" name="Text Placeholder 2"/>
          <p:cNvSpPr>
            <a:spLocks noGrp="1"/>
          </p:cNvSpPr>
          <p:nvPr>
            <p:ph type="body" sz="quarter" idx="74"/>
          </p:nvPr>
        </p:nvSpPr>
        <p:spPr>
          <a:xfrm>
            <a:off x="5724716"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196" name="Text Placeholder 2"/>
          <p:cNvSpPr>
            <a:spLocks noGrp="1"/>
          </p:cNvSpPr>
          <p:nvPr>
            <p:ph type="body" sz="quarter" idx="75"/>
          </p:nvPr>
        </p:nvSpPr>
        <p:spPr>
          <a:xfrm>
            <a:off x="5724716"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97" name="Text Placeholder 2"/>
          <p:cNvSpPr>
            <a:spLocks noGrp="1"/>
          </p:cNvSpPr>
          <p:nvPr>
            <p:ph type="body" sz="quarter" idx="76"/>
          </p:nvPr>
        </p:nvSpPr>
        <p:spPr>
          <a:xfrm>
            <a:off x="5724716"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99" name="Text Placeholder 2"/>
          <p:cNvSpPr>
            <a:spLocks noGrp="1"/>
          </p:cNvSpPr>
          <p:nvPr>
            <p:ph type="body" sz="quarter" idx="78"/>
          </p:nvPr>
        </p:nvSpPr>
        <p:spPr>
          <a:xfrm>
            <a:off x="7636461"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a:t>Click to edit Master text styles</a:t>
            </a:r>
          </a:p>
        </p:txBody>
      </p:sp>
      <p:sp>
        <p:nvSpPr>
          <p:cNvPr id="200" name="Picture Placeholder 4"/>
          <p:cNvSpPr>
            <a:spLocks noGrp="1"/>
          </p:cNvSpPr>
          <p:nvPr>
            <p:ph type="pic" sz="quarter" idx="79"/>
          </p:nvPr>
        </p:nvSpPr>
        <p:spPr>
          <a:xfrm>
            <a:off x="7509461" y="4049120"/>
            <a:ext cx="1187450" cy="492125"/>
          </a:xfrm>
        </p:spPr>
        <p:txBody>
          <a:bodyPr/>
          <a:lstStyle>
            <a:lvl1pPr algn="ctr">
              <a:defRPr sz="1100">
                <a:solidFill>
                  <a:schemeClr val="tx2">
                    <a:lumMod val="65000"/>
                    <a:lumOff val="35000"/>
                  </a:schemeClr>
                </a:solidFill>
              </a:defRPr>
            </a:lvl1pPr>
          </a:lstStyle>
          <a:p>
            <a:pPr lvl="0"/>
            <a:r>
              <a:rPr lang="en-US" noProof="0"/>
              <a:t>Drag picture to placeholder or click icon to add</a:t>
            </a:r>
            <a:endParaRPr lang="en-US" noProof="0" dirty="0"/>
          </a:p>
        </p:txBody>
      </p:sp>
      <p:sp>
        <p:nvSpPr>
          <p:cNvPr id="201" name="Text Placeholder 2"/>
          <p:cNvSpPr>
            <a:spLocks noGrp="1"/>
          </p:cNvSpPr>
          <p:nvPr>
            <p:ph type="body" sz="quarter" idx="80"/>
          </p:nvPr>
        </p:nvSpPr>
        <p:spPr>
          <a:xfrm>
            <a:off x="7498069"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202" name="Text Placeholder 2"/>
          <p:cNvSpPr>
            <a:spLocks noGrp="1"/>
          </p:cNvSpPr>
          <p:nvPr>
            <p:ph type="body" sz="quarter" idx="81"/>
          </p:nvPr>
        </p:nvSpPr>
        <p:spPr>
          <a:xfrm>
            <a:off x="7498069"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203" name="Text Placeholder 2"/>
          <p:cNvSpPr>
            <a:spLocks noGrp="1"/>
          </p:cNvSpPr>
          <p:nvPr>
            <p:ph type="body" sz="quarter" idx="82"/>
          </p:nvPr>
        </p:nvSpPr>
        <p:spPr>
          <a:xfrm>
            <a:off x="7498069"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04" name="Text Placeholder 2"/>
          <p:cNvSpPr>
            <a:spLocks noGrp="1"/>
          </p:cNvSpPr>
          <p:nvPr>
            <p:ph type="body" sz="quarter" idx="83"/>
          </p:nvPr>
        </p:nvSpPr>
        <p:spPr>
          <a:xfrm>
            <a:off x="7498069"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05" name="ClipArt Placeholder 9"/>
          <p:cNvSpPr>
            <a:spLocks noGrp="1"/>
          </p:cNvSpPr>
          <p:nvPr>
            <p:ph type="clipArt" sz="quarter" idx="84"/>
          </p:nvPr>
        </p:nvSpPr>
        <p:spPr>
          <a:xfrm>
            <a:off x="349091" y="1370027"/>
            <a:ext cx="1456764" cy="2023969"/>
          </a:xfrm>
          <a:prstGeom prst="roundRect">
            <a:avLst/>
          </a:prstGeom>
          <a:ln w="19050" cmpd="sng">
            <a:solidFill>
              <a:schemeClr val="bg2"/>
            </a:solidFill>
          </a:ln>
        </p:spPr>
        <p:txBody>
          <a:bodyPr/>
          <a:lstStyle/>
          <a:p>
            <a:pPr lvl="0"/>
            <a:r>
              <a:rPr lang="en-US" noProof="0"/>
              <a:t>Click icon to add clip art</a:t>
            </a:r>
            <a:endParaRPr lang="en-US" noProof="0" dirty="0"/>
          </a:p>
        </p:txBody>
      </p:sp>
      <p:sp>
        <p:nvSpPr>
          <p:cNvPr id="206" name="ClipArt Placeholder 9"/>
          <p:cNvSpPr>
            <a:spLocks noGrp="1"/>
          </p:cNvSpPr>
          <p:nvPr>
            <p:ph type="clipArt" sz="quarter" idx="85"/>
          </p:nvPr>
        </p:nvSpPr>
        <p:spPr>
          <a:xfrm>
            <a:off x="2100304" y="1370027"/>
            <a:ext cx="1456764" cy="2023969"/>
          </a:xfrm>
          <a:prstGeom prst="roundRect">
            <a:avLst/>
          </a:prstGeom>
          <a:ln w="19050" cmpd="sng">
            <a:solidFill>
              <a:schemeClr val="bg2"/>
            </a:solidFill>
          </a:ln>
        </p:spPr>
        <p:txBody>
          <a:bodyPr/>
          <a:lstStyle/>
          <a:p>
            <a:pPr lvl="0"/>
            <a:r>
              <a:rPr lang="en-US" noProof="0"/>
              <a:t>Click icon to add clip art</a:t>
            </a:r>
            <a:endParaRPr lang="en-US" noProof="0" dirty="0"/>
          </a:p>
        </p:txBody>
      </p:sp>
      <p:sp>
        <p:nvSpPr>
          <p:cNvPr id="207" name="ClipArt Placeholder 9"/>
          <p:cNvSpPr>
            <a:spLocks noGrp="1"/>
          </p:cNvSpPr>
          <p:nvPr>
            <p:ph type="clipArt" sz="quarter" idx="86"/>
          </p:nvPr>
        </p:nvSpPr>
        <p:spPr>
          <a:xfrm>
            <a:off x="3851516" y="1370027"/>
            <a:ext cx="1456764" cy="2023969"/>
          </a:xfrm>
          <a:prstGeom prst="roundRect">
            <a:avLst/>
          </a:prstGeom>
          <a:ln w="19050" cmpd="sng">
            <a:solidFill>
              <a:schemeClr val="bg2"/>
            </a:solidFill>
          </a:ln>
        </p:spPr>
        <p:txBody>
          <a:bodyPr/>
          <a:lstStyle/>
          <a:p>
            <a:pPr lvl="0"/>
            <a:r>
              <a:rPr lang="en-US" noProof="0"/>
              <a:t>Click icon to add clip art</a:t>
            </a:r>
            <a:endParaRPr lang="en-US" noProof="0" dirty="0"/>
          </a:p>
        </p:txBody>
      </p:sp>
      <p:sp>
        <p:nvSpPr>
          <p:cNvPr id="208" name="ClipArt Placeholder 9"/>
          <p:cNvSpPr>
            <a:spLocks noGrp="1"/>
          </p:cNvSpPr>
          <p:nvPr>
            <p:ph type="clipArt" sz="quarter" idx="87"/>
          </p:nvPr>
        </p:nvSpPr>
        <p:spPr>
          <a:xfrm>
            <a:off x="5602728" y="1370027"/>
            <a:ext cx="1456764" cy="2023969"/>
          </a:xfrm>
          <a:prstGeom prst="roundRect">
            <a:avLst/>
          </a:prstGeom>
          <a:ln w="19050" cmpd="sng">
            <a:solidFill>
              <a:schemeClr val="bg2"/>
            </a:solidFill>
          </a:ln>
        </p:spPr>
        <p:txBody>
          <a:bodyPr/>
          <a:lstStyle/>
          <a:p>
            <a:pPr lvl="0"/>
            <a:r>
              <a:rPr lang="en-US" noProof="0"/>
              <a:t>Click icon to add clip art</a:t>
            </a:r>
            <a:endParaRPr lang="en-US" noProof="0" dirty="0"/>
          </a:p>
        </p:txBody>
      </p:sp>
      <p:sp>
        <p:nvSpPr>
          <p:cNvPr id="209" name="ClipArt Placeholder 9"/>
          <p:cNvSpPr>
            <a:spLocks noGrp="1"/>
          </p:cNvSpPr>
          <p:nvPr>
            <p:ph type="clipArt" sz="quarter" idx="88"/>
          </p:nvPr>
        </p:nvSpPr>
        <p:spPr>
          <a:xfrm>
            <a:off x="7353941" y="1370027"/>
            <a:ext cx="1456764" cy="2023969"/>
          </a:xfrm>
          <a:prstGeom prst="roundRect">
            <a:avLst/>
          </a:prstGeom>
          <a:ln w="19050" cmpd="sng">
            <a:solidFill>
              <a:schemeClr val="bg2"/>
            </a:solidFill>
          </a:ln>
        </p:spPr>
        <p:txBody>
          <a:bodyPr/>
          <a:lstStyle/>
          <a:p>
            <a:pPr lvl="0"/>
            <a:r>
              <a:rPr lang="en-US" noProof="0"/>
              <a:t>Click icon to add clip art</a:t>
            </a:r>
            <a:endParaRPr lang="en-US" noProof="0" dirty="0"/>
          </a:p>
        </p:txBody>
      </p:sp>
      <p:sp>
        <p:nvSpPr>
          <p:cNvPr id="210" name="Text Placeholder 2"/>
          <p:cNvSpPr>
            <a:spLocks noGrp="1"/>
          </p:cNvSpPr>
          <p:nvPr>
            <p:ph type="body" sz="quarter" idx="89"/>
          </p:nvPr>
        </p:nvSpPr>
        <p:spPr>
          <a:xfrm>
            <a:off x="610748" y="1423804"/>
            <a:ext cx="933450" cy="224584"/>
          </a:xfrm>
        </p:spPr>
        <p:txBody>
          <a:bodyPr>
            <a:normAutofit/>
          </a:bodyPr>
          <a:lstStyle>
            <a:lvl1pPr algn="ctr">
              <a:lnSpc>
                <a:spcPct val="100000"/>
              </a:lnSpc>
              <a:spcBef>
                <a:spcPts val="0"/>
              </a:spcBef>
              <a:defRPr sz="1200" b="1"/>
            </a:lvl1pPr>
          </a:lstStyle>
          <a:p>
            <a:pPr lvl="0"/>
            <a:r>
              <a:rPr lang="en-US"/>
              <a:t>Click to edit Master text styles</a:t>
            </a:r>
          </a:p>
        </p:txBody>
      </p:sp>
      <p:sp>
        <p:nvSpPr>
          <p:cNvPr id="211" name="Picture Placeholder 4"/>
          <p:cNvSpPr>
            <a:spLocks noGrp="1"/>
          </p:cNvSpPr>
          <p:nvPr>
            <p:ph type="pic" sz="quarter" idx="90"/>
          </p:nvPr>
        </p:nvSpPr>
        <p:spPr>
          <a:xfrm>
            <a:off x="483748" y="1697806"/>
            <a:ext cx="1187450" cy="492125"/>
          </a:xfrm>
        </p:spPr>
        <p:txBody>
          <a:bodyPr/>
          <a:lstStyle>
            <a:lvl1pPr algn="ctr">
              <a:defRPr sz="1100"/>
            </a:lvl1pPr>
          </a:lstStyle>
          <a:p>
            <a:pPr lvl="0"/>
            <a:r>
              <a:rPr lang="en-US" noProof="0"/>
              <a:t>Drag picture to placeholder or click icon to add</a:t>
            </a:r>
            <a:endParaRPr lang="en-US" noProof="0" dirty="0"/>
          </a:p>
        </p:txBody>
      </p:sp>
      <p:sp>
        <p:nvSpPr>
          <p:cNvPr id="212" name="Text Placeholder 2"/>
          <p:cNvSpPr>
            <a:spLocks noGrp="1"/>
          </p:cNvSpPr>
          <p:nvPr>
            <p:ph type="body" sz="quarter" idx="91"/>
          </p:nvPr>
        </p:nvSpPr>
        <p:spPr>
          <a:xfrm>
            <a:off x="472356"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213" name="Text Placeholder 2"/>
          <p:cNvSpPr>
            <a:spLocks noGrp="1"/>
          </p:cNvSpPr>
          <p:nvPr>
            <p:ph type="body" sz="quarter" idx="92"/>
          </p:nvPr>
        </p:nvSpPr>
        <p:spPr>
          <a:xfrm>
            <a:off x="472356"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214" name="Text Placeholder 2"/>
          <p:cNvSpPr>
            <a:spLocks noGrp="1"/>
          </p:cNvSpPr>
          <p:nvPr>
            <p:ph type="body" sz="quarter" idx="93"/>
          </p:nvPr>
        </p:nvSpPr>
        <p:spPr>
          <a:xfrm>
            <a:off x="472356"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15" name="Text Placeholder 2"/>
          <p:cNvSpPr>
            <a:spLocks noGrp="1"/>
          </p:cNvSpPr>
          <p:nvPr>
            <p:ph type="body" sz="quarter" idx="94"/>
          </p:nvPr>
        </p:nvSpPr>
        <p:spPr>
          <a:xfrm>
            <a:off x="472356"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16" name="Text Placeholder 2"/>
          <p:cNvSpPr>
            <a:spLocks noGrp="1"/>
          </p:cNvSpPr>
          <p:nvPr>
            <p:ph type="body" sz="quarter" idx="95"/>
          </p:nvPr>
        </p:nvSpPr>
        <p:spPr>
          <a:xfrm>
            <a:off x="2328765" y="1423804"/>
            <a:ext cx="933450" cy="224584"/>
          </a:xfrm>
        </p:spPr>
        <p:txBody>
          <a:bodyPr>
            <a:normAutofit/>
          </a:bodyPr>
          <a:lstStyle>
            <a:lvl1pPr algn="ctr">
              <a:lnSpc>
                <a:spcPct val="100000"/>
              </a:lnSpc>
              <a:spcBef>
                <a:spcPts val="0"/>
              </a:spcBef>
              <a:defRPr sz="1200" b="1"/>
            </a:lvl1pPr>
          </a:lstStyle>
          <a:p>
            <a:pPr lvl="0"/>
            <a:r>
              <a:rPr lang="en-US"/>
              <a:t>Click to edit Master text styles</a:t>
            </a:r>
          </a:p>
        </p:txBody>
      </p:sp>
      <p:sp>
        <p:nvSpPr>
          <p:cNvPr id="217" name="Picture Placeholder 4"/>
          <p:cNvSpPr>
            <a:spLocks noGrp="1"/>
          </p:cNvSpPr>
          <p:nvPr>
            <p:ph type="pic" sz="quarter" idx="96"/>
          </p:nvPr>
        </p:nvSpPr>
        <p:spPr>
          <a:xfrm>
            <a:off x="2201765" y="1697806"/>
            <a:ext cx="1187450" cy="492125"/>
          </a:xfrm>
        </p:spPr>
        <p:txBody>
          <a:bodyPr/>
          <a:lstStyle>
            <a:lvl1pPr algn="ctr">
              <a:defRPr sz="1100"/>
            </a:lvl1pPr>
          </a:lstStyle>
          <a:p>
            <a:pPr lvl="0"/>
            <a:r>
              <a:rPr lang="en-US" noProof="0"/>
              <a:t>Drag picture to placeholder or click icon to add</a:t>
            </a:r>
            <a:endParaRPr lang="en-US" noProof="0" dirty="0"/>
          </a:p>
        </p:txBody>
      </p:sp>
      <p:sp>
        <p:nvSpPr>
          <p:cNvPr id="218" name="Text Placeholder 2"/>
          <p:cNvSpPr>
            <a:spLocks noGrp="1"/>
          </p:cNvSpPr>
          <p:nvPr>
            <p:ph type="body" sz="quarter" idx="97"/>
          </p:nvPr>
        </p:nvSpPr>
        <p:spPr>
          <a:xfrm>
            <a:off x="2190373"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219" name="Text Placeholder 2"/>
          <p:cNvSpPr>
            <a:spLocks noGrp="1"/>
          </p:cNvSpPr>
          <p:nvPr>
            <p:ph type="body" sz="quarter" idx="98"/>
          </p:nvPr>
        </p:nvSpPr>
        <p:spPr>
          <a:xfrm>
            <a:off x="2190373"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220" name="Text Placeholder 2"/>
          <p:cNvSpPr>
            <a:spLocks noGrp="1"/>
          </p:cNvSpPr>
          <p:nvPr>
            <p:ph type="body" sz="quarter" idx="99"/>
          </p:nvPr>
        </p:nvSpPr>
        <p:spPr>
          <a:xfrm>
            <a:off x="2190373"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21" name="Text Placeholder 2"/>
          <p:cNvSpPr>
            <a:spLocks noGrp="1"/>
          </p:cNvSpPr>
          <p:nvPr>
            <p:ph type="body" sz="quarter" idx="100"/>
          </p:nvPr>
        </p:nvSpPr>
        <p:spPr>
          <a:xfrm>
            <a:off x="2190373"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22" name="Text Placeholder 2"/>
          <p:cNvSpPr>
            <a:spLocks noGrp="1"/>
          </p:cNvSpPr>
          <p:nvPr>
            <p:ph type="body" sz="quarter" idx="101"/>
          </p:nvPr>
        </p:nvSpPr>
        <p:spPr>
          <a:xfrm>
            <a:off x="4108696" y="1423804"/>
            <a:ext cx="933450" cy="224584"/>
          </a:xfrm>
        </p:spPr>
        <p:txBody>
          <a:bodyPr>
            <a:normAutofit/>
          </a:bodyPr>
          <a:lstStyle>
            <a:lvl1pPr algn="ctr">
              <a:lnSpc>
                <a:spcPct val="100000"/>
              </a:lnSpc>
              <a:spcBef>
                <a:spcPts val="0"/>
              </a:spcBef>
              <a:defRPr sz="1200" b="1"/>
            </a:lvl1pPr>
          </a:lstStyle>
          <a:p>
            <a:pPr lvl="0"/>
            <a:r>
              <a:rPr lang="en-US"/>
              <a:t>Click to edit Master text styles</a:t>
            </a:r>
          </a:p>
        </p:txBody>
      </p:sp>
      <p:sp>
        <p:nvSpPr>
          <p:cNvPr id="223" name="Picture Placeholder 4"/>
          <p:cNvSpPr>
            <a:spLocks noGrp="1"/>
          </p:cNvSpPr>
          <p:nvPr>
            <p:ph type="pic" sz="quarter" idx="102"/>
          </p:nvPr>
        </p:nvSpPr>
        <p:spPr>
          <a:xfrm>
            <a:off x="3981696" y="1697806"/>
            <a:ext cx="1187450" cy="492125"/>
          </a:xfrm>
        </p:spPr>
        <p:txBody>
          <a:bodyPr/>
          <a:lstStyle>
            <a:lvl1pPr algn="ctr">
              <a:defRPr sz="1100"/>
            </a:lvl1pPr>
          </a:lstStyle>
          <a:p>
            <a:pPr lvl="0"/>
            <a:r>
              <a:rPr lang="en-US" noProof="0"/>
              <a:t>Drag picture to placeholder or click icon to add</a:t>
            </a:r>
            <a:endParaRPr lang="en-US" noProof="0" dirty="0"/>
          </a:p>
        </p:txBody>
      </p:sp>
      <p:sp>
        <p:nvSpPr>
          <p:cNvPr id="224" name="Text Placeholder 2"/>
          <p:cNvSpPr>
            <a:spLocks noGrp="1"/>
          </p:cNvSpPr>
          <p:nvPr>
            <p:ph type="body" sz="quarter" idx="103"/>
          </p:nvPr>
        </p:nvSpPr>
        <p:spPr>
          <a:xfrm>
            <a:off x="3970304"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225" name="Text Placeholder 2"/>
          <p:cNvSpPr>
            <a:spLocks noGrp="1"/>
          </p:cNvSpPr>
          <p:nvPr>
            <p:ph type="body" sz="quarter" idx="104"/>
          </p:nvPr>
        </p:nvSpPr>
        <p:spPr>
          <a:xfrm>
            <a:off x="3970304"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226" name="Text Placeholder 2"/>
          <p:cNvSpPr>
            <a:spLocks noGrp="1"/>
          </p:cNvSpPr>
          <p:nvPr>
            <p:ph type="body" sz="quarter" idx="105"/>
          </p:nvPr>
        </p:nvSpPr>
        <p:spPr>
          <a:xfrm>
            <a:off x="3970304"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27" name="Text Placeholder 2"/>
          <p:cNvSpPr>
            <a:spLocks noGrp="1"/>
          </p:cNvSpPr>
          <p:nvPr>
            <p:ph type="body" sz="quarter" idx="106"/>
          </p:nvPr>
        </p:nvSpPr>
        <p:spPr>
          <a:xfrm>
            <a:off x="3970304"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28" name="Text Placeholder 2"/>
          <p:cNvSpPr>
            <a:spLocks noGrp="1"/>
          </p:cNvSpPr>
          <p:nvPr>
            <p:ph type="body" sz="quarter" idx="107"/>
          </p:nvPr>
        </p:nvSpPr>
        <p:spPr>
          <a:xfrm>
            <a:off x="5870365" y="1423804"/>
            <a:ext cx="933450" cy="224584"/>
          </a:xfrm>
        </p:spPr>
        <p:txBody>
          <a:bodyPr>
            <a:normAutofit/>
          </a:bodyPr>
          <a:lstStyle>
            <a:lvl1pPr algn="ctr">
              <a:lnSpc>
                <a:spcPct val="100000"/>
              </a:lnSpc>
              <a:spcBef>
                <a:spcPts val="0"/>
              </a:spcBef>
              <a:defRPr sz="1200" b="1"/>
            </a:lvl1pPr>
          </a:lstStyle>
          <a:p>
            <a:pPr lvl="0"/>
            <a:r>
              <a:rPr lang="en-US"/>
              <a:t>Click to edit Master text styles</a:t>
            </a:r>
          </a:p>
        </p:txBody>
      </p:sp>
      <p:sp>
        <p:nvSpPr>
          <p:cNvPr id="229" name="Picture Placeholder 4"/>
          <p:cNvSpPr>
            <a:spLocks noGrp="1"/>
          </p:cNvSpPr>
          <p:nvPr>
            <p:ph type="pic" sz="quarter" idx="108"/>
          </p:nvPr>
        </p:nvSpPr>
        <p:spPr>
          <a:xfrm>
            <a:off x="5743365" y="1697806"/>
            <a:ext cx="1187450" cy="492125"/>
          </a:xfrm>
        </p:spPr>
        <p:txBody>
          <a:bodyPr/>
          <a:lstStyle>
            <a:lvl1pPr algn="ctr">
              <a:defRPr sz="1100"/>
            </a:lvl1pPr>
          </a:lstStyle>
          <a:p>
            <a:pPr lvl="0"/>
            <a:r>
              <a:rPr lang="en-US" noProof="0"/>
              <a:t>Drag picture to placeholder or click icon to add</a:t>
            </a:r>
            <a:endParaRPr lang="en-US" noProof="0" dirty="0"/>
          </a:p>
        </p:txBody>
      </p:sp>
      <p:sp>
        <p:nvSpPr>
          <p:cNvPr id="230" name="Text Placeholder 2"/>
          <p:cNvSpPr>
            <a:spLocks noGrp="1"/>
          </p:cNvSpPr>
          <p:nvPr>
            <p:ph type="body" sz="quarter" idx="109"/>
          </p:nvPr>
        </p:nvSpPr>
        <p:spPr>
          <a:xfrm>
            <a:off x="5731973"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231" name="Text Placeholder 2"/>
          <p:cNvSpPr>
            <a:spLocks noGrp="1"/>
          </p:cNvSpPr>
          <p:nvPr>
            <p:ph type="body" sz="quarter" idx="110"/>
          </p:nvPr>
        </p:nvSpPr>
        <p:spPr>
          <a:xfrm>
            <a:off x="5731973"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232" name="Text Placeholder 2"/>
          <p:cNvSpPr>
            <a:spLocks noGrp="1"/>
          </p:cNvSpPr>
          <p:nvPr>
            <p:ph type="body" sz="quarter" idx="111"/>
          </p:nvPr>
        </p:nvSpPr>
        <p:spPr>
          <a:xfrm>
            <a:off x="5731973"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33" name="Text Placeholder 2"/>
          <p:cNvSpPr>
            <a:spLocks noGrp="1"/>
          </p:cNvSpPr>
          <p:nvPr>
            <p:ph type="body" sz="quarter" idx="112"/>
          </p:nvPr>
        </p:nvSpPr>
        <p:spPr>
          <a:xfrm>
            <a:off x="5731973"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34" name="Text Placeholder 2"/>
          <p:cNvSpPr>
            <a:spLocks noGrp="1"/>
          </p:cNvSpPr>
          <p:nvPr>
            <p:ph type="body" sz="quarter" idx="113"/>
          </p:nvPr>
        </p:nvSpPr>
        <p:spPr>
          <a:xfrm>
            <a:off x="7643718" y="1423804"/>
            <a:ext cx="933450" cy="224584"/>
          </a:xfrm>
        </p:spPr>
        <p:txBody>
          <a:bodyPr>
            <a:normAutofit/>
          </a:bodyPr>
          <a:lstStyle>
            <a:lvl1pPr algn="ctr">
              <a:lnSpc>
                <a:spcPct val="100000"/>
              </a:lnSpc>
              <a:spcBef>
                <a:spcPts val="0"/>
              </a:spcBef>
              <a:defRPr sz="1200" b="1"/>
            </a:lvl1pPr>
          </a:lstStyle>
          <a:p>
            <a:pPr lvl="0"/>
            <a:r>
              <a:rPr lang="en-US"/>
              <a:t>Click to edit Master text styles</a:t>
            </a:r>
          </a:p>
        </p:txBody>
      </p:sp>
      <p:sp>
        <p:nvSpPr>
          <p:cNvPr id="235" name="Picture Placeholder 4"/>
          <p:cNvSpPr>
            <a:spLocks noGrp="1"/>
          </p:cNvSpPr>
          <p:nvPr>
            <p:ph type="pic" sz="quarter" idx="114"/>
          </p:nvPr>
        </p:nvSpPr>
        <p:spPr>
          <a:xfrm>
            <a:off x="7516718" y="1697806"/>
            <a:ext cx="1187450" cy="492125"/>
          </a:xfrm>
        </p:spPr>
        <p:txBody>
          <a:bodyPr/>
          <a:lstStyle>
            <a:lvl1pPr algn="ctr">
              <a:defRPr sz="1100"/>
            </a:lvl1pPr>
          </a:lstStyle>
          <a:p>
            <a:pPr lvl="0"/>
            <a:r>
              <a:rPr lang="en-US" noProof="0"/>
              <a:t>Drag picture to placeholder or click icon to add</a:t>
            </a:r>
            <a:endParaRPr lang="en-US" noProof="0" dirty="0"/>
          </a:p>
        </p:txBody>
      </p:sp>
      <p:sp>
        <p:nvSpPr>
          <p:cNvPr id="236" name="Text Placeholder 2"/>
          <p:cNvSpPr>
            <a:spLocks noGrp="1"/>
          </p:cNvSpPr>
          <p:nvPr>
            <p:ph type="body" sz="quarter" idx="115"/>
          </p:nvPr>
        </p:nvSpPr>
        <p:spPr>
          <a:xfrm>
            <a:off x="7505326"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237" name="Text Placeholder 2"/>
          <p:cNvSpPr>
            <a:spLocks noGrp="1"/>
          </p:cNvSpPr>
          <p:nvPr>
            <p:ph type="body" sz="quarter" idx="116"/>
          </p:nvPr>
        </p:nvSpPr>
        <p:spPr>
          <a:xfrm>
            <a:off x="7505326"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238" name="Text Placeholder 2"/>
          <p:cNvSpPr>
            <a:spLocks noGrp="1"/>
          </p:cNvSpPr>
          <p:nvPr>
            <p:ph type="body" sz="quarter" idx="117"/>
          </p:nvPr>
        </p:nvSpPr>
        <p:spPr>
          <a:xfrm>
            <a:off x="7505326"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39" name="Text Placeholder 2"/>
          <p:cNvSpPr>
            <a:spLocks noGrp="1"/>
          </p:cNvSpPr>
          <p:nvPr>
            <p:ph type="body" sz="quarter" idx="118"/>
          </p:nvPr>
        </p:nvSpPr>
        <p:spPr>
          <a:xfrm>
            <a:off x="7505326"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31" name="Footer Placeholder 1">
            <a:extLst>
              <a:ext uri="{FF2B5EF4-FFF2-40B4-BE49-F238E27FC236}">
                <a16:creationId xmlns:a16="http://schemas.microsoft.com/office/drawing/2014/main" id="{C1BE7452-993E-49D6-9FD4-07734D0EA65E}"/>
              </a:ext>
            </a:extLst>
          </p:cNvPr>
          <p:cNvSpPr>
            <a:spLocks noGrp="1"/>
          </p:cNvSpPr>
          <p:nvPr>
            <p:ph type="ftr" sz="quarter" idx="119"/>
          </p:nvPr>
        </p:nvSpPr>
        <p:spPr/>
        <p:txBody>
          <a:bodyPr/>
          <a:lstStyle>
            <a:lvl1pPr>
              <a:defRPr/>
            </a:lvl1pPr>
          </a:lstStyle>
          <a:p>
            <a:pPr>
              <a:defRPr/>
            </a:pPr>
            <a:r>
              <a:rPr lang="en-US">
                <a:solidFill>
                  <a:srgbClr val="000000">
                    <a:lumMod val="65000"/>
                    <a:lumOff val="35000"/>
                  </a:srgbClr>
                </a:solidFill>
              </a:rPr>
              <a:t>Presentation Title</a:t>
            </a:r>
          </a:p>
        </p:txBody>
      </p:sp>
      <p:sp>
        <p:nvSpPr>
          <p:cNvPr id="132" name="Slide Number Placeholder 2">
            <a:extLst>
              <a:ext uri="{FF2B5EF4-FFF2-40B4-BE49-F238E27FC236}">
                <a16:creationId xmlns:a16="http://schemas.microsoft.com/office/drawing/2014/main" id="{CBF9F3FE-4260-47EA-A92B-7B0F2E85EB66}"/>
              </a:ext>
            </a:extLst>
          </p:cNvPr>
          <p:cNvSpPr>
            <a:spLocks noGrp="1"/>
          </p:cNvSpPr>
          <p:nvPr>
            <p:ph type="sldNum" sz="quarter" idx="120"/>
          </p:nvPr>
        </p:nvSpPr>
        <p:spPr/>
        <p:txBody>
          <a:bodyPr/>
          <a:lstStyle>
            <a:lvl1pPr>
              <a:defRPr/>
            </a:lvl1pPr>
          </a:lstStyle>
          <a:p>
            <a:fld id="{49575BF5-CB28-423A-9EF7-080E28EDB871}" type="slidenum">
              <a:rPr lang="en-US" altLang="en-US"/>
              <a:pPr/>
              <a:t>‹#›</a:t>
            </a:fld>
            <a:endParaRPr lang="en-US" altLang="en-US"/>
          </a:p>
        </p:txBody>
      </p:sp>
    </p:spTree>
    <p:extLst>
      <p:ext uri="{BB962C8B-B14F-4D97-AF65-F5344CB8AC3E}">
        <p14:creationId xmlns:p14="http://schemas.microsoft.com/office/powerpoint/2010/main" val="1200970115"/>
      </p:ext>
    </p:extLst>
  </p:cSld>
  <p:clrMapOvr>
    <a:masterClrMapping/>
  </p:clrMapOvr>
</p:sldLayout>
</file>

<file path=ppt/slideLayouts/slideLayout186.xml><?xml version="1.0" encoding="utf-8"?>
<p:sldLayout xmlns:a="http://schemas.openxmlformats.org/drawingml/2006/main" xmlns:r="http://schemas.openxmlformats.org/officeDocument/2006/relationships" xmlns:p="http://schemas.openxmlformats.org/presentationml/2006/main" preserve="1" userDrawn="1">
  <p:cSld name="Photo Slide">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0"/>
            <a:ext cx="9144000" cy="6136106"/>
          </a:xfrm>
        </p:spPr>
        <p:txBody>
          <a:bodyPr/>
          <a:lstStyle>
            <a:lvl1pPr algn="ctr">
              <a:defRPr/>
            </a:lvl1pPr>
          </a:lstStyle>
          <a:p>
            <a:pPr lvl="0"/>
            <a:r>
              <a:rPr lang="en-US" noProof="0"/>
              <a:t>Drag picture to placeholder or click icon to add</a:t>
            </a:r>
            <a:endParaRPr lang="en-US" noProof="0" dirty="0"/>
          </a:p>
        </p:txBody>
      </p:sp>
      <p:sp>
        <p:nvSpPr>
          <p:cNvPr id="3" name="Title 2"/>
          <p:cNvSpPr>
            <a:spLocks noGrp="1"/>
          </p:cNvSpPr>
          <p:nvPr>
            <p:ph type="title"/>
          </p:nvPr>
        </p:nvSpPr>
        <p:spPr>
          <a:xfrm>
            <a:off x="4946316" y="4064001"/>
            <a:ext cx="3978929" cy="1751263"/>
          </a:xfrm>
        </p:spPr>
        <p:txBody>
          <a:bodyPr/>
          <a:lstStyle>
            <a:lvl1pPr>
              <a:defRPr sz="3000" b="0" i="0">
                <a:solidFill>
                  <a:schemeClr val="tx1"/>
                </a:solidFill>
                <a:effectLst/>
                <a:latin typeface="Arial"/>
                <a:cs typeface="Arial"/>
              </a:defRPr>
            </a:lvl1pPr>
          </a:lstStyle>
          <a:p>
            <a:r>
              <a:rPr lang="en-US"/>
              <a:t>Click to edit Master title style</a:t>
            </a:r>
            <a:endParaRPr lang="en-US" dirty="0"/>
          </a:p>
        </p:txBody>
      </p:sp>
      <p:sp>
        <p:nvSpPr>
          <p:cNvPr id="5" name="Slide Number Placeholder 3">
            <a:extLst>
              <a:ext uri="{FF2B5EF4-FFF2-40B4-BE49-F238E27FC236}">
                <a16:creationId xmlns:a16="http://schemas.microsoft.com/office/drawing/2014/main" id="{BD848FB2-8AA3-4B8C-8342-17F8B6870656}"/>
              </a:ext>
            </a:extLst>
          </p:cNvPr>
          <p:cNvSpPr>
            <a:spLocks noGrp="1"/>
          </p:cNvSpPr>
          <p:nvPr>
            <p:ph type="sldNum" sz="quarter" idx="11"/>
          </p:nvPr>
        </p:nvSpPr>
        <p:spPr/>
        <p:txBody>
          <a:bodyPr/>
          <a:lstStyle>
            <a:lvl1pPr>
              <a:defRPr/>
            </a:lvl1pPr>
          </a:lstStyle>
          <a:p>
            <a:fld id="{E86BF71D-F475-463C-ABE9-344ED7FB8780}" type="slidenum">
              <a:rPr lang="en-US" altLang="en-US"/>
              <a:pPr/>
              <a:t>‹#›</a:t>
            </a:fld>
            <a:endParaRPr lang="en-US" altLang="en-US"/>
          </a:p>
        </p:txBody>
      </p:sp>
      <p:sp>
        <p:nvSpPr>
          <p:cNvPr id="6" name="Footer Placeholder 4">
            <a:extLst>
              <a:ext uri="{FF2B5EF4-FFF2-40B4-BE49-F238E27FC236}">
                <a16:creationId xmlns:a16="http://schemas.microsoft.com/office/drawing/2014/main" id="{16E576D0-37C1-47CE-91D9-82B1BA2BF196}"/>
              </a:ext>
            </a:extLst>
          </p:cNvPr>
          <p:cNvSpPr>
            <a:spLocks noGrp="1"/>
          </p:cNvSpPr>
          <p:nvPr>
            <p:ph type="ftr" sz="quarter" idx="12"/>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2095113343"/>
      </p:ext>
    </p:extLst>
  </p:cSld>
  <p:clrMapOvr>
    <a:masterClrMapping/>
  </p:clrMapOvr>
</p:sldLayout>
</file>

<file path=ppt/slideLayouts/slideLayout187.xml><?xml version="1.0" encoding="utf-8"?>
<p:sldLayout xmlns:a="http://schemas.openxmlformats.org/drawingml/2006/main" xmlns:r="http://schemas.openxmlformats.org/officeDocument/2006/relationships" xmlns:p="http://schemas.openxmlformats.org/presentationml/2006/main" preserve="1" userDrawn="1">
  <p:cSld name="Full Bleed Photo">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D46B142-6A11-4F75-AE7B-C27946283DFB}"/>
              </a:ext>
            </a:extLst>
          </p:cNvPr>
          <p:cNvSpPr>
            <a:spLocks noChangeArrowheads="1"/>
          </p:cNvSpPr>
          <p:nvPr/>
        </p:nvSpPr>
        <p:spPr bwMode="auto">
          <a:xfrm>
            <a:off x="3846513" y="5302250"/>
            <a:ext cx="5297487" cy="1555750"/>
          </a:xfrm>
          <a:prstGeom prst="rect">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4" name="Picture Placeholder 3"/>
          <p:cNvSpPr>
            <a:spLocks noGrp="1"/>
          </p:cNvSpPr>
          <p:nvPr>
            <p:ph type="pic" sz="quarter" idx="10"/>
          </p:nvPr>
        </p:nvSpPr>
        <p:spPr>
          <a:xfrm>
            <a:off x="0" y="0"/>
            <a:ext cx="9144000" cy="6858000"/>
          </a:xfrm>
        </p:spPr>
        <p:txBody>
          <a:bodyPr/>
          <a:lstStyle>
            <a:lvl1pPr algn="ctr">
              <a:defRPr baseline="0"/>
            </a:lvl1pPr>
          </a:lstStyle>
          <a:p>
            <a:pPr lvl="0"/>
            <a:r>
              <a:rPr lang="en-US" noProof="0"/>
              <a:t>Drag picture to placeholder or click icon to add</a:t>
            </a:r>
            <a:endParaRPr lang="en-US" noProof="0" dirty="0"/>
          </a:p>
        </p:txBody>
      </p:sp>
      <p:sp>
        <p:nvSpPr>
          <p:cNvPr id="3" name="Title 2"/>
          <p:cNvSpPr>
            <a:spLocks noGrp="1"/>
          </p:cNvSpPr>
          <p:nvPr>
            <p:ph type="title"/>
          </p:nvPr>
        </p:nvSpPr>
        <p:spPr>
          <a:xfrm>
            <a:off x="4946316" y="3075216"/>
            <a:ext cx="3978929" cy="1950356"/>
          </a:xfrm>
        </p:spPr>
        <p:txBody>
          <a:bodyPr/>
          <a:lstStyle>
            <a:lvl1pPr>
              <a:defRPr sz="3000" b="0" i="0" baseline="0">
                <a:solidFill>
                  <a:schemeClr val="tx1"/>
                </a:solidFill>
                <a:effectLst/>
                <a:latin typeface="Arial"/>
                <a:cs typeface="Arial"/>
              </a:defRPr>
            </a:lvl1pPr>
          </a:lstStyle>
          <a:p>
            <a:r>
              <a:rPr lang="en-US"/>
              <a:t>Click to edit Master title style</a:t>
            </a:r>
            <a:endParaRPr lang="en-US" dirty="0"/>
          </a:p>
        </p:txBody>
      </p:sp>
    </p:spTree>
    <p:extLst>
      <p:ext uri="{BB962C8B-B14F-4D97-AF65-F5344CB8AC3E}">
        <p14:creationId xmlns:p14="http://schemas.microsoft.com/office/powerpoint/2010/main" val="1714093594"/>
      </p:ext>
    </p:extLst>
  </p:cSld>
  <p:clrMapOvr>
    <a:masterClrMapping/>
  </p:clrMapOvr>
</p:sldLayout>
</file>

<file path=ppt/slideLayouts/slideLayout188.xml><?xml version="1.0" encoding="utf-8"?>
<p:sldLayout xmlns:a="http://schemas.openxmlformats.org/drawingml/2006/main" xmlns:r="http://schemas.openxmlformats.org/officeDocument/2006/relationships" xmlns:p="http://schemas.openxmlformats.org/presentationml/2006/main" preserve="1" userDrawn="1">
  <p:cSld name="One Chart Slide">
    <p:spTree>
      <p:nvGrpSpPr>
        <p:cNvPr id="1" name=""/>
        <p:cNvGrpSpPr/>
        <p:nvPr/>
      </p:nvGrpSpPr>
      <p:grpSpPr>
        <a:xfrm>
          <a:off x="0" y="0"/>
          <a:ext cx="0" cy="0"/>
          <a:chOff x="0" y="0"/>
          <a:chExt cx="0" cy="0"/>
        </a:xfrm>
      </p:grpSpPr>
      <p:sp>
        <p:nvSpPr>
          <p:cNvPr id="5" name="Chart Placeholder 4"/>
          <p:cNvSpPr>
            <a:spLocks noGrp="1"/>
          </p:cNvSpPr>
          <p:nvPr>
            <p:ph type="chart" sz="quarter" idx="18"/>
          </p:nvPr>
        </p:nvSpPr>
        <p:spPr>
          <a:xfrm>
            <a:off x="349250" y="1132417"/>
            <a:ext cx="8445500" cy="5069416"/>
          </a:xfrm>
        </p:spPr>
        <p:txBody>
          <a:bodyPr/>
          <a:lstStyle/>
          <a:p>
            <a:pPr lvl="0"/>
            <a:endParaRPr lang="en-US" noProof="0" dirty="0"/>
          </a:p>
        </p:txBody>
      </p:sp>
      <p:sp>
        <p:nvSpPr>
          <p:cNvPr id="2" name="Title 1"/>
          <p:cNvSpPr>
            <a:spLocks noGrp="1"/>
          </p:cNvSpPr>
          <p:nvPr>
            <p:ph type="title"/>
          </p:nvPr>
        </p:nvSpPr>
        <p:spPr>
          <a:xfrm>
            <a:off x="356934" y="307475"/>
            <a:ext cx="8410104" cy="708526"/>
          </a:xfrm>
        </p:spPr>
        <p:txBody>
          <a:bodyPr/>
          <a:lstStyle>
            <a:lvl1pPr>
              <a:defRPr sz="2200" b="0" i="0" cap="none" baseline="0">
                <a:solidFill>
                  <a:srgbClr val="021F43"/>
                </a:solidFill>
                <a:latin typeface="+mj-lt"/>
                <a:cs typeface="Andes ExtraLight"/>
              </a:defRPr>
            </a:lvl1pPr>
          </a:lstStyle>
          <a:p>
            <a:r>
              <a:rPr lang="en-US"/>
              <a:t>Click to edit Master title style</a:t>
            </a:r>
            <a:endParaRPr lang="en-US" dirty="0"/>
          </a:p>
        </p:txBody>
      </p:sp>
      <p:sp>
        <p:nvSpPr>
          <p:cNvPr id="4" name="Slide Number Placeholder 3">
            <a:extLst>
              <a:ext uri="{FF2B5EF4-FFF2-40B4-BE49-F238E27FC236}">
                <a16:creationId xmlns:a16="http://schemas.microsoft.com/office/drawing/2014/main" id="{BD848FB2-8AA3-4B8C-8342-17F8B6870656}"/>
              </a:ext>
            </a:extLst>
          </p:cNvPr>
          <p:cNvSpPr>
            <a:spLocks noGrp="1"/>
          </p:cNvSpPr>
          <p:nvPr>
            <p:ph type="sldNum" sz="quarter" idx="19"/>
          </p:nvPr>
        </p:nvSpPr>
        <p:spPr/>
        <p:txBody>
          <a:bodyPr/>
          <a:lstStyle>
            <a:lvl1pPr>
              <a:defRPr/>
            </a:lvl1pPr>
          </a:lstStyle>
          <a:p>
            <a:fld id="{135BCD0C-20E9-42B4-AFD3-9E5A424DCF82}" type="slidenum">
              <a:rPr lang="en-US" altLang="en-US"/>
              <a:pPr/>
              <a:t>‹#›</a:t>
            </a:fld>
            <a:endParaRPr lang="en-US" altLang="en-US"/>
          </a:p>
        </p:txBody>
      </p:sp>
      <p:sp>
        <p:nvSpPr>
          <p:cNvPr id="6" name="Footer Placeholder 4">
            <a:extLst>
              <a:ext uri="{FF2B5EF4-FFF2-40B4-BE49-F238E27FC236}">
                <a16:creationId xmlns:a16="http://schemas.microsoft.com/office/drawing/2014/main" id="{16E576D0-37C1-47CE-91D9-82B1BA2BF196}"/>
              </a:ext>
            </a:extLst>
          </p:cNvPr>
          <p:cNvSpPr>
            <a:spLocks noGrp="1"/>
          </p:cNvSpPr>
          <p:nvPr>
            <p:ph type="ftr" sz="quarter" idx="20"/>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2275402410"/>
      </p:ext>
    </p:extLst>
  </p:cSld>
  <p:clrMapOvr>
    <a:masterClrMapping/>
  </p:clrMapOvr>
</p:sldLayout>
</file>

<file path=ppt/slideLayouts/slideLayout189.xml><?xml version="1.0" encoding="utf-8"?>
<p:sldLayout xmlns:a="http://schemas.openxmlformats.org/drawingml/2006/main" xmlns:r="http://schemas.openxmlformats.org/officeDocument/2006/relationships" xmlns:p="http://schemas.openxmlformats.org/presentationml/2006/main" preserve="1" userDrawn="1">
  <p:cSld name="Two Chat Slide">
    <p:spTree>
      <p:nvGrpSpPr>
        <p:cNvPr id="1" name=""/>
        <p:cNvGrpSpPr/>
        <p:nvPr/>
      </p:nvGrpSpPr>
      <p:grpSpPr>
        <a:xfrm>
          <a:off x="0" y="0"/>
          <a:ext cx="0" cy="0"/>
          <a:chOff x="0" y="0"/>
          <a:chExt cx="0" cy="0"/>
        </a:xfrm>
      </p:grpSpPr>
      <p:sp>
        <p:nvSpPr>
          <p:cNvPr id="5" name="Chart Placeholder 4"/>
          <p:cNvSpPr>
            <a:spLocks noGrp="1"/>
          </p:cNvSpPr>
          <p:nvPr>
            <p:ph type="chart" sz="quarter" idx="18"/>
          </p:nvPr>
        </p:nvSpPr>
        <p:spPr>
          <a:xfrm>
            <a:off x="349250" y="1147233"/>
            <a:ext cx="4159249" cy="5048250"/>
          </a:xfrm>
        </p:spPr>
        <p:txBody>
          <a:bodyPr/>
          <a:lstStyle/>
          <a:p>
            <a:pPr lvl="0"/>
            <a:endParaRPr lang="en-US" noProof="0"/>
          </a:p>
        </p:txBody>
      </p:sp>
      <p:sp>
        <p:nvSpPr>
          <p:cNvPr id="2" name="Title 1"/>
          <p:cNvSpPr>
            <a:spLocks noGrp="1"/>
          </p:cNvSpPr>
          <p:nvPr>
            <p:ph type="title"/>
          </p:nvPr>
        </p:nvSpPr>
        <p:spPr>
          <a:xfrm>
            <a:off x="356934" y="307475"/>
            <a:ext cx="8410104" cy="708526"/>
          </a:xfrm>
        </p:spPr>
        <p:txBody>
          <a:bodyPr/>
          <a:lstStyle>
            <a:lvl1pPr>
              <a:defRPr sz="2200" b="0" i="0" cap="none" baseline="0">
                <a:solidFill>
                  <a:srgbClr val="021F43"/>
                </a:solidFill>
                <a:latin typeface="+mj-lt"/>
                <a:cs typeface="Andes ExtraLight"/>
              </a:defRPr>
            </a:lvl1pPr>
          </a:lstStyle>
          <a:p>
            <a:r>
              <a:rPr lang="en-US"/>
              <a:t>Click to edit Master title style</a:t>
            </a:r>
            <a:endParaRPr lang="en-US" dirty="0"/>
          </a:p>
        </p:txBody>
      </p:sp>
      <p:sp>
        <p:nvSpPr>
          <p:cNvPr id="13" name="Chart Placeholder 4"/>
          <p:cNvSpPr>
            <a:spLocks noGrp="1"/>
          </p:cNvSpPr>
          <p:nvPr>
            <p:ph type="chart" sz="quarter" idx="19"/>
          </p:nvPr>
        </p:nvSpPr>
        <p:spPr>
          <a:xfrm>
            <a:off x="4607983" y="1147233"/>
            <a:ext cx="4159249" cy="5048250"/>
          </a:xfrm>
        </p:spPr>
        <p:txBody>
          <a:bodyPr/>
          <a:lstStyle/>
          <a:p>
            <a:pPr lvl="0"/>
            <a:endParaRPr lang="en-US" noProof="0"/>
          </a:p>
        </p:txBody>
      </p:sp>
      <p:sp>
        <p:nvSpPr>
          <p:cNvPr id="6" name="Slide Number Placeholder 3">
            <a:extLst>
              <a:ext uri="{FF2B5EF4-FFF2-40B4-BE49-F238E27FC236}">
                <a16:creationId xmlns:a16="http://schemas.microsoft.com/office/drawing/2014/main" id="{BD848FB2-8AA3-4B8C-8342-17F8B6870656}"/>
              </a:ext>
            </a:extLst>
          </p:cNvPr>
          <p:cNvSpPr>
            <a:spLocks noGrp="1"/>
          </p:cNvSpPr>
          <p:nvPr>
            <p:ph type="sldNum" sz="quarter" idx="20"/>
          </p:nvPr>
        </p:nvSpPr>
        <p:spPr/>
        <p:txBody>
          <a:bodyPr/>
          <a:lstStyle>
            <a:lvl1pPr>
              <a:defRPr/>
            </a:lvl1pPr>
          </a:lstStyle>
          <a:p>
            <a:fld id="{53B1F2C7-42E8-4BB8-9863-BBF9F98DA6DF}" type="slidenum">
              <a:rPr lang="en-US" altLang="en-US"/>
              <a:pPr/>
              <a:t>‹#›</a:t>
            </a:fld>
            <a:endParaRPr lang="en-US" altLang="en-US"/>
          </a:p>
        </p:txBody>
      </p:sp>
      <p:sp>
        <p:nvSpPr>
          <p:cNvPr id="7" name="Footer Placeholder 4">
            <a:extLst>
              <a:ext uri="{FF2B5EF4-FFF2-40B4-BE49-F238E27FC236}">
                <a16:creationId xmlns:a16="http://schemas.microsoft.com/office/drawing/2014/main" id="{16E576D0-37C1-47CE-91D9-82B1BA2BF196}"/>
              </a:ext>
            </a:extLst>
          </p:cNvPr>
          <p:cNvSpPr>
            <a:spLocks noGrp="1"/>
          </p:cNvSpPr>
          <p:nvPr>
            <p:ph type="ftr" sz="quarter" idx="21"/>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7132272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hr-H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4F7B4B20-829C-4341-BCB0-C2EFC786D87E}" type="slidenum">
              <a:rPr lang="en-US" altLang="en-US"/>
              <a:pPr/>
              <a:t>‹#›</a:t>
            </a:fld>
            <a:endParaRPr lang="en-US" altLang="en-US"/>
          </a:p>
        </p:txBody>
      </p:sp>
      <p:sp>
        <p:nvSpPr>
          <p:cNvPr id="6" name="Footer Placeholder 5"/>
          <p:cNvSpPr>
            <a:spLocks noGrp="1"/>
          </p:cNvSpPr>
          <p:nvPr>
            <p:ph type="ftr" sz="quarter" idx="11"/>
          </p:nvPr>
        </p:nvSpPr>
        <p:spPr/>
        <p:txBody>
          <a:bodyPr/>
          <a:lstStyle>
            <a:lvl1pPr>
              <a:defRPr/>
            </a:lvl1pPr>
          </a:lstStyle>
          <a:p>
            <a:r>
              <a:rPr lang="en-US" altLang="sr-Latn-RS"/>
              <a:t>Presentation Title</a:t>
            </a:r>
          </a:p>
        </p:txBody>
      </p:sp>
    </p:spTree>
    <p:extLst>
      <p:ext uri="{BB962C8B-B14F-4D97-AF65-F5344CB8AC3E}">
        <p14:creationId xmlns:p14="http://schemas.microsoft.com/office/powerpoint/2010/main" val="1687817600"/>
      </p:ext>
    </p:extLst>
  </p:cSld>
  <p:clrMapOvr>
    <a:masterClrMapping/>
  </p:clrMapOvr>
</p:sldLayout>
</file>

<file path=ppt/slideLayouts/slideLayout190.xml><?xml version="1.0" encoding="utf-8"?>
<p:sldLayout xmlns:a="http://schemas.openxmlformats.org/drawingml/2006/main" xmlns:r="http://schemas.openxmlformats.org/officeDocument/2006/relationships" xmlns:p="http://schemas.openxmlformats.org/presentationml/2006/main" preserve="1" userDrawn="1">
  <p:cSld name="Three Chart Slide">
    <p:spTree>
      <p:nvGrpSpPr>
        <p:cNvPr id="1" name=""/>
        <p:cNvGrpSpPr/>
        <p:nvPr/>
      </p:nvGrpSpPr>
      <p:grpSpPr>
        <a:xfrm>
          <a:off x="0" y="0"/>
          <a:ext cx="0" cy="0"/>
          <a:chOff x="0" y="0"/>
          <a:chExt cx="0" cy="0"/>
        </a:xfrm>
      </p:grpSpPr>
      <p:sp>
        <p:nvSpPr>
          <p:cNvPr id="5" name="Chart Placeholder 4"/>
          <p:cNvSpPr>
            <a:spLocks noGrp="1"/>
          </p:cNvSpPr>
          <p:nvPr>
            <p:ph type="chart" sz="quarter" idx="18"/>
          </p:nvPr>
        </p:nvSpPr>
        <p:spPr>
          <a:xfrm>
            <a:off x="349250" y="1147233"/>
            <a:ext cx="4159249" cy="5048250"/>
          </a:xfrm>
        </p:spPr>
        <p:txBody>
          <a:bodyPr/>
          <a:lstStyle/>
          <a:p>
            <a:pPr lvl="0"/>
            <a:endParaRPr lang="en-US" noProof="0" dirty="0"/>
          </a:p>
        </p:txBody>
      </p:sp>
      <p:sp>
        <p:nvSpPr>
          <p:cNvPr id="2" name="Title 1"/>
          <p:cNvSpPr>
            <a:spLocks noGrp="1"/>
          </p:cNvSpPr>
          <p:nvPr>
            <p:ph type="title"/>
          </p:nvPr>
        </p:nvSpPr>
        <p:spPr>
          <a:xfrm>
            <a:off x="356934" y="307475"/>
            <a:ext cx="8410104" cy="708526"/>
          </a:xfrm>
        </p:spPr>
        <p:txBody>
          <a:bodyPr/>
          <a:lstStyle>
            <a:lvl1pPr>
              <a:defRPr sz="2200" b="0" i="0" cap="none" baseline="0">
                <a:solidFill>
                  <a:srgbClr val="021F43"/>
                </a:solidFill>
                <a:latin typeface="+mj-lt"/>
                <a:cs typeface="Andes ExtraLight"/>
              </a:defRPr>
            </a:lvl1pPr>
          </a:lstStyle>
          <a:p>
            <a:r>
              <a:rPr lang="en-US"/>
              <a:t>Click to edit Master title style</a:t>
            </a:r>
            <a:endParaRPr lang="en-US" dirty="0"/>
          </a:p>
        </p:txBody>
      </p:sp>
      <p:sp>
        <p:nvSpPr>
          <p:cNvPr id="13" name="Chart Placeholder 4"/>
          <p:cNvSpPr>
            <a:spLocks noGrp="1"/>
          </p:cNvSpPr>
          <p:nvPr>
            <p:ph type="chart" sz="quarter" idx="19"/>
          </p:nvPr>
        </p:nvSpPr>
        <p:spPr>
          <a:xfrm>
            <a:off x="4607983" y="1147233"/>
            <a:ext cx="4159249" cy="2461684"/>
          </a:xfrm>
        </p:spPr>
        <p:txBody>
          <a:bodyPr/>
          <a:lstStyle/>
          <a:p>
            <a:pPr lvl="0"/>
            <a:endParaRPr lang="en-US" noProof="0" dirty="0"/>
          </a:p>
        </p:txBody>
      </p:sp>
      <p:sp>
        <p:nvSpPr>
          <p:cNvPr id="8" name="Chart Placeholder 4"/>
          <p:cNvSpPr>
            <a:spLocks noGrp="1"/>
          </p:cNvSpPr>
          <p:nvPr>
            <p:ph type="chart" sz="quarter" idx="20"/>
          </p:nvPr>
        </p:nvSpPr>
        <p:spPr>
          <a:xfrm>
            <a:off x="4612216" y="3723217"/>
            <a:ext cx="4159249" cy="2461684"/>
          </a:xfrm>
        </p:spPr>
        <p:txBody>
          <a:bodyPr/>
          <a:lstStyle/>
          <a:p>
            <a:pPr lvl="0"/>
            <a:endParaRPr lang="en-US" noProof="0" dirty="0"/>
          </a:p>
        </p:txBody>
      </p:sp>
      <p:sp>
        <p:nvSpPr>
          <p:cNvPr id="6" name="Slide Number Placeholder 3">
            <a:extLst>
              <a:ext uri="{FF2B5EF4-FFF2-40B4-BE49-F238E27FC236}">
                <a16:creationId xmlns:a16="http://schemas.microsoft.com/office/drawing/2014/main" id="{BD848FB2-8AA3-4B8C-8342-17F8B6870656}"/>
              </a:ext>
            </a:extLst>
          </p:cNvPr>
          <p:cNvSpPr>
            <a:spLocks noGrp="1"/>
          </p:cNvSpPr>
          <p:nvPr>
            <p:ph type="sldNum" sz="quarter" idx="21"/>
          </p:nvPr>
        </p:nvSpPr>
        <p:spPr/>
        <p:txBody>
          <a:bodyPr/>
          <a:lstStyle>
            <a:lvl1pPr>
              <a:defRPr/>
            </a:lvl1pPr>
          </a:lstStyle>
          <a:p>
            <a:fld id="{6FCFC7C9-838E-4F29-96F9-888FEFEA914F}" type="slidenum">
              <a:rPr lang="en-US" altLang="en-US"/>
              <a:pPr/>
              <a:t>‹#›</a:t>
            </a:fld>
            <a:endParaRPr lang="en-US" altLang="en-US"/>
          </a:p>
        </p:txBody>
      </p:sp>
      <p:sp>
        <p:nvSpPr>
          <p:cNvPr id="7" name="Footer Placeholder 4">
            <a:extLst>
              <a:ext uri="{FF2B5EF4-FFF2-40B4-BE49-F238E27FC236}">
                <a16:creationId xmlns:a16="http://schemas.microsoft.com/office/drawing/2014/main" id="{16E576D0-37C1-47CE-91D9-82B1BA2BF196}"/>
              </a:ext>
            </a:extLst>
          </p:cNvPr>
          <p:cNvSpPr>
            <a:spLocks noGrp="1"/>
          </p:cNvSpPr>
          <p:nvPr>
            <p:ph type="ftr" sz="quarter" idx="22"/>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4024998192"/>
      </p:ext>
    </p:extLst>
  </p:cSld>
  <p:clrMapOvr>
    <a:masterClrMapping/>
  </p:clrMapOvr>
</p:sldLayout>
</file>

<file path=ppt/slideLayouts/slideLayout191.xml><?xml version="1.0" encoding="utf-8"?>
<p:sldLayout xmlns:a="http://schemas.openxmlformats.org/drawingml/2006/main" xmlns:r="http://schemas.openxmlformats.org/officeDocument/2006/relationships" xmlns:p="http://schemas.openxmlformats.org/presentationml/2006/main" preserve="1" userDrawn="1">
  <p:cSld name="Four Chart Slide">
    <p:spTree>
      <p:nvGrpSpPr>
        <p:cNvPr id="1" name=""/>
        <p:cNvGrpSpPr/>
        <p:nvPr/>
      </p:nvGrpSpPr>
      <p:grpSpPr>
        <a:xfrm>
          <a:off x="0" y="0"/>
          <a:ext cx="0" cy="0"/>
          <a:chOff x="0" y="0"/>
          <a:chExt cx="0" cy="0"/>
        </a:xfrm>
      </p:grpSpPr>
      <p:sp>
        <p:nvSpPr>
          <p:cNvPr id="2" name="Title 1"/>
          <p:cNvSpPr>
            <a:spLocks noGrp="1"/>
          </p:cNvSpPr>
          <p:nvPr>
            <p:ph type="title"/>
          </p:nvPr>
        </p:nvSpPr>
        <p:spPr>
          <a:xfrm>
            <a:off x="356934" y="307475"/>
            <a:ext cx="8410104" cy="708526"/>
          </a:xfrm>
        </p:spPr>
        <p:txBody>
          <a:bodyPr/>
          <a:lstStyle>
            <a:lvl1pPr>
              <a:defRPr sz="2200" b="0" i="0" cap="none" baseline="0">
                <a:solidFill>
                  <a:srgbClr val="021F43"/>
                </a:solidFill>
                <a:latin typeface="+mj-lt"/>
                <a:cs typeface="Andes ExtraLight"/>
              </a:defRPr>
            </a:lvl1pPr>
          </a:lstStyle>
          <a:p>
            <a:r>
              <a:rPr lang="en-US"/>
              <a:t>Click to edit Master title style</a:t>
            </a:r>
            <a:endParaRPr lang="en-US" dirty="0"/>
          </a:p>
        </p:txBody>
      </p:sp>
      <p:sp>
        <p:nvSpPr>
          <p:cNvPr id="13" name="Chart Placeholder 4"/>
          <p:cNvSpPr>
            <a:spLocks noGrp="1"/>
          </p:cNvSpPr>
          <p:nvPr>
            <p:ph type="chart" sz="quarter" idx="19"/>
          </p:nvPr>
        </p:nvSpPr>
        <p:spPr>
          <a:xfrm>
            <a:off x="4607983" y="1147233"/>
            <a:ext cx="4159249" cy="2461684"/>
          </a:xfrm>
        </p:spPr>
        <p:txBody>
          <a:bodyPr/>
          <a:lstStyle/>
          <a:p>
            <a:pPr lvl="0"/>
            <a:endParaRPr lang="en-US" noProof="0" dirty="0"/>
          </a:p>
        </p:txBody>
      </p:sp>
      <p:sp>
        <p:nvSpPr>
          <p:cNvPr id="8" name="Chart Placeholder 4"/>
          <p:cNvSpPr>
            <a:spLocks noGrp="1"/>
          </p:cNvSpPr>
          <p:nvPr>
            <p:ph type="chart" sz="quarter" idx="20"/>
          </p:nvPr>
        </p:nvSpPr>
        <p:spPr>
          <a:xfrm>
            <a:off x="4612216" y="3723217"/>
            <a:ext cx="4159249" cy="2461684"/>
          </a:xfrm>
        </p:spPr>
        <p:txBody>
          <a:bodyPr/>
          <a:lstStyle/>
          <a:p>
            <a:pPr lvl="0"/>
            <a:endParaRPr lang="en-US" noProof="0" dirty="0"/>
          </a:p>
        </p:txBody>
      </p:sp>
      <p:sp>
        <p:nvSpPr>
          <p:cNvPr id="9" name="Chart Placeholder 4"/>
          <p:cNvSpPr>
            <a:spLocks noGrp="1"/>
          </p:cNvSpPr>
          <p:nvPr>
            <p:ph type="chart" sz="quarter" idx="21"/>
          </p:nvPr>
        </p:nvSpPr>
        <p:spPr>
          <a:xfrm>
            <a:off x="347133" y="1140883"/>
            <a:ext cx="4159249" cy="2461684"/>
          </a:xfrm>
        </p:spPr>
        <p:txBody>
          <a:bodyPr/>
          <a:lstStyle/>
          <a:p>
            <a:pPr lvl="0"/>
            <a:endParaRPr lang="en-US" noProof="0" dirty="0"/>
          </a:p>
        </p:txBody>
      </p:sp>
      <p:sp>
        <p:nvSpPr>
          <p:cNvPr id="14" name="Chart Placeholder 4"/>
          <p:cNvSpPr>
            <a:spLocks noGrp="1"/>
          </p:cNvSpPr>
          <p:nvPr>
            <p:ph type="chart" sz="quarter" idx="22"/>
          </p:nvPr>
        </p:nvSpPr>
        <p:spPr>
          <a:xfrm>
            <a:off x="351366" y="3716867"/>
            <a:ext cx="4159249" cy="2461684"/>
          </a:xfrm>
        </p:spPr>
        <p:txBody>
          <a:bodyPr/>
          <a:lstStyle/>
          <a:p>
            <a:pPr lvl="0"/>
            <a:endParaRPr lang="en-US" noProof="0" dirty="0"/>
          </a:p>
        </p:txBody>
      </p:sp>
      <p:sp>
        <p:nvSpPr>
          <p:cNvPr id="7" name="Slide Number Placeholder 3">
            <a:extLst>
              <a:ext uri="{FF2B5EF4-FFF2-40B4-BE49-F238E27FC236}">
                <a16:creationId xmlns:a16="http://schemas.microsoft.com/office/drawing/2014/main" id="{BD848FB2-8AA3-4B8C-8342-17F8B6870656}"/>
              </a:ext>
            </a:extLst>
          </p:cNvPr>
          <p:cNvSpPr>
            <a:spLocks noGrp="1"/>
          </p:cNvSpPr>
          <p:nvPr>
            <p:ph type="sldNum" sz="quarter" idx="23"/>
          </p:nvPr>
        </p:nvSpPr>
        <p:spPr/>
        <p:txBody>
          <a:bodyPr/>
          <a:lstStyle>
            <a:lvl1pPr>
              <a:defRPr/>
            </a:lvl1pPr>
          </a:lstStyle>
          <a:p>
            <a:fld id="{6B801F69-F35C-498C-9DA3-97A0B0A00EB9}" type="slidenum">
              <a:rPr lang="en-US" altLang="en-US"/>
              <a:pPr/>
              <a:t>‹#›</a:t>
            </a:fld>
            <a:endParaRPr lang="en-US" altLang="en-US"/>
          </a:p>
        </p:txBody>
      </p:sp>
      <p:sp>
        <p:nvSpPr>
          <p:cNvPr id="10" name="Footer Placeholder 4">
            <a:extLst>
              <a:ext uri="{FF2B5EF4-FFF2-40B4-BE49-F238E27FC236}">
                <a16:creationId xmlns:a16="http://schemas.microsoft.com/office/drawing/2014/main" id="{16E576D0-37C1-47CE-91D9-82B1BA2BF196}"/>
              </a:ext>
            </a:extLst>
          </p:cNvPr>
          <p:cNvSpPr>
            <a:spLocks noGrp="1"/>
          </p:cNvSpPr>
          <p:nvPr>
            <p:ph type="ftr" sz="quarter" idx="24"/>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2111943776"/>
      </p:ext>
    </p:extLst>
  </p:cSld>
  <p:clrMapOvr>
    <a:masterClrMapping/>
  </p:clrMapOvr>
</p:sldLayout>
</file>

<file path=ppt/slideLayouts/slideLayout192.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4" name="Line 1086"/>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 name="Line 1087"/>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6" name="Rectangle 1088">
            <a:extLst>
              <a:ext uri="{FF2B5EF4-FFF2-40B4-BE49-F238E27FC236}">
                <a16:creationId xmlns:a16="http://schemas.microsoft.com/office/drawing/2014/main" id="{DD64495B-D366-4390-B9A8-955DF13D99C1}"/>
              </a:ext>
            </a:extLst>
          </p:cNvPr>
          <p:cNvSpPr>
            <a:spLocks noChangeArrowheads="1"/>
          </p:cNvSpPr>
          <p:nvPr/>
        </p:nvSpPr>
        <p:spPr bwMode="auto">
          <a:xfrm>
            <a:off x="484188" y="617538"/>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7" name="Rectangle 1089">
            <a:extLst>
              <a:ext uri="{FF2B5EF4-FFF2-40B4-BE49-F238E27FC236}">
                <a16:creationId xmlns:a16="http://schemas.microsoft.com/office/drawing/2014/main" id="{9B2BB134-738A-4321-B2BA-913F14CC4C38}"/>
              </a:ext>
            </a:extLst>
          </p:cNvPr>
          <p:cNvSpPr>
            <a:spLocks noChangeArrowheads="1"/>
          </p:cNvSpPr>
          <p:nvPr/>
        </p:nvSpPr>
        <p:spPr bwMode="auto">
          <a:xfrm>
            <a:off x="484188" y="61753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8" name="Freeform 1098"/>
          <p:cNvSpPr>
            <a:spLocks/>
          </p:cNvSpPr>
          <p:nvPr/>
        </p:nvSpPr>
        <p:spPr bwMode="auto">
          <a:xfrm>
            <a:off x="487363" y="617538"/>
            <a:ext cx="3175" cy="1587"/>
          </a:xfrm>
          <a:custGeom>
            <a:avLst/>
            <a:gdLst>
              <a:gd name="T0" fmla="*/ 0 w 2"/>
              <a:gd name="T1" fmla="*/ 0 h 1587"/>
              <a:gd name="T2" fmla="*/ 2147483646 w 2"/>
              <a:gd name="T3" fmla="*/ 0 h 1587"/>
              <a:gd name="T4" fmla="*/ 2147483646 w 2"/>
              <a:gd name="T5" fmla="*/ 0 h 1587"/>
              <a:gd name="T6" fmla="*/ 2147483646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2147483646 w 2"/>
              <a:gd name="T35" fmla="*/ 0 h 1587"/>
              <a:gd name="T36" fmla="*/ 2147483646 w 2"/>
              <a:gd name="T37" fmla="*/ 0 h 1587"/>
              <a:gd name="T38" fmla="*/ 2147483646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 name="Freeform 1115"/>
          <p:cNvSpPr>
            <a:spLocks/>
          </p:cNvSpPr>
          <p:nvPr/>
        </p:nvSpPr>
        <p:spPr bwMode="auto">
          <a:xfrm>
            <a:off x="458788" y="473075"/>
            <a:ext cx="3175" cy="3175"/>
          </a:xfrm>
          <a:custGeom>
            <a:avLst/>
            <a:gdLst>
              <a:gd name="T0" fmla="*/ 0 w 2"/>
              <a:gd name="T1" fmla="*/ 2147483646 h 2"/>
              <a:gd name="T2" fmla="*/ 0 w 2"/>
              <a:gd name="T3" fmla="*/ 2147483646 h 2"/>
              <a:gd name="T4" fmla="*/ 0 w 2"/>
              <a:gd name="T5" fmla="*/ 2147483646 h 2"/>
              <a:gd name="T6" fmla="*/ 0 w 2"/>
              <a:gd name="T7" fmla="*/ 2147483646 h 2"/>
              <a:gd name="T8" fmla="*/ 0 w 2"/>
              <a:gd name="T9" fmla="*/ 2147483646 h 2"/>
              <a:gd name="T10" fmla="*/ 0 w 2"/>
              <a:gd name="T11" fmla="*/ 2147483646 h 2"/>
              <a:gd name="T12" fmla="*/ 2147483646 w 2"/>
              <a:gd name="T13" fmla="*/ 2147483646 h 2"/>
              <a:gd name="T14" fmla="*/ 2147483646 w 2"/>
              <a:gd name="T15" fmla="*/ 2147483646 h 2"/>
              <a:gd name="T16" fmla="*/ 2147483646 w 2"/>
              <a:gd name="T17" fmla="*/ 0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2147483646 w 2"/>
              <a:gd name="T29" fmla="*/ 2147483646 h 2"/>
              <a:gd name="T30" fmla="*/ 2147483646 w 2"/>
              <a:gd name="T31" fmla="*/ 2147483646 h 2"/>
              <a:gd name="T32" fmla="*/ 2147483646 w 2"/>
              <a:gd name="T33" fmla="*/ 2147483646 h 2"/>
              <a:gd name="T34" fmla="*/ 2147483646 w 2"/>
              <a:gd name="T35" fmla="*/ 2147483646 h 2"/>
              <a:gd name="T36" fmla="*/ 2147483646 w 2"/>
              <a:gd name="T37" fmla="*/ 2147483646 h 2"/>
              <a:gd name="T38" fmla="*/ 2147483646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2147483646 w 2"/>
              <a:gd name="T55" fmla="*/ 2147483646 h 2"/>
              <a:gd name="T56" fmla="*/ 0 w 2"/>
              <a:gd name="T57" fmla="*/ 2147483646 h 2"/>
              <a:gd name="T58" fmla="*/ 2147483646 w 2"/>
              <a:gd name="T59" fmla="*/ 2147483646 h 2"/>
              <a:gd name="T60" fmla="*/ 2147483646 w 2"/>
              <a:gd name="T61" fmla="*/ 2147483646 h 2"/>
              <a:gd name="T62" fmla="*/ 2147483646 w 2"/>
              <a:gd name="T63" fmla="*/ 2147483646 h 2"/>
              <a:gd name="T64" fmla="*/ 0 w 2"/>
              <a:gd name="T65" fmla="*/ 2147483646 h 2"/>
              <a:gd name="T66" fmla="*/ 0 w 2"/>
              <a:gd name="T67" fmla="*/ 2147483646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 name="Freeform 1120"/>
          <p:cNvSpPr>
            <a:spLocks/>
          </p:cNvSpPr>
          <p:nvPr/>
        </p:nvSpPr>
        <p:spPr bwMode="auto">
          <a:xfrm>
            <a:off x="458788" y="463550"/>
            <a:ext cx="3175" cy="3175"/>
          </a:xfrm>
          <a:custGeom>
            <a:avLst/>
            <a:gdLst>
              <a:gd name="T0" fmla="*/ 0 w 2"/>
              <a:gd name="T1" fmla="*/ 0 h 2"/>
              <a:gd name="T2" fmla="*/ 0 w 2"/>
              <a:gd name="T3" fmla="*/ 2147483646 h 2"/>
              <a:gd name="T4" fmla="*/ 0 w 2"/>
              <a:gd name="T5" fmla="*/ 2147483646 h 2"/>
              <a:gd name="T6" fmla="*/ 0 w 2"/>
              <a:gd name="T7" fmla="*/ 2147483646 h 2"/>
              <a:gd name="T8" fmla="*/ 2147483646 w 2"/>
              <a:gd name="T9" fmla="*/ 2147483646 h 2"/>
              <a:gd name="T10" fmla="*/ 2147483646 w 2"/>
              <a:gd name="T11" fmla="*/ 0 h 2"/>
              <a:gd name="T12" fmla="*/ 2147483646 w 2"/>
              <a:gd name="T13" fmla="*/ 0 h 2"/>
              <a:gd name="T14" fmla="*/ 2147483646 w 2"/>
              <a:gd name="T15" fmla="*/ 0 h 2"/>
              <a:gd name="T16" fmla="*/ 0 w 2"/>
              <a:gd name="T17" fmla="*/ 0 h 2"/>
              <a:gd name="T18" fmla="*/ 0 w 2"/>
              <a:gd name="T19" fmla="*/ 2147483646 h 2"/>
              <a:gd name="T20" fmla="*/ 0 w 2"/>
              <a:gd name="T21" fmla="*/ 2147483646 h 2"/>
              <a:gd name="T22" fmla="*/ 2147483646 w 2"/>
              <a:gd name="T23" fmla="*/ 0 h 2"/>
              <a:gd name="T24" fmla="*/ 2147483646 w 2"/>
              <a:gd name="T25" fmla="*/ 0 h 2"/>
              <a:gd name="T26" fmla="*/ 2147483646 w 2"/>
              <a:gd name="T27" fmla="*/ 0 h 2"/>
              <a:gd name="T28" fmla="*/ 2147483646 w 2"/>
              <a:gd name="T29" fmla="*/ 2147483646 h 2"/>
              <a:gd name="T30" fmla="*/ 0 w 2"/>
              <a:gd name="T31" fmla="*/ 2147483646 h 2"/>
              <a:gd name="T32" fmla="*/ 0 w 2"/>
              <a:gd name="T33" fmla="*/ 2147483646 h 2"/>
              <a:gd name="T34" fmla="*/ 0 w 2"/>
              <a:gd name="T35" fmla="*/ 2147483646 h 2"/>
              <a:gd name="T36" fmla="*/ 0 w 2"/>
              <a:gd name="T37" fmla="*/ 2147483646 h 2"/>
              <a:gd name="T38" fmla="*/ 0 w 2"/>
              <a:gd name="T39" fmla="*/ 2147483646 h 2"/>
              <a:gd name="T40" fmla="*/ 0 w 2"/>
              <a:gd name="T41" fmla="*/ 2147483646 h 2"/>
              <a:gd name="T42" fmla="*/ 0 w 2"/>
              <a:gd name="T43" fmla="*/ 2147483646 h 2"/>
              <a:gd name="T44" fmla="*/ 0 w 2"/>
              <a:gd name="T45" fmla="*/ 2147483646 h 2"/>
              <a:gd name="T46" fmla="*/ 2147483646 w 2"/>
              <a:gd name="T47" fmla="*/ 2147483646 h 2"/>
              <a:gd name="T48" fmla="*/ 0 w 2"/>
              <a:gd name="T49" fmla="*/ 2147483646 h 2"/>
              <a:gd name="T50" fmla="*/ 0 w 2"/>
              <a:gd name="T51" fmla="*/ 2147483646 h 2"/>
              <a:gd name="T52" fmla="*/ 2147483646 w 2"/>
              <a:gd name="T53" fmla="*/ 2147483646 h 2"/>
              <a:gd name="T54" fmla="*/ 2147483646 w 2"/>
              <a:gd name="T55" fmla="*/ 2147483646 h 2"/>
              <a:gd name="T56" fmla="*/ 2147483646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1" name="Freeform 1134"/>
          <p:cNvSpPr>
            <a:spLocks/>
          </p:cNvSpPr>
          <p:nvPr/>
        </p:nvSpPr>
        <p:spPr bwMode="auto">
          <a:xfrm>
            <a:off x="703263" y="514350"/>
            <a:ext cx="3175" cy="6350"/>
          </a:xfrm>
          <a:custGeom>
            <a:avLst/>
            <a:gdLst>
              <a:gd name="T0" fmla="*/ 2147483646 w 2"/>
              <a:gd name="T1" fmla="*/ 2147483646 h 4"/>
              <a:gd name="T2" fmla="*/ 2147483646 w 2"/>
              <a:gd name="T3" fmla="*/ 2147483646 h 4"/>
              <a:gd name="T4" fmla="*/ 2147483646 w 2"/>
              <a:gd name="T5" fmla="*/ 2147483646 h 4"/>
              <a:gd name="T6" fmla="*/ 2147483646 w 2"/>
              <a:gd name="T7" fmla="*/ 2147483646 h 4"/>
              <a:gd name="T8" fmla="*/ 2147483646 w 2"/>
              <a:gd name="T9" fmla="*/ 0 h 4"/>
              <a:gd name="T10" fmla="*/ 2147483646 w 2"/>
              <a:gd name="T11" fmla="*/ 0 h 4"/>
              <a:gd name="T12" fmla="*/ 2147483646 w 2"/>
              <a:gd name="T13" fmla="*/ 0 h 4"/>
              <a:gd name="T14" fmla="*/ 0 w 2"/>
              <a:gd name="T15" fmla="*/ 2147483646 h 4"/>
              <a:gd name="T16" fmla="*/ 2147483646 w 2"/>
              <a:gd name="T17" fmla="*/ 2147483646 h 4"/>
              <a:gd name="T18" fmla="*/ 2147483646 w 2"/>
              <a:gd name="T19" fmla="*/ 2147483646 h 4"/>
              <a:gd name="T20" fmla="*/ 2147483646 w 2"/>
              <a:gd name="T21" fmla="*/ 2147483646 h 4"/>
              <a:gd name="T22" fmla="*/ 2147483646 w 2"/>
              <a:gd name="T23" fmla="*/ 0 h 4"/>
              <a:gd name="T24" fmla="*/ 2147483646 w 2"/>
              <a:gd name="T25" fmla="*/ 2147483646 h 4"/>
              <a:gd name="T26" fmla="*/ 2147483646 w 2"/>
              <a:gd name="T27" fmla="*/ 2147483646 h 4"/>
              <a:gd name="T28" fmla="*/ 2147483646 w 2"/>
              <a:gd name="T29" fmla="*/ 2147483646 h 4"/>
              <a:gd name="T30" fmla="*/ 2147483646 w 2"/>
              <a:gd name="T31" fmla="*/ 2147483646 h 4"/>
              <a:gd name="T32" fmla="*/ 2147483646 w 2"/>
              <a:gd name="T33" fmla="*/ 2147483646 h 4"/>
              <a:gd name="T34" fmla="*/ 2147483646 w 2"/>
              <a:gd name="T35" fmla="*/ 2147483646 h 4"/>
              <a:gd name="T36" fmla="*/ 2147483646 w 2"/>
              <a:gd name="T37" fmla="*/ 2147483646 h 4"/>
              <a:gd name="T38" fmla="*/ 2147483646 w 2"/>
              <a:gd name="T39" fmla="*/ 2147483646 h 4"/>
              <a:gd name="T40" fmla="*/ 2147483646 w 2"/>
              <a:gd name="T41" fmla="*/ 2147483646 h 4"/>
              <a:gd name="T42" fmla="*/ 2147483646 w 2"/>
              <a:gd name="T43" fmla="*/ 2147483646 h 4"/>
              <a:gd name="T44" fmla="*/ 2147483646 w 2"/>
              <a:gd name="T45" fmla="*/ 2147483646 h 4"/>
              <a:gd name="T46" fmla="*/ 2147483646 w 2"/>
              <a:gd name="T47" fmla="*/ 2147483646 h 4"/>
              <a:gd name="T48" fmla="*/ 2147483646 w 2"/>
              <a:gd name="T49" fmla="*/ 2147483646 h 4"/>
              <a:gd name="T50" fmla="*/ 2147483646 w 2"/>
              <a:gd name="T51" fmla="*/ 2147483646 h 4"/>
              <a:gd name="T52" fmla="*/ 0 w 2"/>
              <a:gd name="T53" fmla="*/ 2147483646 h 4"/>
              <a:gd name="T54" fmla="*/ 2147483646 w 2"/>
              <a:gd name="T55" fmla="*/ 2147483646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2" name="Freeform 1141"/>
          <p:cNvSpPr>
            <a:spLocks/>
          </p:cNvSpPr>
          <p:nvPr/>
        </p:nvSpPr>
        <p:spPr bwMode="auto">
          <a:xfrm>
            <a:off x="706438" y="479425"/>
            <a:ext cx="1587" cy="6350"/>
          </a:xfrm>
          <a:custGeom>
            <a:avLst/>
            <a:gdLst>
              <a:gd name="T0" fmla="*/ 0 w 1587"/>
              <a:gd name="T1" fmla="*/ 2147483646 h 4"/>
              <a:gd name="T2" fmla="*/ 0 w 1587"/>
              <a:gd name="T3" fmla="*/ 2147483646 h 4"/>
              <a:gd name="T4" fmla="*/ 0 w 1587"/>
              <a:gd name="T5" fmla="*/ 0 h 4"/>
              <a:gd name="T6" fmla="*/ 0 w 1587"/>
              <a:gd name="T7" fmla="*/ 0 h 4"/>
              <a:gd name="T8" fmla="*/ 0 w 1587"/>
              <a:gd name="T9" fmla="*/ 2147483646 h 4"/>
              <a:gd name="T10" fmla="*/ 0 w 1587"/>
              <a:gd name="T11" fmla="*/ 2147483646 h 4"/>
              <a:gd name="T12" fmla="*/ 0 w 1587"/>
              <a:gd name="T13" fmla="*/ 2147483646 h 4"/>
              <a:gd name="T14" fmla="*/ 0 w 1587"/>
              <a:gd name="T15" fmla="*/ 2147483646 h 4"/>
              <a:gd name="T16" fmla="*/ 0 w 1587"/>
              <a:gd name="T17" fmla="*/ 2147483646 h 4"/>
              <a:gd name="T18" fmla="*/ 0 w 1587"/>
              <a:gd name="T19" fmla="*/ 2147483646 h 4"/>
              <a:gd name="T20" fmla="*/ 0 w 1587"/>
              <a:gd name="T21" fmla="*/ 2147483646 h 4"/>
              <a:gd name="T22" fmla="*/ 0 w 1587"/>
              <a:gd name="T23" fmla="*/ 2147483646 h 4"/>
              <a:gd name="T24" fmla="*/ 0 w 1587"/>
              <a:gd name="T25" fmla="*/ 2147483646 h 4"/>
              <a:gd name="T26" fmla="*/ 0 w 1587"/>
              <a:gd name="T27" fmla="*/ 2147483646 h 4"/>
              <a:gd name="T28" fmla="*/ 0 w 1587"/>
              <a:gd name="T29" fmla="*/ 2147483646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3" name="Freeform 1148"/>
          <p:cNvSpPr>
            <a:spLocks/>
          </p:cNvSpPr>
          <p:nvPr/>
        </p:nvSpPr>
        <p:spPr bwMode="auto">
          <a:xfrm>
            <a:off x="693738" y="460375"/>
            <a:ext cx="3175" cy="3175"/>
          </a:xfrm>
          <a:custGeom>
            <a:avLst/>
            <a:gdLst>
              <a:gd name="T0" fmla="*/ 2147483646 w 2"/>
              <a:gd name="T1" fmla="*/ 2147483646 h 2"/>
              <a:gd name="T2" fmla="*/ 2147483646 w 2"/>
              <a:gd name="T3" fmla="*/ 0 h 2"/>
              <a:gd name="T4" fmla="*/ 2147483646 w 2"/>
              <a:gd name="T5" fmla="*/ 0 h 2"/>
              <a:gd name="T6" fmla="*/ 2147483646 w 2"/>
              <a:gd name="T7" fmla="*/ 0 h 2"/>
              <a:gd name="T8" fmla="*/ 2147483646 w 2"/>
              <a:gd name="T9" fmla="*/ 0 h 2"/>
              <a:gd name="T10" fmla="*/ 0 w 2"/>
              <a:gd name="T11" fmla="*/ 0 h 2"/>
              <a:gd name="T12" fmla="*/ 0 w 2"/>
              <a:gd name="T13" fmla="*/ 0 h 2"/>
              <a:gd name="T14" fmla="*/ 0 w 2"/>
              <a:gd name="T15" fmla="*/ 2147483646 h 2"/>
              <a:gd name="T16" fmla="*/ 0 w 2"/>
              <a:gd name="T17" fmla="*/ 2147483646 h 2"/>
              <a:gd name="T18" fmla="*/ 0 w 2"/>
              <a:gd name="T19" fmla="*/ 2147483646 h 2"/>
              <a:gd name="T20" fmla="*/ 2147483646 w 2"/>
              <a:gd name="T21" fmla="*/ 2147483646 h 2"/>
              <a:gd name="T22" fmla="*/ 2147483646 w 2"/>
              <a:gd name="T23" fmla="*/ 2147483646 h 2"/>
              <a:gd name="T24" fmla="*/ 2147483646 w 2"/>
              <a:gd name="T25" fmla="*/ 0 h 2"/>
              <a:gd name="T26" fmla="*/ 2147483646 w 2"/>
              <a:gd name="T27" fmla="*/ 0 h 2"/>
              <a:gd name="T28" fmla="*/ 2147483646 w 2"/>
              <a:gd name="T29" fmla="*/ 0 h 2"/>
              <a:gd name="T30" fmla="*/ 0 w 2"/>
              <a:gd name="T31" fmla="*/ 2147483646 h 2"/>
              <a:gd name="T32" fmla="*/ 2147483646 w 2"/>
              <a:gd name="T33" fmla="*/ 2147483646 h 2"/>
              <a:gd name="T34" fmla="*/ 2147483646 w 2"/>
              <a:gd name="T35" fmla="*/ 0 h 2"/>
              <a:gd name="T36" fmla="*/ 0 w 2"/>
              <a:gd name="T37" fmla="*/ 2147483646 h 2"/>
              <a:gd name="T38" fmla="*/ 2147483646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0 w 2"/>
              <a:gd name="T55" fmla="*/ 2147483646 h 2"/>
              <a:gd name="T56" fmla="*/ 0 w 2"/>
              <a:gd name="T57" fmla="*/ 2147483646 h 2"/>
              <a:gd name="T58" fmla="*/ 2147483646 w 2"/>
              <a:gd name="T59" fmla="*/ 2147483646 h 2"/>
              <a:gd name="T60" fmla="*/ 2147483646 w 2"/>
              <a:gd name="T61" fmla="*/ 2147483646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4" name="Freeform 1150"/>
          <p:cNvSpPr>
            <a:spLocks/>
          </p:cNvSpPr>
          <p:nvPr/>
        </p:nvSpPr>
        <p:spPr bwMode="auto">
          <a:xfrm>
            <a:off x="684213" y="447675"/>
            <a:ext cx="1587" cy="3175"/>
          </a:xfrm>
          <a:custGeom>
            <a:avLst/>
            <a:gdLst>
              <a:gd name="T0" fmla="*/ 0 w 1587"/>
              <a:gd name="T1" fmla="*/ 2147483646 h 2"/>
              <a:gd name="T2" fmla="*/ 0 w 1587"/>
              <a:gd name="T3" fmla="*/ 0 h 2"/>
              <a:gd name="T4" fmla="*/ 0 w 1587"/>
              <a:gd name="T5" fmla="*/ 2147483646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5" name="Freeform 1152"/>
          <p:cNvSpPr>
            <a:spLocks/>
          </p:cNvSpPr>
          <p:nvPr/>
        </p:nvSpPr>
        <p:spPr bwMode="auto">
          <a:xfrm>
            <a:off x="684213" y="447675"/>
            <a:ext cx="3175" cy="3175"/>
          </a:xfrm>
          <a:custGeom>
            <a:avLst/>
            <a:gdLst>
              <a:gd name="T0" fmla="*/ 2147483646 w 2"/>
              <a:gd name="T1" fmla="*/ 0 h 2"/>
              <a:gd name="T2" fmla="*/ 0 w 2"/>
              <a:gd name="T3" fmla="*/ 0 h 2"/>
              <a:gd name="T4" fmla="*/ 0 w 2"/>
              <a:gd name="T5" fmla="*/ 0 h 2"/>
              <a:gd name="T6" fmla="*/ 0 w 2"/>
              <a:gd name="T7" fmla="*/ 0 h 2"/>
              <a:gd name="T8" fmla="*/ 0 w 2"/>
              <a:gd name="T9" fmla="*/ 2147483646 h 2"/>
              <a:gd name="T10" fmla="*/ 2147483646 w 2"/>
              <a:gd name="T11" fmla="*/ 2147483646 h 2"/>
              <a:gd name="T12" fmla="*/ 2147483646 w 2"/>
              <a:gd name="T13" fmla="*/ 0 h 2"/>
              <a:gd name="T14" fmla="*/ 0 w 2"/>
              <a:gd name="T15" fmla="*/ 0 h 2"/>
              <a:gd name="T16" fmla="*/ 0 w 2"/>
              <a:gd name="T17" fmla="*/ 0 h 2"/>
              <a:gd name="T18" fmla="*/ 0 w 2"/>
              <a:gd name="T19" fmla="*/ 0 h 2"/>
              <a:gd name="T20" fmla="*/ 0 w 2"/>
              <a:gd name="T21" fmla="*/ 2147483646 h 2"/>
              <a:gd name="T22" fmla="*/ 2147483646 w 2"/>
              <a:gd name="T23" fmla="*/ 2147483646 h 2"/>
              <a:gd name="T24" fmla="*/ 2147483646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6" name="Freeform 1154"/>
          <p:cNvSpPr>
            <a:spLocks/>
          </p:cNvSpPr>
          <p:nvPr/>
        </p:nvSpPr>
        <p:spPr bwMode="auto">
          <a:xfrm>
            <a:off x="665163" y="434975"/>
            <a:ext cx="3175" cy="1588"/>
          </a:xfrm>
          <a:custGeom>
            <a:avLst/>
            <a:gdLst>
              <a:gd name="T0" fmla="*/ 2147483646 w 2"/>
              <a:gd name="T1" fmla="*/ 0 h 1588"/>
              <a:gd name="T2" fmla="*/ 0 w 2"/>
              <a:gd name="T3" fmla="*/ 0 h 1588"/>
              <a:gd name="T4" fmla="*/ 2147483646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7" name="Freeform 1156"/>
          <p:cNvSpPr>
            <a:spLocks/>
          </p:cNvSpPr>
          <p:nvPr/>
        </p:nvSpPr>
        <p:spPr bwMode="auto">
          <a:xfrm>
            <a:off x="665163" y="431800"/>
            <a:ext cx="3175" cy="3175"/>
          </a:xfrm>
          <a:custGeom>
            <a:avLst/>
            <a:gdLst>
              <a:gd name="T0" fmla="*/ 2147483646 w 2"/>
              <a:gd name="T1" fmla="*/ 2147483646 h 2"/>
              <a:gd name="T2" fmla="*/ 0 w 2"/>
              <a:gd name="T3" fmla="*/ 0 h 2"/>
              <a:gd name="T4" fmla="*/ 0 w 2"/>
              <a:gd name="T5" fmla="*/ 0 h 2"/>
              <a:gd name="T6" fmla="*/ 0 w 2"/>
              <a:gd name="T7" fmla="*/ 2147483646 h 2"/>
              <a:gd name="T8" fmla="*/ 2147483646 w 2"/>
              <a:gd name="T9" fmla="*/ 2147483646 h 2"/>
              <a:gd name="T10" fmla="*/ 2147483646 w 2"/>
              <a:gd name="T11" fmla="*/ 2147483646 h 2"/>
              <a:gd name="T12" fmla="*/ 2147483646 w 2"/>
              <a:gd name="T13" fmla="*/ 2147483646 h 2"/>
              <a:gd name="T14" fmla="*/ 0 w 2"/>
              <a:gd name="T15" fmla="*/ 0 h 2"/>
              <a:gd name="T16" fmla="*/ 0 w 2"/>
              <a:gd name="T17" fmla="*/ 0 h 2"/>
              <a:gd name="T18" fmla="*/ 0 w 2"/>
              <a:gd name="T19" fmla="*/ 2147483646 h 2"/>
              <a:gd name="T20" fmla="*/ 2147483646 w 2"/>
              <a:gd name="T21" fmla="*/ 2147483646 h 2"/>
              <a:gd name="T22" fmla="*/ 2147483646 w 2"/>
              <a:gd name="T23" fmla="*/ 2147483646 h 2"/>
              <a:gd name="T24" fmla="*/ 2147483646 w 2"/>
              <a:gd name="T25" fmla="*/ 2147483646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8" name="Freeform 1163"/>
          <p:cNvSpPr>
            <a:spLocks/>
          </p:cNvSpPr>
          <p:nvPr/>
        </p:nvSpPr>
        <p:spPr bwMode="auto">
          <a:xfrm>
            <a:off x="611188" y="415925"/>
            <a:ext cx="6350" cy="3175"/>
          </a:xfrm>
          <a:custGeom>
            <a:avLst/>
            <a:gdLst>
              <a:gd name="T0" fmla="*/ 2147483646 w 4"/>
              <a:gd name="T1" fmla="*/ 2147483646 h 2"/>
              <a:gd name="T2" fmla="*/ 2147483646 w 4"/>
              <a:gd name="T3" fmla="*/ 2147483646 h 2"/>
              <a:gd name="T4" fmla="*/ 2147483646 w 4"/>
              <a:gd name="T5" fmla="*/ 2147483646 h 2"/>
              <a:gd name="T6" fmla="*/ 2147483646 w 4"/>
              <a:gd name="T7" fmla="*/ 0 h 2"/>
              <a:gd name="T8" fmla="*/ 2147483646 w 4"/>
              <a:gd name="T9" fmla="*/ 0 h 2"/>
              <a:gd name="T10" fmla="*/ 2147483646 w 4"/>
              <a:gd name="T11" fmla="*/ 0 h 2"/>
              <a:gd name="T12" fmla="*/ 2147483646 w 4"/>
              <a:gd name="T13" fmla="*/ 0 h 2"/>
              <a:gd name="T14" fmla="*/ 0 w 4"/>
              <a:gd name="T15" fmla="*/ 2147483646 h 2"/>
              <a:gd name="T16" fmla="*/ 2147483646 w 4"/>
              <a:gd name="T17" fmla="*/ 2147483646 h 2"/>
              <a:gd name="T18" fmla="*/ 2147483646 w 4"/>
              <a:gd name="T19" fmla="*/ 0 h 2"/>
              <a:gd name="T20" fmla="*/ 2147483646 w 4"/>
              <a:gd name="T21" fmla="*/ 2147483646 h 2"/>
              <a:gd name="T22" fmla="*/ 2147483646 w 4"/>
              <a:gd name="T23" fmla="*/ 0 h 2"/>
              <a:gd name="T24" fmla="*/ 2147483646 w 4"/>
              <a:gd name="T25" fmla="*/ 0 h 2"/>
              <a:gd name="T26" fmla="*/ 2147483646 w 4"/>
              <a:gd name="T27" fmla="*/ 0 h 2"/>
              <a:gd name="T28" fmla="*/ 2147483646 w 4"/>
              <a:gd name="T29" fmla="*/ 0 h 2"/>
              <a:gd name="T30" fmla="*/ 0 w 4"/>
              <a:gd name="T31" fmla="*/ 0 h 2"/>
              <a:gd name="T32" fmla="*/ 2147483646 w 4"/>
              <a:gd name="T33" fmla="*/ 2147483646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9" name="Freeform 1172"/>
          <p:cNvSpPr>
            <a:spLocks/>
          </p:cNvSpPr>
          <p:nvPr/>
        </p:nvSpPr>
        <p:spPr bwMode="auto">
          <a:xfrm>
            <a:off x="582613" y="476250"/>
            <a:ext cx="3175" cy="3175"/>
          </a:xfrm>
          <a:custGeom>
            <a:avLst/>
            <a:gdLst>
              <a:gd name="T0" fmla="*/ 0 w 2"/>
              <a:gd name="T1" fmla="*/ 2147483646 h 2"/>
              <a:gd name="T2" fmla="*/ 0 w 2"/>
              <a:gd name="T3" fmla="*/ 2147483646 h 2"/>
              <a:gd name="T4" fmla="*/ 2147483646 w 2"/>
              <a:gd name="T5" fmla="*/ 2147483646 h 2"/>
              <a:gd name="T6" fmla="*/ 0 w 2"/>
              <a:gd name="T7" fmla="*/ 0 h 2"/>
              <a:gd name="T8" fmla="*/ 0 w 2"/>
              <a:gd name="T9" fmla="*/ 0 h 2"/>
              <a:gd name="T10" fmla="*/ 0 w 2"/>
              <a:gd name="T11" fmla="*/ 0 h 2"/>
              <a:gd name="T12" fmla="*/ 0 w 2"/>
              <a:gd name="T13" fmla="*/ 2147483646 h 2"/>
              <a:gd name="T14" fmla="*/ 0 w 2"/>
              <a:gd name="T15" fmla="*/ 2147483646 h 2"/>
              <a:gd name="T16" fmla="*/ 0 w 2"/>
              <a:gd name="T17" fmla="*/ 2147483646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0 w 2"/>
              <a:gd name="T29" fmla="*/ 2147483646 h 2"/>
              <a:gd name="T30" fmla="*/ 0 w 2"/>
              <a:gd name="T31" fmla="*/ 2147483646 h 2"/>
              <a:gd name="T32" fmla="*/ 0 w 2"/>
              <a:gd name="T33" fmla="*/ 2147483646 h 2"/>
              <a:gd name="T34" fmla="*/ 0 w 2"/>
              <a:gd name="T35" fmla="*/ 2147483646 h 2"/>
              <a:gd name="T36" fmla="*/ 0 w 2"/>
              <a:gd name="T37" fmla="*/ 2147483646 h 2"/>
              <a:gd name="T38" fmla="*/ 0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0 w 2"/>
              <a:gd name="T55" fmla="*/ 2147483646 h 2"/>
              <a:gd name="T56" fmla="*/ 0 w 2"/>
              <a:gd name="T57" fmla="*/ 2147483646 h 2"/>
              <a:gd name="T58" fmla="*/ 0 w 2"/>
              <a:gd name="T59" fmla="*/ 2147483646 h 2"/>
              <a:gd name="T60" fmla="*/ 0 w 2"/>
              <a:gd name="T61" fmla="*/ 2147483646 h 2"/>
              <a:gd name="T62" fmla="*/ 0 w 2"/>
              <a:gd name="T63" fmla="*/ 2147483646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0" name="Freeform 1177"/>
          <p:cNvSpPr>
            <a:spLocks/>
          </p:cNvSpPr>
          <p:nvPr/>
        </p:nvSpPr>
        <p:spPr bwMode="auto">
          <a:xfrm>
            <a:off x="557213" y="534988"/>
            <a:ext cx="3175" cy="3175"/>
          </a:xfrm>
          <a:custGeom>
            <a:avLst/>
            <a:gdLst>
              <a:gd name="T0" fmla="*/ 0 w 2"/>
              <a:gd name="T1" fmla="*/ 2147483646 h 2"/>
              <a:gd name="T2" fmla="*/ 2147483646 w 2"/>
              <a:gd name="T3" fmla="*/ 2147483646 h 2"/>
              <a:gd name="T4" fmla="*/ 2147483646 w 2"/>
              <a:gd name="T5" fmla="*/ 2147483646 h 2"/>
              <a:gd name="T6" fmla="*/ 2147483646 w 2"/>
              <a:gd name="T7" fmla="*/ 0 h 2"/>
              <a:gd name="T8" fmla="*/ 2147483646 w 2"/>
              <a:gd name="T9" fmla="*/ 0 h 2"/>
              <a:gd name="T10" fmla="*/ 2147483646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2147483646 h 2"/>
              <a:gd name="T40" fmla="*/ 0 w 2"/>
              <a:gd name="T41" fmla="*/ 2147483646 h 2"/>
              <a:gd name="T42" fmla="*/ 2147483646 w 2"/>
              <a:gd name="T43" fmla="*/ 2147483646 h 2"/>
              <a:gd name="T44" fmla="*/ 2147483646 w 2"/>
              <a:gd name="T45" fmla="*/ 0 h 2"/>
              <a:gd name="T46" fmla="*/ 2147483646 w 2"/>
              <a:gd name="T47" fmla="*/ 0 h 2"/>
              <a:gd name="T48" fmla="*/ 2147483646 w 2"/>
              <a:gd name="T49" fmla="*/ 0 h 2"/>
              <a:gd name="T50" fmla="*/ 2147483646 w 2"/>
              <a:gd name="T51" fmla="*/ 0 h 2"/>
              <a:gd name="T52" fmla="*/ 2147483646 w 2"/>
              <a:gd name="T53" fmla="*/ 0 h 2"/>
              <a:gd name="T54" fmla="*/ 2147483646 w 2"/>
              <a:gd name="T55" fmla="*/ 0 h 2"/>
              <a:gd name="T56" fmla="*/ 2147483646 w 2"/>
              <a:gd name="T57" fmla="*/ 0 h 2"/>
              <a:gd name="T58" fmla="*/ 2147483646 w 2"/>
              <a:gd name="T59" fmla="*/ 0 h 2"/>
              <a:gd name="T60" fmla="*/ 2147483646 w 2"/>
              <a:gd name="T61" fmla="*/ 0 h 2"/>
              <a:gd name="T62" fmla="*/ 2147483646 w 2"/>
              <a:gd name="T63" fmla="*/ 0 h 2"/>
              <a:gd name="T64" fmla="*/ 2147483646 w 2"/>
              <a:gd name="T65" fmla="*/ 0 h 2"/>
              <a:gd name="T66" fmla="*/ 2147483646 w 2"/>
              <a:gd name="T67" fmla="*/ 2147483646 h 2"/>
              <a:gd name="T68" fmla="*/ 2147483646 w 2"/>
              <a:gd name="T69" fmla="*/ 0 h 2"/>
              <a:gd name="T70" fmla="*/ 2147483646 w 2"/>
              <a:gd name="T71" fmla="*/ 0 h 2"/>
              <a:gd name="T72" fmla="*/ 0 w 2"/>
              <a:gd name="T73" fmla="*/ 0 h 2"/>
              <a:gd name="T74" fmla="*/ 0 w 2"/>
              <a:gd name="T75" fmla="*/ 0 h 2"/>
              <a:gd name="T76" fmla="*/ 0 w 2"/>
              <a:gd name="T77" fmla="*/ 2147483646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1" name="Freeform 1180"/>
          <p:cNvSpPr>
            <a:spLocks/>
          </p:cNvSpPr>
          <p:nvPr/>
        </p:nvSpPr>
        <p:spPr bwMode="auto">
          <a:xfrm>
            <a:off x="560388" y="530225"/>
            <a:ext cx="3175" cy="4763"/>
          </a:xfrm>
          <a:custGeom>
            <a:avLst/>
            <a:gdLst>
              <a:gd name="T0" fmla="*/ 0 w 2"/>
              <a:gd name="T1" fmla="*/ 2147483646 h 3"/>
              <a:gd name="T2" fmla="*/ 0 w 2"/>
              <a:gd name="T3" fmla="*/ 2147483646 h 3"/>
              <a:gd name="T4" fmla="*/ 2147483646 w 2"/>
              <a:gd name="T5" fmla="*/ 2147483646 h 3"/>
              <a:gd name="T6" fmla="*/ 2147483646 w 2"/>
              <a:gd name="T7" fmla="*/ 2147483646 h 3"/>
              <a:gd name="T8" fmla="*/ 0 w 2"/>
              <a:gd name="T9" fmla="*/ 0 h 3"/>
              <a:gd name="T10" fmla="*/ 0 w 2"/>
              <a:gd name="T11" fmla="*/ 0 h 3"/>
              <a:gd name="T12" fmla="*/ 0 w 2"/>
              <a:gd name="T13" fmla="*/ 0 h 3"/>
              <a:gd name="T14" fmla="*/ 0 w 2"/>
              <a:gd name="T15" fmla="*/ 2147483646 h 3"/>
              <a:gd name="T16" fmla="*/ 0 w 2"/>
              <a:gd name="T17" fmla="*/ 2147483646 h 3"/>
              <a:gd name="T18" fmla="*/ 0 w 2"/>
              <a:gd name="T19" fmla="*/ 2147483646 h 3"/>
              <a:gd name="T20" fmla="*/ 0 w 2"/>
              <a:gd name="T21" fmla="*/ 2147483646 h 3"/>
              <a:gd name="T22" fmla="*/ 0 w 2"/>
              <a:gd name="T23" fmla="*/ 0 h 3"/>
              <a:gd name="T24" fmla="*/ 0 w 2"/>
              <a:gd name="T25" fmla="*/ 2147483646 h 3"/>
              <a:gd name="T26" fmla="*/ 0 w 2"/>
              <a:gd name="T27" fmla="*/ 2147483646 h 3"/>
              <a:gd name="T28" fmla="*/ 0 w 2"/>
              <a:gd name="T29" fmla="*/ 2147483646 h 3"/>
              <a:gd name="T30" fmla="*/ 0 w 2"/>
              <a:gd name="T31" fmla="*/ 2147483646 h 3"/>
              <a:gd name="T32" fmla="*/ 0 w 2"/>
              <a:gd name="T33" fmla="*/ 2147483646 h 3"/>
              <a:gd name="T34" fmla="*/ 0 w 2"/>
              <a:gd name="T35" fmla="*/ 2147483646 h 3"/>
              <a:gd name="T36" fmla="*/ 0 w 2"/>
              <a:gd name="T37" fmla="*/ 2147483646 h 3"/>
              <a:gd name="T38" fmla="*/ 0 w 2"/>
              <a:gd name="T39" fmla="*/ 2147483646 h 3"/>
              <a:gd name="T40" fmla="*/ 0 w 2"/>
              <a:gd name="T41" fmla="*/ 2147483646 h 3"/>
              <a:gd name="T42" fmla="*/ 0 w 2"/>
              <a:gd name="T43" fmla="*/ 2147483646 h 3"/>
              <a:gd name="T44" fmla="*/ 0 w 2"/>
              <a:gd name="T45" fmla="*/ 2147483646 h 3"/>
              <a:gd name="T46" fmla="*/ 0 w 2"/>
              <a:gd name="T47" fmla="*/ 2147483646 h 3"/>
              <a:gd name="T48" fmla="*/ 0 w 2"/>
              <a:gd name="T49" fmla="*/ 2147483646 h 3"/>
              <a:gd name="T50" fmla="*/ 0 w 2"/>
              <a:gd name="T51" fmla="*/ 2147483646 h 3"/>
              <a:gd name="T52" fmla="*/ 0 w 2"/>
              <a:gd name="T53" fmla="*/ 2147483646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2" name="Line 1187"/>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3" name="Line 1188"/>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4" name="Freeform 1208"/>
          <p:cNvSpPr>
            <a:spLocks/>
          </p:cNvSpPr>
          <p:nvPr/>
        </p:nvSpPr>
        <p:spPr bwMode="auto">
          <a:xfrm>
            <a:off x="595313" y="557213"/>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5" name="Freeform 1210"/>
          <p:cNvSpPr>
            <a:spLocks/>
          </p:cNvSpPr>
          <p:nvPr/>
        </p:nvSpPr>
        <p:spPr bwMode="auto">
          <a:xfrm>
            <a:off x="595313" y="557213"/>
            <a:ext cx="3175" cy="3175"/>
          </a:xfrm>
          <a:custGeom>
            <a:avLst/>
            <a:gdLst>
              <a:gd name="T0" fmla="*/ 0 w 2"/>
              <a:gd name="T1" fmla="*/ 2147483646 h 2"/>
              <a:gd name="T2" fmla="*/ 0 w 2"/>
              <a:gd name="T3" fmla="*/ 2147483646 h 2"/>
              <a:gd name="T4" fmla="*/ 2147483646 w 2"/>
              <a:gd name="T5" fmla="*/ 2147483646 h 2"/>
              <a:gd name="T6" fmla="*/ 2147483646 w 2"/>
              <a:gd name="T7" fmla="*/ 0 h 2"/>
              <a:gd name="T8" fmla="*/ 2147483646 w 2"/>
              <a:gd name="T9" fmla="*/ 0 h 2"/>
              <a:gd name="T10" fmla="*/ 0 w 2"/>
              <a:gd name="T11" fmla="*/ 0 h 2"/>
              <a:gd name="T12" fmla="*/ 0 w 2"/>
              <a:gd name="T13" fmla="*/ 0 h 2"/>
              <a:gd name="T14" fmla="*/ 0 w 2"/>
              <a:gd name="T15" fmla="*/ 0 h 2"/>
              <a:gd name="T16" fmla="*/ 0 w 2"/>
              <a:gd name="T17" fmla="*/ 2147483646 h 2"/>
              <a:gd name="T18" fmla="*/ 0 w 2"/>
              <a:gd name="T19" fmla="*/ 2147483646 h 2"/>
              <a:gd name="T20" fmla="*/ 2147483646 w 2"/>
              <a:gd name="T21" fmla="*/ 2147483646 h 2"/>
              <a:gd name="T22" fmla="*/ 2147483646 w 2"/>
              <a:gd name="T23" fmla="*/ 0 h 2"/>
              <a:gd name="T24" fmla="*/ 2147483646 w 2"/>
              <a:gd name="T25" fmla="*/ 0 h 2"/>
              <a:gd name="T26" fmla="*/ 0 w 2"/>
              <a:gd name="T27" fmla="*/ 0 h 2"/>
              <a:gd name="T28" fmla="*/ 0 w 2"/>
              <a:gd name="T29" fmla="*/ 0 h 2"/>
              <a:gd name="T30" fmla="*/ 0 w 2"/>
              <a:gd name="T31" fmla="*/ 0 h 2"/>
              <a:gd name="T32" fmla="*/ 0 w 2"/>
              <a:gd name="T33" fmla="*/ 2147483646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6" name="Freeform 1214"/>
          <p:cNvSpPr>
            <a:spLocks/>
          </p:cNvSpPr>
          <p:nvPr/>
        </p:nvSpPr>
        <p:spPr bwMode="auto">
          <a:xfrm>
            <a:off x="595313" y="557213"/>
            <a:ext cx="3175" cy="3175"/>
          </a:xfrm>
          <a:custGeom>
            <a:avLst/>
            <a:gdLst>
              <a:gd name="T0" fmla="*/ 0 w 2"/>
              <a:gd name="T1" fmla="*/ 2147483646 h 2"/>
              <a:gd name="T2" fmla="*/ 2147483646 w 2"/>
              <a:gd name="T3" fmla="*/ 2147483646 h 2"/>
              <a:gd name="T4" fmla="*/ 0 w 2"/>
              <a:gd name="T5" fmla="*/ 0 h 2"/>
              <a:gd name="T6" fmla="*/ 0 w 2"/>
              <a:gd name="T7" fmla="*/ 2147483646 h 2"/>
              <a:gd name="T8" fmla="*/ 0 w 2"/>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7" name="Rectangle 1215">
            <a:extLst>
              <a:ext uri="{FF2B5EF4-FFF2-40B4-BE49-F238E27FC236}">
                <a16:creationId xmlns:a16="http://schemas.microsoft.com/office/drawing/2014/main" id="{201ED984-1F20-42A3-BC1B-D568AE0D4997}"/>
              </a:ext>
            </a:extLst>
          </p:cNvPr>
          <p:cNvSpPr>
            <a:spLocks noChangeArrowheads="1"/>
          </p:cNvSpPr>
          <p:nvPr/>
        </p:nvSpPr>
        <p:spPr bwMode="auto">
          <a:xfrm>
            <a:off x="595313" y="627063"/>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28" name="Freeform 1217"/>
          <p:cNvSpPr>
            <a:spLocks/>
          </p:cNvSpPr>
          <p:nvPr/>
        </p:nvSpPr>
        <p:spPr bwMode="auto">
          <a:xfrm>
            <a:off x="595313" y="6270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9" name="Freeform 1219"/>
          <p:cNvSpPr>
            <a:spLocks/>
          </p:cNvSpPr>
          <p:nvPr/>
        </p:nvSpPr>
        <p:spPr bwMode="auto">
          <a:xfrm>
            <a:off x="731838" y="541338"/>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0" name="Freeform 1221"/>
          <p:cNvSpPr>
            <a:spLocks/>
          </p:cNvSpPr>
          <p:nvPr/>
        </p:nvSpPr>
        <p:spPr bwMode="auto">
          <a:xfrm>
            <a:off x="731838" y="541338"/>
            <a:ext cx="3175" cy="3175"/>
          </a:xfrm>
          <a:custGeom>
            <a:avLst/>
            <a:gdLst>
              <a:gd name="T0" fmla="*/ 2147483646 w 2"/>
              <a:gd name="T1" fmla="*/ 0 h 2"/>
              <a:gd name="T2" fmla="*/ 2147483646 w 2"/>
              <a:gd name="T3" fmla="*/ 0 h 2"/>
              <a:gd name="T4" fmla="*/ 2147483646 w 2"/>
              <a:gd name="T5" fmla="*/ 0 h 2"/>
              <a:gd name="T6" fmla="*/ 0 w 2"/>
              <a:gd name="T7" fmla="*/ 0 h 2"/>
              <a:gd name="T8" fmla="*/ 0 w 2"/>
              <a:gd name="T9" fmla="*/ 0 h 2"/>
              <a:gd name="T10" fmla="*/ 0 w 2"/>
              <a:gd name="T11" fmla="*/ 2147483646 h 2"/>
              <a:gd name="T12" fmla="*/ 2147483646 w 2"/>
              <a:gd name="T13" fmla="*/ 0 h 2"/>
              <a:gd name="T14" fmla="*/ 2147483646 w 2"/>
              <a:gd name="T15" fmla="*/ 0 h 2"/>
              <a:gd name="T16" fmla="*/ 2147483646 w 2"/>
              <a:gd name="T17" fmla="*/ 0 h 2"/>
              <a:gd name="T18" fmla="*/ 0 w 2"/>
              <a:gd name="T19" fmla="*/ 0 h 2"/>
              <a:gd name="T20" fmla="*/ 0 w 2"/>
              <a:gd name="T21" fmla="*/ 0 h 2"/>
              <a:gd name="T22" fmla="*/ 0 w 2"/>
              <a:gd name="T23" fmla="*/ 2147483646 h 2"/>
              <a:gd name="T24" fmla="*/ 2147483646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1" name="Freeform 1234"/>
          <p:cNvSpPr>
            <a:spLocks/>
          </p:cNvSpPr>
          <p:nvPr/>
        </p:nvSpPr>
        <p:spPr bwMode="auto">
          <a:xfrm>
            <a:off x="722313" y="550863"/>
            <a:ext cx="3175" cy="1587"/>
          </a:xfrm>
          <a:custGeom>
            <a:avLst/>
            <a:gdLst>
              <a:gd name="T0" fmla="*/ 0 w 2"/>
              <a:gd name="T1" fmla="*/ 0 h 1587"/>
              <a:gd name="T2" fmla="*/ 0 w 2"/>
              <a:gd name="T3" fmla="*/ 0 h 1587"/>
              <a:gd name="T4" fmla="*/ 2147483646 w 2"/>
              <a:gd name="T5" fmla="*/ 0 h 1587"/>
              <a:gd name="T6" fmla="*/ 2147483646 w 2"/>
              <a:gd name="T7" fmla="*/ 0 h 1587"/>
              <a:gd name="T8" fmla="*/ 2147483646 w 2"/>
              <a:gd name="T9" fmla="*/ 0 h 1587"/>
              <a:gd name="T10" fmla="*/ 2147483646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2147483646 w 2"/>
              <a:gd name="T25" fmla="*/ 0 h 1587"/>
              <a:gd name="T26" fmla="*/ 2147483646 w 2"/>
              <a:gd name="T27" fmla="*/ 0 h 1587"/>
              <a:gd name="T28" fmla="*/ 2147483646 w 2"/>
              <a:gd name="T29" fmla="*/ 0 h 1587"/>
              <a:gd name="T30" fmla="*/ 0 w 2"/>
              <a:gd name="T31" fmla="*/ 0 h 1587"/>
              <a:gd name="T32" fmla="*/ 0 w 2"/>
              <a:gd name="T33" fmla="*/ 0 h 1587"/>
              <a:gd name="T34" fmla="*/ 2147483646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2" name="Line 1237"/>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3" name="Line 1238"/>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4" name="Freeform 1240"/>
          <p:cNvSpPr>
            <a:spLocks/>
          </p:cNvSpPr>
          <p:nvPr/>
        </p:nvSpPr>
        <p:spPr bwMode="auto">
          <a:xfrm>
            <a:off x="728663" y="541338"/>
            <a:ext cx="1587" cy="3175"/>
          </a:xfrm>
          <a:custGeom>
            <a:avLst/>
            <a:gdLst>
              <a:gd name="T0" fmla="*/ 0 w 1587"/>
              <a:gd name="T1" fmla="*/ 2147483646 h 2"/>
              <a:gd name="T2" fmla="*/ 0 w 1587"/>
              <a:gd name="T3" fmla="*/ 2147483646 h 2"/>
              <a:gd name="T4" fmla="*/ 0 w 1587"/>
              <a:gd name="T5" fmla="*/ 0 h 2"/>
              <a:gd name="T6" fmla="*/ 0 w 1587"/>
              <a:gd name="T7" fmla="*/ 2147483646 h 2"/>
              <a:gd name="T8" fmla="*/ 0 w 1587"/>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5" name="Freeform 1243"/>
          <p:cNvSpPr>
            <a:spLocks/>
          </p:cNvSpPr>
          <p:nvPr/>
        </p:nvSpPr>
        <p:spPr bwMode="auto">
          <a:xfrm>
            <a:off x="728663" y="538163"/>
            <a:ext cx="3175" cy="3175"/>
          </a:xfrm>
          <a:custGeom>
            <a:avLst/>
            <a:gdLst>
              <a:gd name="T0" fmla="*/ 2147483646 w 2"/>
              <a:gd name="T1" fmla="*/ 2147483646 h 2"/>
              <a:gd name="T2" fmla="*/ 2147483646 w 2"/>
              <a:gd name="T3" fmla="*/ 2147483646 h 2"/>
              <a:gd name="T4" fmla="*/ 2147483646 w 2"/>
              <a:gd name="T5" fmla="*/ 2147483646 h 2"/>
              <a:gd name="T6" fmla="*/ 2147483646 w 2"/>
              <a:gd name="T7" fmla="*/ 2147483646 h 2"/>
              <a:gd name="T8" fmla="*/ 0 w 2"/>
              <a:gd name="T9" fmla="*/ 2147483646 h 2"/>
              <a:gd name="T10" fmla="*/ 0 w 2"/>
              <a:gd name="T11" fmla="*/ 2147483646 h 2"/>
              <a:gd name="T12" fmla="*/ 2147483646 w 2"/>
              <a:gd name="T13" fmla="*/ 2147483646 h 2"/>
              <a:gd name="T14" fmla="*/ 0 w 2"/>
              <a:gd name="T15" fmla="*/ 2147483646 h 2"/>
              <a:gd name="T16" fmla="*/ 0 w 2"/>
              <a:gd name="T17" fmla="*/ 2147483646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0 w 2"/>
              <a:gd name="T29" fmla="*/ 2147483646 h 2"/>
              <a:gd name="T30" fmla="*/ 0 w 2"/>
              <a:gd name="T31" fmla="*/ 2147483646 h 2"/>
              <a:gd name="T32" fmla="*/ 0 w 2"/>
              <a:gd name="T33" fmla="*/ 2147483646 h 2"/>
              <a:gd name="T34" fmla="*/ 0 w 2"/>
              <a:gd name="T35" fmla="*/ 2147483646 h 2"/>
              <a:gd name="T36" fmla="*/ 0 w 2"/>
              <a:gd name="T37" fmla="*/ 2147483646 h 2"/>
              <a:gd name="T38" fmla="*/ 2147483646 w 2"/>
              <a:gd name="T39" fmla="*/ 2147483646 h 2"/>
              <a:gd name="T40" fmla="*/ 2147483646 w 2"/>
              <a:gd name="T41" fmla="*/ 2147483646 h 2"/>
              <a:gd name="T42" fmla="*/ 2147483646 w 2"/>
              <a:gd name="T43" fmla="*/ 2147483646 h 2"/>
              <a:gd name="T44" fmla="*/ 2147483646 w 2"/>
              <a:gd name="T45" fmla="*/ 2147483646 h 2"/>
              <a:gd name="T46" fmla="*/ 2147483646 w 2"/>
              <a:gd name="T47" fmla="*/ 2147483646 h 2"/>
              <a:gd name="T48" fmla="*/ 0 w 2"/>
              <a:gd name="T49" fmla="*/ 0 h 2"/>
              <a:gd name="T50" fmla="*/ 0 w 2"/>
              <a:gd name="T51" fmla="*/ 2147483646 h 2"/>
              <a:gd name="T52" fmla="*/ 0 w 2"/>
              <a:gd name="T53" fmla="*/ 2147483646 h 2"/>
              <a:gd name="T54" fmla="*/ 0 w 2"/>
              <a:gd name="T55" fmla="*/ 2147483646 h 2"/>
              <a:gd name="T56" fmla="*/ 2147483646 w 2"/>
              <a:gd name="T57" fmla="*/ 2147483646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6" name="Freeform 1246"/>
          <p:cNvSpPr>
            <a:spLocks/>
          </p:cNvSpPr>
          <p:nvPr/>
        </p:nvSpPr>
        <p:spPr bwMode="auto">
          <a:xfrm>
            <a:off x="725488" y="547688"/>
            <a:ext cx="3175" cy="3175"/>
          </a:xfrm>
          <a:custGeom>
            <a:avLst/>
            <a:gdLst>
              <a:gd name="T0" fmla="*/ 0 w 2"/>
              <a:gd name="T1" fmla="*/ 2147483646 h 2"/>
              <a:gd name="T2" fmla="*/ 0 w 2"/>
              <a:gd name="T3" fmla="*/ 2147483646 h 2"/>
              <a:gd name="T4" fmla="*/ 2147483646 w 2"/>
              <a:gd name="T5" fmla="*/ 0 h 2"/>
              <a:gd name="T6" fmla="*/ 2147483646 w 2"/>
              <a:gd name="T7" fmla="*/ 0 h 2"/>
              <a:gd name="T8" fmla="*/ 0 w 2"/>
              <a:gd name="T9" fmla="*/ 0 h 2"/>
              <a:gd name="T10" fmla="*/ 0 w 2"/>
              <a:gd name="T11" fmla="*/ 0 h 2"/>
              <a:gd name="T12" fmla="*/ 0 w 2"/>
              <a:gd name="T13" fmla="*/ 2147483646 h 2"/>
              <a:gd name="T14" fmla="*/ 0 w 2"/>
              <a:gd name="T15" fmla="*/ 2147483646 h 2"/>
              <a:gd name="T16" fmla="*/ 2147483646 w 2"/>
              <a:gd name="T17" fmla="*/ 0 h 2"/>
              <a:gd name="T18" fmla="*/ 2147483646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2147483646 h 2"/>
              <a:gd name="T48" fmla="*/ 0 w 2"/>
              <a:gd name="T49" fmla="*/ 2147483646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7" name="Freeform 1250"/>
          <p:cNvSpPr>
            <a:spLocks/>
          </p:cNvSpPr>
          <p:nvPr/>
        </p:nvSpPr>
        <p:spPr bwMode="auto">
          <a:xfrm>
            <a:off x="731838" y="530225"/>
            <a:ext cx="3175" cy="1588"/>
          </a:xfrm>
          <a:custGeom>
            <a:avLst/>
            <a:gdLst>
              <a:gd name="T0" fmla="*/ 2147483646 w 2"/>
              <a:gd name="T1" fmla="*/ 0 h 1588"/>
              <a:gd name="T2" fmla="*/ 0 w 2"/>
              <a:gd name="T3" fmla="*/ 0 h 1588"/>
              <a:gd name="T4" fmla="*/ 2147483646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8" name="Freeform 1252"/>
          <p:cNvSpPr>
            <a:spLocks/>
          </p:cNvSpPr>
          <p:nvPr/>
        </p:nvSpPr>
        <p:spPr bwMode="auto">
          <a:xfrm>
            <a:off x="731838" y="527050"/>
            <a:ext cx="3175" cy="7938"/>
          </a:xfrm>
          <a:custGeom>
            <a:avLst/>
            <a:gdLst>
              <a:gd name="T0" fmla="*/ 2147483646 w 2"/>
              <a:gd name="T1" fmla="*/ 2147483646 h 5"/>
              <a:gd name="T2" fmla="*/ 2147483646 w 2"/>
              <a:gd name="T3" fmla="*/ 2147483646 h 5"/>
              <a:gd name="T4" fmla="*/ 0 w 2"/>
              <a:gd name="T5" fmla="*/ 0 h 5"/>
              <a:gd name="T6" fmla="*/ 0 w 2"/>
              <a:gd name="T7" fmla="*/ 2147483646 h 5"/>
              <a:gd name="T8" fmla="*/ 0 w 2"/>
              <a:gd name="T9" fmla="*/ 2147483646 h 5"/>
              <a:gd name="T10" fmla="*/ 2147483646 w 2"/>
              <a:gd name="T11" fmla="*/ 2147483646 h 5"/>
              <a:gd name="T12" fmla="*/ 2147483646 w 2"/>
              <a:gd name="T13" fmla="*/ 2147483646 h 5"/>
              <a:gd name="T14" fmla="*/ 2147483646 w 2"/>
              <a:gd name="T15" fmla="*/ 2147483646 h 5"/>
              <a:gd name="T16" fmla="*/ 0 w 2"/>
              <a:gd name="T17" fmla="*/ 0 h 5"/>
              <a:gd name="T18" fmla="*/ 0 w 2"/>
              <a:gd name="T19" fmla="*/ 2147483646 h 5"/>
              <a:gd name="T20" fmla="*/ 0 w 2"/>
              <a:gd name="T21" fmla="*/ 2147483646 h 5"/>
              <a:gd name="T22" fmla="*/ 2147483646 w 2"/>
              <a:gd name="T23" fmla="*/ 2147483646 h 5"/>
              <a:gd name="T24" fmla="*/ 2147483646 w 2"/>
              <a:gd name="T25" fmla="*/ 2147483646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9" name="Freeform 1255"/>
          <p:cNvSpPr>
            <a:spLocks/>
          </p:cNvSpPr>
          <p:nvPr/>
        </p:nvSpPr>
        <p:spPr bwMode="auto">
          <a:xfrm>
            <a:off x="712788" y="550863"/>
            <a:ext cx="3175" cy="1587"/>
          </a:xfrm>
          <a:custGeom>
            <a:avLst/>
            <a:gdLst>
              <a:gd name="T0" fmla="*/ 0 w 2"/>
              <a:gd name="T1" fmla="*/ 0 h 1587"/>
              <a:gd name="T2" fmla="*/ 2147483646 w 2"/>
              <a:gd name="T3" fmla="*/ 0 h 1587"/>
              <a:gd name="T4" fmla="*/ 2147483646 w 2"/>
              <a:gd name="T5" fmla="*/ 0 h 1587"/>
              <a:gd name="T6" fmla="*/ 2147483646 w 2"/>
              <a:gd name="T7" fmla="*/ 0 h 1587"/>
              <a:gd name="T8" fmla="*/ 2147483646 w 2"/>
              <a:gd name="T9" fmla="*/ 0 h 1587"/>
              <a:gd name="T10" fmla="*/ 0 w 2"/>
              <a:gd name="T11" fmla="*/ 0 h 1587"/>
              <a:gd name="T12" fmla="*/ 0 w 2"/>
              <a:gd name="T13" fmla="*/ 0 h 1587"/>
              <a:gd name="T14" fmla="*/ 0 w 2"/>
              <a:gd name="T15" fmla="*/ 0 h 1587"/>
              <a:gd name="T16" fmla="*/ 0 w 2"/>
              <a:gd name="T17" fmla="*/ 0 h 1587"/>
              <a:gd name="T18" fmla="*/ 2147483646 w 2"/>
              <a:gd name="T19" fmla="*/ 0 h 1587"/>
              <a:gd name="T20" fmla="*/ 2147483646 w 2"/>
              <a:gd name="T21" fmla="*/ 0 h 1587"/>
              <a:gd name="T22" fmla="*/ 2147483646 w 2"/>
              <a:gd name="T23" fmla="*/ 0 h 1587"/>
              <a:gd name="T24" fmla="*/ 2147483646 w 2"/>
              <a:gd name="T25" fmla="*/ 0 h 1587"/>
              <a:gd name="T26" fmla="*/ 2147483646 w 2"/>
              <a:gd name="T27" fmla="*/ 0 h 1587"/>
              <a:gd name="T28" fmla="*/ 2147483646 w 2"/>
              <a:gd name="T29" fmla="*/ 0 h 1587"/>
              <a:gd name="T30" fmla="*/ 2147483646 w 2"/>
              <a:gd name="T31" fmla="*/ 0 h 1587"/>
              <a:gd name="T32" fmla="*/ 2147483646 w 2"/>
              <a:gd name="T33" fmla="*/ 0 h 1587"/>
              <a:gd name="T34" fmla="*/ 2147483646 w 2"/>
              <a:gd name="T35" fmla="*/ 0 h 1587"/>
              <a:gd name="T36" fmla="*/ 2147483646 w 2"/>
              <a:gd name="T37" fmla="*/ 0 h 1587"/>
              <a:gd name="T38" fmla="*/ 2147483646 w 2"/>
              <a:gd name="T39" fmla="*/ 0 h 1587"/>
              <a:gd name="T40" fmla="*/ 2147483646 w 2"/>
              <a:gd name="T41" fmla="*/ 0 h 1587"/>
              <a:gd name="T42" fmla="*/ 2147483646 w 2"/>
              <a:gd name="T43" fmla="*/ 0 h 1587"/>
              <a:gd name="T44" fmla="*/ 2147483646 w 2"/>
              <a:gd name="T45" fmla="*/ 0 h 1587"/>
              <a:gd name="T46" fmla="*/ 2147483646 w 2"/>
              <a:gd name="T47" fmla="*/ 0 h 1587"/>
              <a:gd name="T48" fmla="*/ 2147483646 w 2"/>
              <a:gd name="T49" fmla="*/ 0 h 1587"/>
              <a:gd name="T50" fmla="*/ 2147483646 w 2"/>
              <a:gd name="T51" fmla="*/ 0 h 1587"/>
              <a:gd name="T52" fmla="*/ 2147483646 w 2"/>
              <a:gd name="T53" fmla="*/ 0 h 1587"/>
              <a:gd name="T54" fmla="*/ 2147483646 w 2"/>
              <a:gd name="T55" fmla="*/ 0 h 1587"/>
              <a:gd name="T56" fmla="*/ 2147483646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0" name="Rectangle 1256">
            <a:extLst>
              <a:ext uri="{FF2B5EF4-FFF2-40B4-BE49-F238E27FC236}">
                <a16:creationId xmlns:a16="http://schemas.microsoft.com/office/drawing/2014/main" id="{5E12350E-3E40-423E-B29B-C97E1BB9D544}"/>
              </a:ext>
            </a:extLst>
          </p:cNvPr>
          <p:cNvSpPr>
            <a:spLocks noChangeArrowheads="1"/>
          </p:cNvSpPr>
          <p:nvPr/>
        </p:nvSpPr>
        <p:spPr bwMode="auto">
          <a:xfrm>
            <a:off x="722313" y="550863"/>
            <a:ext cx="1587"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41" name="Freeform 1258"/>
          <p:cNvSpPr>
            <a:spLocks/>
          </p:cNvSpPr>
          <p:nvPr/>
        </p:nvSpPr>
        <p:spPr bwMode="auto">
          <a:xfrm>
            <a:off x="722313" y="5508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2" name="Freeform 1266"/>
          <p:cNvSpPr>
            <a:spLocks/>
          </p:cNvSpPr>
          <p:nvPr/>
        </p:nvSpPr>
        <p:spPr bwMode="auto">
          <a:xfrm>
            <a:off x="728663" y="534988"/>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3" name="Freeform 1269"/>
          <p:cNvSpPr>
            <a:spLocks/>
          </p:cNvSpPr>
          <p:nvPr/>
        </p:nvSpPr>
        <p:spPr bwMode="auto">
          <a:xfrm>
            <a:off x="728663" y="530225"/>
            <a:ext cx="3175" cy="4763"/>
          </a:xfrm>
          <a:custGeom>
            <a:avLst/>
            <a:gdLst>
              <a:gd name="T0" fmla="*/ 0 w 2"/>
              <a:gd name="T1" fmla="*/ 2147483646 h 3"/>
              <a:gd name="T2" fmla="*/ 2147483646 w 2"/>
              <a:gd name="T3" fmla="*/ 0 h 3"/>
              <a:gd name="T4" fmla="*/ 2147483646 w 2"/>
              <a:gd name="T5" fmla="*/ 0 h 3"/>
              <a:gd name="T6" fmla="*/ 2147483646 w 2"/>
              <a:gd name="T7" fmla="*/ 0 h 3"/>
              <a:gd name="T8" fmla="*/ 2147483646 w 2"/>
              <a:gd name="T9" fmla="*/ 0 h 3"/>
              <a:gd name="T10" fmla="*/ 0 w 2"/>
              <a:gd name="T11" fmla="*/ 0 h 3"/>
              <a:gd name="T12" fmla="*/ 0 w 2"/>
              <a:gd name="T13" fmla="*/ 0 h 3"/>
              <a:gd name="T14" fmla="*/ 0 w 2"/>
              <a:gd name="T15" fmla="*/ 2147483646 h 3"/>
              <a:gd name="T16" fmla="*/ 0 w 2"/>
              <a:gd name="T17" fmla="*/ 2147483646 h 3"/>
              <a:gd name="T18" fmla="*/ 2147483646 w 2"/>
              <a:gd name="T19" fmla="*/ 0 h 3"/>
              <a:gd name="T20" fmla="*/ 2147483646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2147483646 h 3"/>
              <a:gd name="T40" fmla="*/ 0 w 2"/>
              <a:gd name="T41" fmla="*/ 2147483646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4" name="Line 1270"/>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5" name="Line 1271"/>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6" name="Rectangle 1272">
            <a:extLst>
              <a:ext uri="{FF2B5EF4-FFF2-40B4-BE49-F238E27FC236}">
                <a16:creationId xmlns:a16="http://schemas.microsoft.com/office/drawing/2014/main" id="{8D0706DE-17F9-491F-8C6E-9FFCC7532241}"/>
              </a:ext>
            </a:extLst>
          </p:cNvPr>
          <p:cNvSpPr>
            <a:spLocks noChangeArrowheads="1"/>
          </p:cNvSpPr>
          <p:nvPr/>
        </p:nvSpPr>
        <p:spPr bwMode="auto">
          <a:xfrm>
            <a:off x="728663" y="530225"/>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47" name="Rectangle 1273">
            <a:extLst>
              <a:ext uri="{FF2B5EF4-FFF2-40B4-BE49-F238E27FC236}">
                <a16:creationId xmlns:a16="http://schemas.microsoft.com/office/drawing/2014/main" id="{FE348BE1-A2F6-4FED-A7EB-A0077E1067F2}"/>
              </a:ext>
            </a:extLst>
          </p:cNvPr>
          <p:cNvSpPr>
            <a:spLocks noChangeArrowheads="1"/>
          </p:cNvSpPr>
          <p:nvPr/>
        </p:nvSpPr>
        <p:spPr bwMode="auto">
          <a:xfrm>
            <a:off x="728663" y="530225"/>
            <a:ext cx="1587"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48" name="Line 1274"/>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9" name="Line 1275"/>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0" name="Freeform 1277"/>
          <p:cNvSpPr>
            <a:spLocks/>
          </p:cNvSpPr>
          <p:nvPr/>
        </p:nvSpPr>
        <p:spPr bwMode="auto">
          <a:xfrm>
            <a:off x="728663" y="523875"/>
            <a:ext cx="1587" cy="3175"/>
          </a:xfrm>
          <a:custGeom>
            <a:avLst/>
            <a:gdLst>
              <a:gd name="T0" fmla="*/ 0 w 1587"/>
              <a:gd name="T1" fmla="*/ 2147483646 h 2"/>
              <a:gd name="T2" fmla="*/ 0 w 1587"/>
              <a:gd name="T3" fmla="*/ 2147483646 h 2"/>
              <a:gd name="T4" fmla="*/ 0 w 1587"/>
              <a:gd name="T5" fmla="*/ 0 h 2"/>
              <a:gd name="T6" fmla="*/ 0 w 1587"/>
              <a:gd name="T7" fmla="*/ 2147483646 h 2"/>
              <a:gd name="T8" fmla="*/ 0 w 1587"/>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1" name="Freeform 1287"/>
          <p:cNvSpPr>
            <a:spLocks/>
          </p:cNvSpPr>
          <p:nvPr/>
        </p:nvSpPr>
        <p:spPr bwMode="auto">
          <a:xfrm>
            <a:off x="719138" y="514350"/>
            <a:ext cx="3175" cy="3175"/>
          </a:xfrm>
          <a:custGeom>
            <a:avLst/>
            <a:gdLst>
              <a:gd name="T0" fmla="*/ 0 w 2"/>
              <a:gd name="T1" fmla="*/ 0 h 2"/>
              <a:gd name="T2" fmla="*/ 0 w 2"/>
              <a:gd name="T3" fmla="*/ 2147483646 h 2"/>
              <a:gd name="T4" fmla="*/ 2147483646 w 2"/>
              <a:gd name="T5" fmla="*/ 2147483646 h 2"/>
              <a:gd name="T6" fmla="*/ 2147483646 w 2"/>
              <a:gd name="T7" fmla="*/ 2147483646 h 2"/>
              <a:gd name="T8" fmla="*/ 2147483646 w 2"/>
              <a:gd name="T9" fmla="*/ 2147483646 h 2"/>
              <a:gd name="T10" fmla="*/ 2147483646 w 2"/>
              <a:gd name="T11" fmla="*/ 0 h 2"/>
              <a:gd name="T12" fmla="*/ 0 w 2"/>
              <a:gd name="T13" fmla="*/ 0 h 2"/>
              <a:gd name="T14" fmla="*/ 0 w 2"/>
              <a:gd name="T15" fmla="*/ 0 h 2"/>
              <a:gd name="T16" fmla="*/ 0 w 2"/>
              <a:gd name="T17" fmla="*/ 2147483646 h 2"/>
              <a:gd name="T18" fmla="*/ 0 w 2"/>
              <a:gd name="T19" fmla="*/ 2147483646 h 2"/>
              <a:gd name="T20" fmla="*/ 0 w 2"/>
              <a:gd name="T21" fmla="*/ 2147483646 h 2"/>
              <a:gd name="T22" fmla="*/ 0 w 2"/>
              <a:gd name="T23" fmla="*/ 2147483646 h 2"/>
              <a:gd name="T24" fmla="*/ 2147483646 w 2"/>
              <a:gd name="T25" fmla="*/ 2147483646 h 2"/>
              <a:gd name="T26" fmla="*/ 2147483646 w 2"/>
              <a:gd name="T27" fmla="*/ 2147483646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2" name="Freeform 1290"/>
          <p:cNvSpPr>
            <a:spLocks/>
          </p:cNvSpPr>
          <p:nvPr/>
        </p:nvSpPr>
        <p:spPr bwMode="auto">
          <a:xfrm>
            <a:off x="719138" y="517525"/>
            <a:ext cx="3175" cy="3175"/>
          </a:xfrm>
          <a:custGeom>
            <a:avLst/>
            <a:gdLst>
              <a:gd name="T0" fmla="*/ 0 w 2"/>
              <a:gd name="T1" fmla="*/ 2147483646 h 2"/>
              <a:gd name="T2" fmla="*/ 0 w 2"/>
              <a:gd name="T3" fmla="*/ 2147483646 h 2"/>
              <a:gd name="T4" fmla="*/ 2147483646 w 2"/>
              <a:gd name="T5" fmla="*/ 2147483646 h 2"/>
              <a:gd name="T6" fmla="*/ 2147483646 w 2"/>
              <a:gd name="T7" fmla="*/ 2147483646 h 2"/>
              <a:gd name="T8" fmla="*/ 2147483646 w 2"/>
              <a:gd name="T9" fmla="*/ 2147483646 h 2"/>
              <a:gd name="T10" fmla="*/ 2147483646 w 2"/>
              <a:gd name="T11" fmla="*/ 0 h 2"/>
              <a:gd name="T12" fmla="*/ 0 w 2"/>
              <a:gd name="T13" fmla="*/ 0 h 2"/>
              <a:gd name="T14" fmla="*/ 0 w 2"/>
              <a:gd name="T15" fmla="*/ 0 h 2"/>
              <a:gd name="T16" fmla="*/ 0 w 2"/>
              <a:gd name="T17" fmla="*/ 0 h 2"/>
              <a:gd name="T18" fmla="*/ 0 w 2"/>
              <a:gd name="T19" fmla="*/ 0 h 2"/>
              <a:gd name="T20" fmla="*/ 2147483646 w 2"/>
              <a:gd name="T21" fmla="*/ 0 h 2"/>
              <a:gd name="T22" fmla="*/ 0 w 2"/>
              <a:gd name="T23" fmla="*/ 0 h 2"/>
              <a:gd name="T24" fmla="*/ 0 w 2"/>
              <a:gd name="T25" fmla="*/ 0 h 2"/>
              <a:gd name="T26" fmla="*/ 0 w 2"/>
              <a:gd name="T27" fmla="*/ 0 h 2"/>
              <a:gd name="T28" fmla="*/ 0 w 2"/>
              <a:gd name="T29" fmla="*/ 0 h 2"/>
              <a:gd name="T30" fmla="*/ 0 w 2"/>
              <a:gd name="T31" fmla="*/ 2147483646 h 2"/>
              <a:gd name="T32" fmla="*/ 0 w 2"/>
              <a:gd name="T33" fmla="*/ 2147483646 h 2"/>
              <a:gd name="T34" fmla="*/ 0 w 2"/>
              <a:gd name="T35" fmla="*/ 2147483646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2147483646 h 2"/>
              <a:gd name="T50" fmla="*/ 2147483646 w 2"/>
              <a:gd name="T51" fmla="*/ 2147483646 h 2"/>
              <a:gd name="T52" fmla="*/ 2147483646 w 2"/>
              <a:gd name="T53" fmla="*/ 0 h 2"/>
              <a:gd name="T54" fmla="*/ 2147483646 w 2"/>
              <a:gd name="T55" fmla="*/ 0 h 2"/>
              <a:gd name="T56" fmla="*/ 0 w 2"/>
              <a:gd name="T57" fmla="*/ 0 h 2"/>
              <a:gd name="T58" fmla="*/ 0 w 2"/>
              <a:gd name="T59" fmla="*/ 0 h 2"/>
              <a:gd name="T60" fmla="*/ 0 w 2"/>
              <a:gd name="T61" fmla="*/ 2147483646 h 2"/>
              <a:gd name="T62" fmla="*/ 0 w 2"/>
              <a:gd name="T63" fmla="*/ 2147483646 h 2"/>
              <a:gd name="T64" fmla="*/ 2147483646 w 2"/>
              <a:gd name="T65" fmla="*/ 2147483646 h 2"/>
              <a:gd name="T66" fmla="*/ 2147483646 w 2"/>
              <a:gd name="T67" fmla="*/ 2147483646 h 2"/>
              <a:gd name="T68" fmla="*/ 0 w 2"/>
              <a:gd name="T69" fmla="*/ 2147483646 h 2"/>
              <a:gd name="T70" fmla="*/ 0 w 2"/>
              <a:gd name="T71" fmla="*/ 2147483646 h 2"/>
              <a:gd name="T72" fmla="*/ 0 w 2"/>
              <a:gd name="T73" fmla="*/ 2147483646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3" name="Rectangle 1335">
            <a:extLst>
              <a:ext uri="{FF2B5EF4-FFF2-40B4-BE49-F238E27FC236}">
                <a16:creationId xmlns:a16="http://schemas.microsoft.com/office/drawing/2014/main" id="{AEE26465-9F78-4E5B-9CA2-A6BC589EC2EE}"/>
              </a:ext>
            </a:extLst>
          </p:cNvPr>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4" name="Rectangle 1336">
            <a:extLst>
              <a:ext uri="{FF2B5EF4-FFF2-40B4-BE49-F238E27FC236}">
                <a16:creationId xmlns:a16="http://schemas.microsoft.com/office/drawing/2014/main" id="{1488B6E8-C0CE-4F08-8387-B65A2BC3395D}"/>
              </a:ext>
            </a:extLst>
          </p:cNvPr>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5" name="Rectangle 1337">
            <a:extLst>
              <a:ext uri="{FF2B5EF4-FFF2-40B4-BE49-F238E27FC236}">
                <a16:creationId xmlns:a16="http://schemas.microsoft.com/office/drawing/2014/main" id="{5A97406D-0937-4CC7-84A4-55FC900F4E21}"/>
              </a:ext>
            </a:extLst>
          </p:cNvPr>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6" name="Rectangle 1340">
            <a:extLst>
              <a:ext uri="{FF2B5EF4-FFF2-40B4-BE49-F238E27FC236}">
                <a16:creationId xmlns:a16="http://schemas.microsoft.com/office/drawing/2014/main" id="{774162F8-F164-4597-A5A7-D622F8693E17}"/>
              </a:ext>
            </a:extLst>
          </p:cNvPr>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7" name="Rectangle 1341">
            <a:extLst>
              <a:ext uri="{FF2B5EF4-FFF2-40B4-BE49-F238E27FC236}">
                <a16:creationId xmlns:a16="http://schemas.microsoft.com/office/drawing/2014/main" id="{B7549B0C-4292-47E2-8705-803E2253180E}"/>
              </a:ext>
            </a:extLst>
          </p:cNvPr>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8" name="Rectangle 1342">
            <a:extLst>
              <a:ext uri="{FF2B5EF4-FFF2-40B4-BE49-F238E27FC236}">
                <a16:creationId xmlns:a16="http://schemas.microsoft.com/office/drawing/2014/main" id="{8D1D64FE-AB7E-4A83-8791-18843CB5CFF4}"/>
              </a:ext>
            </a:extLst>
          </p:cNvPr>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9" name="Rectangle 1343">
            <a:extLst>
              <a:ext uri="{FF2B5EF4-FFF2-40B4-BE49-F238E27FC236}">
                <a16:creationId xmlns:a16="http://schemas.microsoft.com/office/drawing/2014/main" id="{F4FB2726-DDE4-4BC4-98DD-5CC2697CDF79}"/>
              </a:ext>
            </a:extLst>
          </p:cNvPr>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60" name="Rectangle 1344">
            <a:extLst>
              <a:ext uri="{FF2B5EF4-FFF2-40B4-BE49-F238E27FC236}">
                <a16:creationId xmlns:a16="http://schemas.microsoft.com/office/drawing/2014/main" id="{1F00C51A-E28E-477A-97F1-1514C48B3F9E}"/>
              </a:ext>
            </a:extLst>
          </p:cNvPr>
          <p:cNvSpPr>
            <a:spLocks noChangeArrowheads="1"/>
          </p:cNvSpPr>
          <p:nvPr/>
        </p:nvSpPr>
        <p:spPr bwMode="auto">
          <a:xfrm>
            <a:off x="465138" y="485775"/>
            <a:ext cx="1587"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61" name="Rectangle 60">
            <a:extLst>
              <a:ext uri="{FF2B5EF4-FFF2-40B4-BE49-F238E27FC236}">
                <a16:creationId xmlns:a16="http://schemas.microsoft.com/office/drawing/2014/main" id="{10B499E5-8FEF-4E80-A4B3-B79CBBDD01C8}"/>
              </a:ext>
            </a:extLst>
          </p:cNvPr>
          <p:cNvSpPr>
            <a:spLocks noChangeArrowheads="1"/>
          </p:cNvSpPr>
          <p:nvPr/>
        </p:nvSpPr>
        <p:spPr bwMode="auto">
          <a:xfrm>
            <a:off x="0" y="2828925"/>
            <a:ext cx="9144000" cy="176213"/>
          </a:xfrm>
          <a:prstGeom prst="rect">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prstClr val="white"/>
              </a:solidFill>
            </a:endParaRPr>
          </a:p>
        </p:txBody>
      </p:sp>
      <p:sp>
        <p:nvSpPr>
          <p:cNvPr id="330" name="Title 329"/>
          <p:cNvSpPr>
            <a:spLocks noGrp="1"/>
          </p:cNvSpPr>
          <p:nvPr>
            <p:ph type="title"/>
          </p:nvPr>
        </p:nvSpPr>
        <p:spPr>
          <a:xfrm>
            <a:off x="865910" y="1306550"/>
            <a:ext cx="7296726" cy="1450437"/>
          </a:xfrm>
        </p:spPr>
        <p:txBody>
          <a:bodyPr/>
          <a:lstStyle>
            <a:lvl1pPr>
              <a:defRPr sz="3800" b="1" cap="none" baseline="0">
                <a:solidFill>
                  <a:schemeClr val="bg2"/>
                </a:solidFill>
              </a:defRPr>
            </a:lvl1pPr>
          </a:lstStyle>
          <a:p>
            <a:r>
              <a:rPr lang="en-US"/>
              <a:t>Click to edit Master title style</a:t>
            </a:r>
            <a:endParaRPr lang="en-US" dirty="0"/>
          </a:p>
        </p:txBody>
      </p:sp>
      <p:sp>
        <p:nvSpPr>
          <p:cNvPr id="332" name="Text Placeholder 331"/>
          <p:cNvSpPr>
            <a:spLocks noGrp="1"/>
          </p:cNvSpPr>
          <p:nvPr>
            <p:ph type="body" sz="quarter" idx="13"/>
          </p:nvPr>
        </p:nvSpPr>
        <p:spPr>
          <a:xfrm>
            <a:off x="851104" y="3074088"/>
            <a:ext cx="7328771" cy="2397495"/>
          </a:xfrm>
        </p:spPr>
        <p:txBody>
          <a:bodyPr>
            <a:normAutofit/>
          </a:bodyPr>
          <a:lstStyle>
            <a:lvl1pPr>
              <a:lnSpc>
                <a:spcPct val="100000"/>
              </a:lnSpc>
              <a:defRPr sz="3000" b="0" i="0" cap="none" baseline="0">
                <a:solidFill>
                  <a:schemeClr val="tx1"/>
                </a:solidFill>
                <a:latin typeface="+mn-lt"/>
                <a:cs typeface="Andes ExtraLight"/>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a:t>Click to edit Master text styles</a:t>
            </a:r>
          </a:p>
        </p:txBody>
      </p:sp>
    </p:spTree>
    <p:extLst>
      <p:ext uri="{BB962C8B-B14F-4D97-AF65-F5344CB8AC3E}">
        <p14:creationId xmlns:p14="http://schemas.microsoft.com/office/powerpoint/2010/main" val="449438102"/>
      </p:ext>
    </p:extLst>
  </p:cSld>
  <p:clrMapOvr>
    <a:masterClrMapping/>
  </p:clrMapOvr>
</p:sldLayout>
</file>

<file path=ppt/slideLayouts/slideLayout193.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2" name="Title 1"/>
          <p:cNvSpPr>
            <a:spLocks noGrp="1"/>
          </p:cNvSpPr>
          <p:nvPr>
            <p:ph type="title"/>
          </p:nvPr>
        </p:nvSpPr>
        <p:spPr>
          <a:xfrm>
            <a:off x="356933" y="288636"/>
            <a:ext cx="8533067" cy="461819"/>
          </a:xfrm>
        </p:spPr>
        <p:txBody>
          <a:bodyPr/>
          <a:lstStyle>
            <a:lvl1pPr>
              <a:defRPr sz="2200" b="0" i="0" baseline="0">
                <a:solidFill>
                  <a:schemeClr val="tx1"/>
                </a:solidFill>
                <a:latin typeface="+mn-lt"/>
                <a:cs typeface="Andes ExtraLight"/>
              </a:defRPr>
            </a:lvl1pPr>
          </a:lstStyle>
          <a:p>
            <a:r>
              <a:rPr lang="en-US"/>
              <a:t>Click to edit Master title style</a:t>
            </a:r>
            <a:endParaRPr lang="en-US" dirty="0"/>
          </a:p>
        </p:txBody>
      </p:sp>
      <p:sp>
        <p:nvSpPr>
          <p:cNvPr id="6" name="Table Placeholder 5"/>
          <p:cNvSpPr>
            <a:spLocks noGrp="1"/>
          </p:cNvSpPr>
          <p:nvPr>
            <p:ph type="tbl" sz="quarter" idx="13"/>
          </p:nvPr>
        </p:nvSpPr>
        <p:spPr>
          <a:xfrm>
            <a:off x="349779" y="968964"/>
            <a:ext cx="8529637" cy="5249906"/>
          </a:xfrm>
        </p:spPr>
        <p:txBody>
          <a:bodyPr>
            <a:normAutofit/>
          </a:bodyPr>
          <a:lstStyle>
            <a:lvl1pPr>
              <a:lnSpc>
                <a:spcPct val="100000"/>
              </a:lnSpc>
              <a:spcBef>
                <a:spcPts val="0"/>
              </a:spcBef>
              <a:defRPr sz="1200"/>
            </a:lvl1pPr>
          </a:lstStyle>
          <a:p>
            <a:pPr lvl="0"/>
            <a:endParaRPr lang="en-US" noProof="0" dirty="0"/>
          </a:p>
        </p:txBody>
      </p:sp>
      <p:sp>
        <p:nvSpPr>
          <p:cNvPr id="4" name="Slide Number Placeholder 3">
            <a:extLst>
              <a:ext uri="{FF2B5EF4-FFF2-40B4-BE49-F238E27FC236}">
                <a16:creationId xmlns:a16="http://schemas.microsoft.com/office/drawing/2014/main" id="{BD848FB2-8AA3-4B8C-8342-17F8B6870656}"/>
              </a:ext>
            </a:extLst>
          </p:cNvPr>
          <p:cNvSpPr>
            <a:spLocks noGrp="1"/>
          </p:cNvSpPr>
          <p:nvPr>
            <p:ph type="sldNum" sz="quarter" idx="14"/>
          </p:nvPr>
        </p:nvSpPr>
        <p:spPr/>
        <p:txBody>
          <a:bodyPr/>
          <a:lstStyle>
            <a:lvl1pPr>
              <a:defRPr/>
            </a:lvl1pPr>
          </a:lstStyle>
          <a:p>
            <a:fld id="{826C7842-2698-44CB-932A-F447E866604E}" type="slidenum">
              <a:rPr lang="en-US" altLang="en-US"/>
              <a:pPr/>
              <a:t>‹#›</a:t>
            </a:fld>
            <a:endParaRPr lang="en-US" altLang="en-US"/>
          </a:p>
        </p:txBody>
      </p:sp>
      <p:sp>
        <p:nvSpPr>
          <p:cNvPr id="5" name="Footer Placeholder 4">
            <a:extLst>
              <a:ext uri="{FF2B5EF4-FFF2-40B4-BE49-F238E27FC236}">
                <a16:creationId xmlns:a16="http://schemas.microsoft.com/office/drawing/2014/main" id="{16E576D0-37C1-47CE-91D9-82B1BA2BF196}"/>
              </a:ext>
            </a:extLst>
          </p:cNvPr>
          <p:cNvSpPr>
            <a:spLocks noGrp="1"/>
          </p:cNvSpPr>
          <p:nvPr>
            <p:ph type="ftr" sz="quarter" idx="15"/>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1759655368"/>
      </p:ext>
    </p:extLst>
  </p:cSld>
  <p:clrMapOvr>
    <a:masterClrMapping/>
  </p:clrMapOvr>
</p:sldLayout>
</file>

<file path=ppt/slideLayouts/slideLayout194.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A402C18-C1A7-4666-9708-21B6A65F7EB5}"/>
              </a:ext>
            </a:extLst>
          </p:cNvPr>
          <p:cNvSpPr>
            <a:spLocks noChangeArrowheads="1"/>
          </p:cNvSpPr>
          <p:nvPr/>
        </p:nvSpPr>
        <p:spPr bwMode="auto">
          <a:xfrm>
            <a:off x="0" y="1100138"/>
            <a:ext cx="9144000" cy="176212"/>
          </a:xfrm>
          <a:prstGeom prst="rect">
            <a:avLst/>
          </a:pr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prstClr val="white"/>
              </a:solidFill>
            </a:endParaRPr>
          </a:p>
        </p:txBody>
      </p:sp>
      <p:sp>
        <p:nvSpPr>
          <p:cNvPr id="2" name="Title 1"/>
          <p:cNvSpPr>
            <a:spLocks noGrp="1"/>
          </p:cNvSpPr>
          <p:nvPr>
            <p:ph type="title"/>
          </p:nvPr>
        </p:nvSpPr>
        <p:spPr>
          <a:xfrm>
            <a:off x="356934" y="301626"/>
            <a:ext cx="8462029" cy="756707"/>
          </a:xfrm>
        </p:spPr>
        <p:txBody>
          <a:bodyPr/>
          <a:lstStyle>
            <a:lvl1pPr>
              <a:defRPr sz="2200" b="0" i="0">
                <a:solidFill>
                  <a:schemeClr val="tx1"/>
                </a:solidFill>
              </a:defRPr>
            </a:lvl1pPr>
          </a:lstStyle>
          <a:p>
            <a:r>
              <a:rPr lang="en-US"/>
              <a:t>Click to edit Master title style</a:t>
            </a:r>
            <a:endParaRPr lang="en-US" dirty="0"/>
          </a:p>
        </p:txBody>
      </p:sp>
      <p:sp>
        <p:nvSpPr>
          <p:cNvPr id="7" name="Text Placeholder 6"/>
          <p:cNvSpPr>
            <a:spLocks noGrp="1"/>
          </p:cNvSpPr>
          <p:nvPr>
            <p:ph type="body" sz="quarter" idx="13"/>
          </p:nvPr>
        </p:nvSpPr>
        <p:spPr>
          <a:xfrm>
            <a:off x="349250" y="1598613"/>
            <a:ext cx="8477250" cy="4613804"/>
          </a:xfrm>
        </p:spPr>
        <p:txBody>
          <a:bodyPr>
            <a:normAutofit/>
          </a:bodyPr>
          <a:lstStyle>
            <a:lvl1pPr>
              <a:lnSpc>
                <a:spcPct val="100000"/>
              </a:lnSpc>
              <a:spcBef>
                <a:spcPts val="2400"/>
              </a:spcBef>
              <a:tabLst>
                <a:tab pos="8402638" algn="r"/>
              </a:tabLst>
              <a:defRPr lang="en-US" sz="1600" smtClean="0"/>
            </a:lvl1pPr>
          </a:lstStyle>
          <a:p>
            <a:pPr lvl="0"/>
            <a:r>
              <a:rPr lang="en-US"/>
              <a:t>Click to edit Master text styles</a:t>
            </a:r>
          </a:p>
        </p:txBody>
      </p:sp>
      <p:sp>
        <p:nvSpPr>
          <p:cNvPr id="5" name="Footer Placeholder 5">
            <a:extLst>
              <a:ext uri="{FF2B5EF4-FFF2-40B4-BE49-F238E27FC236}">
                <a16:creationId xmlns:a16="http://schemas.microsoft.com/office/drawing/2014/main" id="{DDDD25BC-CA39-4179-8B44-F0119FB566F7}"/>
              </a:ext>
            </a:extLst>
          </p:cNvPr>
          <p:cNvSpPr>
            <a:spLocks noGrp="1"/>
          </p:cNvSpPr>
          <p:nvPr>
            <p:ph type="ftr" sz="quarter" idx="14"/>
          </p:nvPr>
        </p:nvSpPr>
        <p:spPr/>
        <p:txBody>
          <a:bodyPr/>
          <a:lstStyle>
            <a:lvl1pPr>
              <a:defRPr/>
            </a:lvl1pPr>
          </a:lstStyle>
          <a:p>
            <a:pPr>
              <a:defRPr/>
            </a:pPr>
            <a:r>
              <a:rPr lang="en-US">
                <a:solidFill>
                  <a:srgbClr val="000000">
                    <a:lumMod val="65000"/>
                    <a:lumOff val="35000"/>
                  </a:srgbClr>
                </a:solidFill>
              </a:rPr>
              <a:t>Presentation Title</a:t>
            </a:r>
          </a:p>
        </p:txBody>
      </p:sp>
      <p:sp>
        <p:nvSpPr>
          <p:cNvPr id="6" name="Slide Number Placeholder 7">
            <a:extLst>
              <a:ext uri="{FF2B5EF4-FFF2-40B4-BE49-F238E27FC236}">
                <a16:creationId xmlns:a16="http://schemas.microsoft.com/office/drawing/2014/main" id="{6A478720-AAE5-4B11-A3FA-3BA140F8F870}"/>
              </a:ext>
            </a:extLst>
          </p:cNvPr>
          <p:cNvSpPr>
            <a:spLocks noGrp="1"/>
          </p:cNvSpPr>
          <p:nvPr>
            <p:ph type="sldNum" sz="quarter" idx="15"/>
          </p:nvPr>
        </p:nvSpPr>
        <p:spPr/>
        <p:txBody>
          <a:bodyPr/>
          <a:lstStyle>
            <a:lvl1pPr>
              <a:defRPr/>
            </a:lvl1pPr>
          </a:lstStyle>
          <a:p>
            <a:fld id="{DE952575-A092-47CF-91B1-F0449FAB433E}" type="slidenum">
              <a:rPr lang="en-US" altLang="en-US"/>
              <a:pPr/>
              <a:t>‹#›</a:t>
            </a:fld>
            <a:endParaRPr lang="en-US" altLang="en-US"/>
          </a:p>
        </p:txBody>
      </p:sp>
    </p:spTree>
    <p:extLst>
      <p:ext uri="{BB962C8B-B14F-4D97-AF65-F5344CB8AC3E}">
        <p14:creationId xmlns:p14="http://schemas.microsoft.com/office/powerpoint/2010/main" val="1914165160"/>
      </p:ext>
    </p:extLst>
  </p:cSld>
  <p:clrMapOvr>
    <a:masterClrMapping/>
  </p:clrMapOvr>
</p:sldLayout>
</file>

<file path=ppt/slideLayouts/slideLayout195.xml><?xml version="1.0" encoding="utf-8"?>
<p:sldLayout xmlns:a="http://schemas.openxmlformats.org/drawingml/2006/main" xmlns:r="http://schemas.openxmlformats.org/officeDocument/2006/relationships" xmlns:p="http://schemas.openxmlformats.org/presentationml/2006/main" preserve="1" userDrawn="1">
  <p:cSld name="Full Page">
    <p:spTree>
      <p:nvGrpSpPr>
        <p:cNvPr id="1" name=""/>
        <p:cNvGrpSpPr/>
        <p:nvPr/>
      </p:nvGrpSpPr>
      <p:grpSpPr>
        <a:xfrm>
          <a:off x="0" y="0"/>
          <a:ext cx="0" cy="0"/>
          <a:chOff x="0" y="0"/>
          <a:chExt cx="0" cy="0"/>
        </a:xfrm>
      </p:grpSpPr>
      <p:sp>
        <p:nvSpPr>
          <p:cNvPr id="4" name="Freeform 1682"/>
          <p:cNvSpPr>
            <a:spLocks/>
          </p:cNvSpPr>
          <p:nvPr/>
        </p:nvSpPr>
        <p:spPr bwMode="auto">
          <a:xfrm flipH="1">
            <a:off x="6380163" y="615950"/>
            <a:ext cx="1014412" cy="1895475"/>
          </a:xfrm>
          <a:custGeom>
            <a:avLst/>
            <a:gdLst>
              <a:gd name="T0" fmla="*/ 0 w 638"/>
              <a:gd name="T1" fmla="*/ 0 h 1194"/>
              <a:gd name="T2" fmla="*/ 2147483646 w 638"/>
              <a:gd name="T3" fmla="*/ 2147483646 h 1194"/>
              <a:gd name="T4" fmla="*/ 2147483646 w 638"/>
              <a:gd name="T5" fmla="*/ 2147483646 h 1194"/>
              <a:gd name="T6" fmla="*/ 2147483646 w 638"/>
              <a:gd name="T7" fmla="*/ 2147483646 h 1194"/>
              <a:gd name="T8" fmla="*/ 2147483646 w 638"/>
              <a:gd name="T9" fmla="*/ 2147483646 h 1194"/>
              <a:gd name="T10" fmla="*/ 2147483646 w 638"/>
              <a:gd name="T11" fmla="*/ 2147483646 h 1194"/>
              <a:gd name="T12" fmla="*/ 2147483646 w 638"/>
              <a:gd name="T13" fmla="*/ 2147483646 h 1194"/>
              <a:gd name="T14" fmla="*/ 2147483646 w 638"/>
              <a:gd name="T15" fmla="*/ 2147483646 h 1194"/>
              <a:gd name="T16" fmla="*/ 2147483646 w 638"/>
              <a:gd name="T17" fmla="*/ 2147483646 h 1194"/>
              <a:gd name="T18" fmla="*/ 2147483646 w 638"/>
              <a:gd name="T19" fmla="*/ 2147483646 h 1194"/>
              <a:gd name="T20" fmla="*/ 2147483646 w 638"/>
              <a:gd name="T21" fmla="*/ 2147483646 h 1194"/>
              <a:gd name="T22" fmla="*/ 2147483646 w 638"/>
              <a:gd name="T23" fmla="*/ 2147483646 h 1194"/>
              <a:gd name="T24" fmla="*/ 2147483646 w 638"/>
              <a:gd name="T25" fmla="*/ 2147483646 h 1194"/>
              <a:gd name="T26" fmla="*/ 2147483646 w 638"/>
              <a:gd name="T27" fmla="*/ 2147483646 h 1194"/>
              <a:gd name="T28" fmla="*/ 2147483646 w 638"/>
              <a:gd name="T29" fmla="*/ 2147483646 h 1194"/>
              <a:gd name="T30" fmla="*/ 2147483646 w 638"/>
              <a:gd name="T31" fmla="*/ 2147483646 h 1194"/>
              <a:gd name="T32" fmla="*/ 2147483646 w 638"/>
              <a:gd name="T33" fmla="*/ 2147483646 h 1194"/>
              <a:gd name="T34" fmla="*/ 2147483646 w 638"/>
              <a:gd name="T35" fmla="*/ 2147483646 h 1194"/>
              <a:gd name="T36" fmla="*/ 2147483646 w 638"/>
              <a:gd name="T37" fmla="*/ 2147483646 h 1194"/>
              <a:gd name="T38" fmla="*/ 2147483646 w 638"/>
              <a:gd name="T39" fmla="*/ 2147483646 h 1194"/>
              <a:gd name="T40" fmla="*/ 2147483646 w 638"/>
              <a:gd name="T41" fmla="*/ 2147483646 h 1194"/>
              <a:gd name="T42" fmla="*/ 2147483646 w 638"/>
              <a:gd name="T43" fmla="*/ 2147483646 h 1194"/>
              <a:gd name="T44" fmla="*/ 2147483646 w 638"/>
              <a:gd name="T45" fmla="*/ 2147483646 h 1194"/>
              <a:gd name="T46" fmla="*/ 2147483646 w 638"/>
              <a:gd name="T47" fmla="*/ 2147483646 h 1194"/>
              <a:gd name="T48" fmla="*/ 2147483646 w 638"/>
              <a:gd name="T49" fmla="*/ 2147483646 h 1194"/>
              <a:gd name="T50" fmla="*/ 2147483646 w 638"/>
              <a:gd name="T51" fmla="*/ 2147483646 h 1194"/>
              <a:gd name="T52" fmla="*/ 2147483646 w 638"/>
              <a:gd name="T53" fmla="*/ 2147483646 h 1194"/>
              <a:gd name="T54" fmla="*/ 2147483646 w 638"/>
              <a:gd name="T55" fmla="*/ 2147483646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pPr eaLnBrk="0" hangingPunct="0">
              <a:buSzTx/>
            </a:pPr>
            <a:endParaRPr lang="hr-HR">
              <a:solidFill>
                <a:srgbClr val="002345"/>
              </a:solidFill>
            </a:endParaRPr>
          </a:p>
        </p:txBody>
      </p:sp>
      <p:sp>
        <p:nvSpPr>
          <p:cNvPr id="5" name="Freeform 1683"/>
          <p:cNvSpPr>
            <a:spLocks/>
          </p:cNvSpPr>
          <p:nvPr/>
        </p:nvSpPr>
        <p:spPr bwMode="auto">
          <a:xfrm flipH="1">
            <a:off x="7410450" y="3175"/>
            <a:ext cx="712788" cy="584200"/>
          </a:xfrm>
          <a:custGeom>
            <a:avLst/>
            <a:gdLst>
              <a:gd name="T0" fmla="*/ 2147483646 w 448"/>
              <a:gd name="T1" fmla="*/ 2147483646 h 372"/>
              <a:gd name="T2" fmla="*/ 2147483646 w 448"/>
              <a:gd name="T3" fmla="*/ 2147483646 h 372"/>
              <a:gd name="T4" fmla="*/ 2147483646 w 448"/>
              <a:gd name="T5" fmla="*/ 2147483646 h 372"/>
              <a:gd name="T6" fmla="*/ 2147483646 w 448"/>
              <a:gd name="T7" fmla="*/ 2147483646 h 372"/>
              <a:gd name="T8" fmla="*/ 2147483646 w 448"/>
              <a:gd name="T9" fmla="*/ 2147483646 h 372"/>
              <a:gd name="T10" fmla="*/ 2147483646 w 448"/>
              <a:gd name="T11" fmla="*/ 2147483646 h 372"/>
              <a:gd name="T12" fmla="*/ 0 w 448"/>
              <a:gd name="T13" fmla="*/ 0 h 372"/>
              <a:gd name="T14" fmla="*/ 2147483646 w 448"/>
              <a:gd name="T15" fmla="*/ 0 h 372"/>
              <a:gd name="T16" fmla="*/ 2147483646 w 448"/>
              <a:gd name="T17" fmla="*/ 2147483646 h 372"/>
              <a:gd name="T18" fmla="*/ 2147483646 w 448"/>
              <a:gd name="T19" fmla="*/ 2147483646 h 372"/>
              <a:gd name="T20" fmla="*/ 2147483646 w 448"/>
              <a:gd name="T21" fmla="*/ 2147483646 h 372"/>
              <a:gd name="T22" fmla="*/ 2147483646 w 448"/>
              <a:gd name="T23" fmla="*/ 2147483646 h 372"/>
              <a:gd name="T24" fmla="*/ 2147483646 w 448"/>
              <a:gd name="T25" fmla="*/ 2147483646 h 372"/>
              <a:gd name="T26" fmla="*/ 2147483646 w 448"/>
              <a:gd name="T27" fmla="*/ 2147483646 h 372"/>
              <a:gd name="T28" fmla="*/ 2147483646 w 448"/>
              <a:gd name="T29" fmla="*/ 2147483646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pPr eaLnBrk="0" hangingPunct="0">
              <a:buSzTx/>
            </a:pPr>
            <a:endParaRPr lang="hr-HR">
              <a:solidFill>
                <a:srgbClr val="002345"/>
              </a:solidFill>
            </a:endParaRPr>
          </a:p>
        </p:txBody>
      </p:sp>
      <p:sp>
        <p:nvSpPr>
          <p:cNvPr id="6" name="Line 1086"/>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7" name="Line 1087"/>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 name="Rectangle 1088">
            <a:extLst>
              <a:ext uri="{FF2B5EF4-FFF2-40B4-BE49-F238E27FC236}">
                <a16:creationId xmlns:a16="http://schemas.microsoft.com/office/drawing/2014/main" id="{A3103773-71F8-44BE-BAD3-DC4A4CB997DA}"/>
              </a:ext>
            </a:extLst>
          </p:cNvPr>
          <p:cNvSpPr>
            <a:spLocks noChangeArrowheads="1"/>
          </p:cNvSpPr>
          <p:nvPr/>
        </p:nvSpPr>
        <p:spPr bwMode="auto">
          <a:xfrm>
            <a:off x="484188" y="617538"/>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9" name="Rectangle 1089">
            <a:extLst>
              <a:ext uri="{FF2B5EF4-FFF2-40B4-BE49-F238E27FC236}">
                <a16:creationId xmlns:a16="http://schemas.microsoft.com/office/drawing/2014/main" id="{06A371EC-D21F-4DE2-87E9-BED015FE4777}"/>
              </a:ext>
            </a:extLst>
          </p:cNvPr>
          <p:cNvSpPr>
            <a:spLocks noChangeArrowheads="1"/>
          </p:cNvSpPr>
          <p:nvPr/>
        </p:nvSpPr>
        <p:spPr bwMode="auto">
          <a:xfrm>
            <a:off x="484188" y="61753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0" name="Freeform 1098"/>
          <p:cNvSpPr>
            <a:spLocks/>
          </p:cNvSpPr>
          <p:nvPr/>
        </p:nvSpPr>
        <p:spPr bwMode="auto">
          <a:xfrm>
            <a:off x="487363" y="617538"/>
            <a:ext cx="3175" cy="1587"/>
          </a:xfrm>
          <a:custGeom>
            <a:avLst/>
            <a:gdLst>
              <a:gd name="T0" fmla="*/ 0 w 2"/>
              <a:gd name="T1" fmla="*/ 0 h 1587"/>
              <a:gd name="T2" fmla="*/ 2147483646 w 2"/>
              <a:gd name="T3" fmla="*/ 0 h 1587"/>
              <a:gd name="T4" fmla="*/ 2147483646 w 2"/>
              <a:gd name="T5" fmla="*/ 0 h 1587"/>
              <a:gd name="T6" fmla="*/ 2147483646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2147483646 w 2"/>
              <a:gd name="T35" fmla="*/ 0 h 1587"/>
              <a:gd name="T36" fmla="*/ 2147483646 w 2"/>
              <a:gd name="T37" fmla="*/ 0 h 1587"/>
              <a:gd name="T38" fmla="*/ 2147483646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1" name="Freeform 1115"/>
          <p:cNvSpPr>
            <a:spLocks/>
          </p:cNvSpPr>
          <p:nvPr/>
        </p:nvSpPr>
        <p:spPr bwMode="auto">
          <a:xfrm>
            <a:off x="458788" y="473075"/>
            <a:ext cx="3175" cy="3175"/>
          </a:xfrm>
          <a:custGeom>
            <a:avLst/>
            <a:gdLst>
              <a:gd name="T0" fmla="*/ 0 w 2"/>
              <a:gd name="T1" fmla="*/ 2147483646 h 2"/>
              <a:gd name="T2" fmla="*/ 0 w 2"/>
              <a:gd name="T3" fmla="*/ 2147483646 h 2"/>
              <a:gd name="T4" fmla="*/ 0 w 2"/>
              <a:gd name="T5" fmla="*/ 2147483646 h 2"/>
              <a:gd name="T6" fmla="*/ 0 w 2"/>
              <a:gd name="T7" fmla="*/ 2147483646 h 2"/>
              <a:gd name="T8" fmla="*/ 0 w 2"/>
              <a:gd name="T9" fmla="*/ 2147483646 h 2"/>
              <a:gd name="T10" fmla="*/ 0 w 2"/>
              <a:gd name="T11" fmla="*/ 2147483646 h 2"/>
              <a:gd name="T12" fmla="*/ 2147483646 w 2"/>
              <a:gd name="T13" fmla="*/ 2147483646 h 2"/>
              <a:gd name="T14" fmla="*/ 2147483646 w 2"/>
              <a:gd name="T15" fmla="*/ 2147483646 h 2"/>
              <a:gd name="T16" fmla="*/ 2147483646 w 2"/>
              <a:gd name="T17" fmla="*/ 0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2147483646 w 2"/>
              <a:gd name="T29" fmla="*/ 2147483646 h 2"/>
              <a:gd name="T30" fmla="*/ 2147483646 w 2"/>
              <a:gd name="T31" fmla="*/ 2147483646 h 2"/>
              <a:gd name="T32" fmla="*/ 2147483646 w 2"/>
              <a:gd name="T33" fmla="*/ 2147483646 h 2"/>
              <a:gd name="T34" fmla="*/ 2147483646 w 2"/>
              <a:gd name="T35" fmla="*/ 2147483646 h 2"/>
              <a:gd name="T36" fmla="*/ 2147483646 w 2"/>
              <a:gd name="T37" fmla="*/ 2147483646 h 2"/>
              <a:gd name="T38" fmla="*/ 2147483646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2147483646 w 2"/>
              <a:gd name="T55" fmla="*/ 2147483646 h 2"/>
              <a:gd name="T56" fmla="*/ 0 w 2"/>
              <a:gd name="T57" fmla="*/ 2147483646 h 2"/>
              <a:gd name="T58" fmla="*/ 2147483646 w 2"/>
              <a:gd name="T59" fmla="*/ 2147483646 h 2"/>
              <a:gd name="T60" fmla="*/ 2147483646 w 2"/>
              <a:gd name="T61" fmla="*/ 2147483646 h 2"/>
              <a:gd name="T62" fmla="*/ 2147483646 w 2"/>
              <a:gd name="T63" fmla="*/ 2147483646 h 2"/>
              <a:gd name="T64" fmla="*/ 0 w 2"/>
              <a:gd name="T65" fmla="*/ 2147483646 h 2"/>
              <a:gd name="T66" fmla="*/ 0 w 2"/>
              <a:gd name="T67" fmla="*/ 2147483646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2" name="Freeform 1120"/>
          <p:cNvSpPr>
            <a:spLocks/>
          </p:cNvSpPr>
          <p:nvPr/>
        </p:nvSpPr>
        <p:spPr bwMode="auto">
          <a:xfrm>
            <a:off x="458788" y="463550"/>
            <a:ext cx="3175" cy="3175"/>
          </a:xfrm>
          <a:custGeom>
            <a:avLst/>
            <a:gdLst>
              <a:gd name="T0" fmla="*/ 0 w 2"/>
              <a:gd name="T1" fmla="*/ 0 h 2"/>
              <a:gd name="T2" fmla="*/ 0 w 2"/>
              <a:gd name="T3" fmla="*/ 2147483646 h 2"/>
              <a:gd name="T4" fmla="*/ 0 w 2"/>
              <a:gd name="T5" fmla="*/ 2147483646 h 2"/>
              <a:gd name="T6" fmla="*/ 0 w 2"/>
              <a:gd name="T7" fmla="*/ 2147483646 h 2"/>
              <a:gd name="T8" fmla="*/ 2147483646 w 2"/>
              <a:gd name="T9" fmla="*/ 2147483646 h 2"/>
              <a:gd name="T10" fmla="*/ 2147483646 w 2"/>
              <a:gd name="T11" fmla="*/ 0 h 2"/>
              <a:gd name="T12" fmla="*/ 2147483646 w 2"/>
              <a:gd name="T13" fmla="*/ 0 h 2"/>
              <a:gd name="T14" fmla="*/ 2147483646 w 2"/>
              <a:gd name="T15" fmla="*/ 0 h 2"/>
              <a:gd name="T16" fmla="*/ 0 w 2"/>
              <a:gd name="T17" fmla="*/ 0 h 2"/>
              <a:gd name="T18" fmla="*/ 0 w 2"/>
              <a:gd name="T19" fmla="*/ 2147483646 h 2"/>
              <a:gd name="T20" fmla="*/ 0 w 2"/>
              <a:gd name="T21" fmla="*/ 2147483646 h 2"/>
              <a:gd name="T22" fmla="*/ 2147483646 w 2"/>
              <a:gd name="T23" fmla="*/ 0 h 2"/>
              <a:gd name="T24" fmla="*/ 2147483646 w 2"/>
              <a:gd name="T25" fmla="*/ 0 h 2"/>
              <a:gd name="T26" fmla="*/ 2147483646 w 2"/>
              <a:gd name="T27" fmla="*/ 0 h 2"/>
              <a:gd name="T28" fmla="*/ 2147483646 w 2"/>
              <a:gd name="T29" fmla="*/ 2147483646 h 2"/>
              <a:gd name="T30" fmla="*/ 0 w 2"/>
              <a:gd name="T31" fmla="*/ 2147483646 h 2"/>
              <a:gd name="T32" fmla="*/ 0 w 2"/>
              <a:gd name="T33" fmla="*/ 2147483646 h 2"/>
              <a:gd name="T34" fmla="*/ 0 w 2"/>
              <a:gd name="T35" fmla="*/ 2147483646 h 2"/>
              <a:gd name="T36" fmla="*/ 0 w 2"/>
              <a:gd name="T37" fmla="*/ 2147483646 h 2"/>
              <a:gd name="T38" fmla="*/ 0 w 2"/>
              <a:gd name="T39" fmla="*/ 2147483646 h 2"/>
              <a:gd name="T40" fmla="*/ 0 w 2"/>
              <a:gd name="T41" fmla="*/ 2147483646 h 2"/>
              <a:gd name="T42" fmla="*/ 0 w 2"/>
              <a:gd name="T43" fmla="*/ 2147483646 h 2"/>
              <a:gd name="T44" fmla="*/ 0 w 2"/>
              <a:gd name="T45" fmla="*/ 2147483646 h 2"/>
              <a:gd name="T46" fmla="*/ 2147483646 w 2"/>
              <a:gd name="T47" fmla="*/ 2147483646 h 2"/>
              <a:gd name="T48" fmla="*/ 0 w 2"/>
              <a:gd name="T49" fmla="*/ 2147483646 h 2"/>
              <a:gd name="T50" fmla="*/ 0 w 2"/>
              <a:gd name="T51" fmla="*/ 2147483646 h 2"/>
              <a:gd name="T52" fmla="*/ 2147483646 w 2"/>
              <a:gd name="T53" fmla="*/ 2147483646 h 2"/>
              <a:gd name="T54" fmla="*/ 2147483646 w 2"/>
              <a:gd name="T55" fmla="*/ 2147483646 h 2"/>
              <a:gd name="T56" fmla="*/ 2147483646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3" name="Freeform 1134"/>
          <p:cNvSpPr>
            <a:spLocks/>
          </p:cNvSpPr>
          <p:nvPr/>
        </p:nvSpPr>
        <p:spPr bwMode="auto">
          <a:xfrm>
            <a:off x="703263" y="514350"/>
            <a:ext cx="3175" cy="6350"/>
          </a:xfrm>
          <a:custGeom>
            <a:avLst/>
            <a:gdLst>
              <a:gd name="T0" fmla="*/ 2147483646 w 2"/>
              <a:gd name="T1" fmla="*/ 2147483646 h 4"/>
              <a:gd name="T2" fmla="*/ 2147483646 w 2"/>
              <a:gd name="T3" fmla="*/ 2147483646 h 4"/>
              <a:gd name="T4" fmla="*/ 2147483646 w 2"/>
              <a:gd name="T5" fmla="*/ 2147483646 h 4"/>
              <a:gd name="T6" fmla="*/ 2147483646 w 2"/>
              <a:gd name="T7" fmla="*/ 2147483646 h 4"/>
              <a:gd name="T8" fmla="*/ 2147483646 w 2"/>
              <a:gd name="T9" fmla="*/ 0 h 4"/>
              <a:gd name="T10" fmla="*/ 2147483646 w 2"/>
              <a:gd name="T11" fmla="*/ 0 h 4"/>
              <a:gd name="T12" fmla="*/ 2147483646 w 2"/>
              <a:gd name="T13" fmla="*/ 0 h 4"/>
              <a:gd name="T14" fmla="*/ 0 w 2"/>
              <a:gd name="T15" fmla="*/ 2147483646 h 4"/>
              <a:gd name="T16" fmla="*/ 2147483646 w 2"/>
              <a:gd name="T17" fmla="*/ 2147483646 h 4"/>
              <a:gd name="T18" fmla="*/ 2147483646 w 2"/>
              <a:gd name="T19" fmla="*/ 2147483646 h 4"/>
              <a:gd name="T20" fmla="*/ 2147483646 w 2"/>
              <a:gd name="T21" fmla="*/ 2147483646 h 4"/>
              <a:gd name="T22" fmla="*/ 2147483646 w 2"/>
              <a:gd name="T23" fmla="*/ 0 h 4"/>
              <a:gd name="T24" fmla="*/ 2147483646 w 2"/>
              <a:gd name="T25" fmla="*/ 2147483646 h 4"/>
              <a:gd name="T26" fmla="*/ 2147483646 w 2"/>
              <a:gd name="T27" fmla="*/ 2147483646 h 4"/>
              <a:gd name="T28" fmla="*/ 2147483646 w 2"/>
              <a:gd name="T29" fmla="*/ 2147483646 h 4"/>
              <a:gd name="T30" fmla="*/ 2147483646 w 2"/>
              <a:gd name="T31" fmla="*/ 2147483646 h 4"/>
              <a:gd name="T32" fmla="*/ 2147483646 w 2"/>
              <a:gd name="T33" fmla="*/ 2147483646 h 4"/>
              <a:gd name="T34" fmla="*/ 2147483646 w 2"/>
              <a:gd name="T35" fmla="*/ 2147483646 h 4"/>
              <a:gd name="T36" fmla="*/ 2147483646 w 2"/>
              <a:gd name="T37" fmla="*/ 2147483646 h 4"/>
              <a:gd name="T38" fmla="*/ 2147483646 w 2"/>
              <a:gd name="T39" fmla="*/ 2147483646 h 4"/>
              <a:gd name="T40" fmla="*/ 2147483646 w 2"/>
              <a:gd name="T41" fmla="*/ 2147483646 h 4"/>
              <a:gd name="T42" fmla="*/ 2147483646 w 2"/>
              <a:gd name="T43" fmla="*/ 2147483646 h 4"/>
              <a:gd name="T44" fmla="*/ 2147483646 w 2"/>
              <a:gd name="T45" fmla="*/ 2147483646 h 4"/>
              <a:gd name="T46" fmla="*/ 2147483646 w 2"/>
              <a:gd name="T47" fmla="*/ 2147483646 h 4"/>
              <a:gd name="T48" fmla="*/ 2147483646 w 2"/>
              <a:gd name="T49" fmla="*/ 2147483646 h 4"/>
              <a:gd name="T50" fmla="*/ 2147483646 w 2"/>
              <a:gd name="T51" fmla="*/ 2147483646 h 4"/>
              <a:gd name="T52" fmla="*/ 0 w 2"/>
              <a:gd name="T53" fmla="*/ 2147483646 h 4"/>
              <a:gd name="T54" fmla="*/ 2147483646 w 2"/>
              <a:gd name="T55" fmla="*/ 2147483646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4" name="Freeform 1141"/>
          <p:cNvSpPr>
            <a:spLocks/>
          </p:cNvSpPr>
          <p:nvPr/>
        </p:nvSpPr>
        <p:spPr bwMode="auto">
          <a:xfrm>
            <a:off x="706438" y="479425"/>
            <a:ext cx="1587" cy="6350"/>
          </a:xfrm>
          <a:custGeom>
            <a:avLst/>
            <a:gdLst>
              <a:gd name="T0" fmla="*/ 0 w 1587"/>
              <a:gd name="T1" fmla="*/ 2147483646 h 4"/>
              <a:gd name="T2" fmla="*/ 0 w 1587"/>
              <a:gd name="T3" fmla="*/ 2147483646 h 4"/>
              <a:gd name="T4" fmla="*/ 0 w 1587"/>
              <a:gd name="T5" fmla="*/ 0 h 4"/>
              <a:gd name="T6" fmla="*/ 0 w 1587"/>
              <a:gd name="T7" fmla="*/ 0 h 4"/>
              <a:gd name="T8" fmla="*/ 0 w 1587"/>
              <a:gd name="T9" fmla="*/ 2147483646 h 4"/>
              <a:gd name="T10" fmla="*/ 0 w 1587"/>
              <a:gd name="T11" fmla="*/ 2147483646 h 4"/>
              <a:gd name="T12" fmla="*/ 0 w 1587"/>
              <a:gd name="T13" fmla="*/ 2147483646 h 4"/>
              <a:gd name="T14" fmla="*/ 0 w 1587"/>
              <a:gd name="T15" fmla="*/ 2147483646 h 4"/>
              <a:gd name="T16" fmla="*/ 0 w 1587"/>
              <a:gd name="T17" fmla="*/ 2147483646 h 4"/>
              <a:gd name="T18" fmla="*/ 0 w 1587"/>
              <a:gd name="T19" fmla="*/ 2147483646 h 4"/>
              <a:gd name="T20" fmla="*/ 0 w 1587"/>
              <a:gd name="T21" fmla="*/ 2147483646 h 4"/>
              <a:gd name="T22" fmla="*/ 0 w 1587"/>
              <a:gd name="T23" fmla="*/ 2147483646 h 4"/>
              <a:gd name="T24" fmla="*/ 0 w 1587"/>
              <a:gd name="T25" fmla="*/ 2147483646 h 4"/>
              <a:gd name="T26" fmla="*/ 0 w 1587"/>
              <a:gd name="T27" fmla="*/ 2147483646 h 4"/>
              <a:gd name="T28" fmla="*/ 0 w 1587"/>
              <a:gd name="T29" fmla="*/ 2147483646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5" name="Freeform 1148"/>
          <p:cNvSpPr>
            <a:spLocks/>
          </p:cNvSpPr>
          <p:nvPr/>
        </p:nvSpPr>
        <p:spPr bwMode="auto">
          <a:xfrm>
            <a:off x="693738" y="460375"/>
            <a:ext cx="3175" cy="3175"/>
          </a:xfrm>
          <a:custGeom>
            <a:avLst/>
            <a:gdLst>
              <a:gd name="T0" fmla="*/ 2147483646 w 2"/>
              <a:gd name="T1" fmla="*/ 2147483646 h 2"/>
              <a:gd name="T2" fmla="*/ 2147483646 w 2"/>
              <a:gd name="T3" fmla="*/ 0 h 2"/>
              <a:gd name="T4" fmla="*/ 2147483646 w 2"/>
              <a:gd name="T5" fmla="*/ 0 h 2"/>
              <a:gd name="T6" fmla="*/ 2147483646 w 2"/>
              <a:gd name="T7" fmla="*/ 0 h 2"/>
              <a:gd name="T8" fmla="*/ 2147483646 w 2"/>
              <a:gd name="T9" fmla="*/ 0 h 2"/>
              <a:gd name="T10" fmla="*/ 0 w 2"/>
              <a:gd name="T11" fmla="*/ 0 h 2"/>
              <a:gd name="T12" fmla="*/ 0 w 2"/>
              <a:gd name="T13" fmla="*/ 0 h 2"/>
              <a:gd name="T14" fmla="*/ 0 w 2"/>
              <a:gd name="T15" fmla="*/ 2147483646 h 2"/>
              <a:gd name="T16" fmla="*/ 0 w 2"/>
              <a:gd name="T17" fmla="*/ 2147483646 h 2"/>
              <a:gd name="T18" fmla="*/ 0 w 2"/>
              <a:gd name="T19" fmla="*/ 2147483646 h 2"/>
              <a:gd name="T20" fmla="*/ 2147483646 w 2"/>
              <a:gd name="T21" fmla="*/ 2147483646 h 2"/>
              <a:gd name="T22" fmla="*/ 2147483646 w 2"/>
              <a:gd name="T23" fmla="*/ 2147483646 h 2"/>
              <a:gd name="T24" fmla="*/ 2147483646 w 2"/>
              <a:gd name="T25" fmla="*/ 0 h 2"/>
              <a:gd name="T26" fmla="*/ 2147483646 w 2"/>
              <a:gd name="T27" fmla="*/ 0 h 2"/>
              <a:gd name="T28" fmla="*/ 2147483646 w 2"/>
              <a:gd name="T29" fmla="*/ 0 h 2"/>
              <a:gd name="T30" fmla="*/ 0 w 2"/>
              <a:gd name="T31" fmla="*/ 2147483646 h 2"/>
              <a:gd name="T32" fmla="*/ 2147483646 w 2"/>
              <a:gd name="T33" fmla="*/ 2147483646 h 2"/>
              <a:gd name="T34" fmla="*/ 2147483646 w 2"/>
              <a:gd name="T35" fmla="*/ 0 h 2"/>
              <a:gd name="T36" fmla="*/ 0 w 2"/>
              <a:gd name="T37" fmla="*/ 2147483646 h 2"/>
              <a:gd name="T38" fmla="*/ 2147483646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0 w 2"/>
              <a:gd name="T55" fmla="*/ 2147483646 h 2"/>
              <a:gd name="T56" fmla="*/ 0 w 2"/>
              <a:gd name="T57" fmla="*/ 2147483646 h 2"/>
              <a:gd name="T58" fmla="*/ 2147483646 w 2"/>
              <a:gd name="T59" fmla="*/ 2147483646 h 2"/>
              <a:gd name="T60" fmla="*/ 2147483646 w 2"/>
              <a:gd name="T61" fmla="*/ 2147483646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6" name="Freeform 1150"/>
          <p:cNvSpPr>
            <a:spLocks/>
          </p:cNvSpPr>
          <p:nvPr/>
        </p:nvSpPr>
        <p:spPr bwMode="auto">
          <a:xfrm>
            <a:off x="684213" y="447675"/>
            <a:ext cx="1587" cy="3175"/>
          </a:xfrm>
          <a:custGeom>
            <a:avLst/>
            <a:gdLst>
              <a:gd name="T0" fmla="*/ 0 w 1587"/>
              <a:gd name="T1" fmla="*/ 2147483646 h 2"/>
              <a:gd name="T2" fmla="*/ 0 w 1587"/>
              <a:gd name="T3" fmla="*/ 0 h 2"/>
              <a:gd name="T4" fmla="*/ 0 w 1587"/>
              <a:gd name="T5" fmla="*/ 2147483646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7" name="Freeform 1152"/>
          <p:cNvSpPr>
            <a:spLocks/>
          </p:cNvSpPr>
          <p:nvPr/>
        </p:nvSpPr>
        <p:spPr bwMode="auto">
          <a:xfrm>
            <a:off x="684213" y="447675"/>
            <a:ext cx="3175" cy="3175"/>
          </a:xfrm>
          <a:custGeom>
            <a:avLst/>
            <a:gdLst>
              <a:gd name="T0" fmla="*/ 2147483646 w 2"/>
              <a:gd name="T1" fmla="*/ 0 h 2"/>
              <a:gd name="T2" fmla="*/ 0 w 2"/>
              <a:gd name="T3" fmla="*/ 0 h 2"/>
              <a:gd name="T4" fmla="*/ 0 w 2"/>
              <a:gd name="T5" fmla="*/ 0 h 2"/>
              <a:gd name="T6" fmla="*/ 0 w 2"/>
              <a:gd name="T7" fmla="*/ 0 h 2"/>
              <a:gd name="T8" fmla="*/ 0 w 2"/>
              <a:gd name="T9" fmla="*/ 2147483646 h 2"/>
              <a:gd name="T10" fmla="*/ 2147483646 w 2"/>
              <a:gd name="T11" fmla="*/ 2147483646 h 2"/>
              <a:gd name="T12" fmla="*/ 2147483646 w 2"/>
              <a:gd name="T13" fmla="*/ 0 h 2"/>
              <a:gd name="T14" fmla="*/ 0 w 2"/>
              <a:gd name="T15" fmla="*/ 0 h 2"/>
              <a:gd name="T16" fmla="*/ 0 w 2"/>
              <a:gd name="T17" fmla="*/ 0 h 2"/>
              <a:gd name="T18" fmla="*/ 0 w 2"/>
              <a:gd name="T19" fmla="*/ 0 h 2"/>
              <a:gd name="T20" fmla="*/ 0 w 2"/>
              <a:gd name="T21" fmla="*/ 2147483646 h 2"/>
              <a:gd name="T22" fmla="*/ 2147483646 w 2"/>
              <a:gd name="T23" fmla="*/ 2147483646 h 2"/>
              <a:gd name="T24" fmla="*/ 2147483646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8" name="Freeform 1154"/>
          <p:cNvSpPr>
            <a:spLocks/>
          </p:cNvSpPr>
          <p:nvPr/>
        </p:nvSpPr>
        <p:spPr bwMode="auto">
          <a:xfrm>
            <a:off x="665163" y="434975"/>
            <a:ext cx="3175" cy="1588"/>
          </a:xfrm>
          <a:custGeom>
            <a:avLst/>
            <a:gdLst>
              <a:gd name="T0" fmla="*/ 2147483646 w 2"/>
              <a:gd name="T1" fmla="*/ 0 h 1588"/>
              <a:gd name="T2" fmla="*/ 0 w 2"/>
              <a:gd name="T3" fmla="*/ 0 h 1588"/>
              <a:gd name="T4" fmla="*/ 2147483646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9" name="Freeform 1156"/>
          <p:cNvSpPr>
            <a:spLocks/>
          </p:cNvSpPr>
          <p:nvPr/>
        </p:nvSpPr>
        <p:spPr bwMode="auto">
          <a:xfrm>
            <a:off x="665163" y="431800"/>
            <a:ext cx="3175" cy="3175"/>
          </a:xfrm>
          <a:custGeom>
            <a:avLst/>
            <a:gdLst>
              <a:gd name="T0" fmla="*/ 2147483646 w 2"/>
              <a:gd name="T1" fmla="*/ 2147483646 h 2"/>
              <a:gd name="T2" fmla="*/ 0 w 2"/>
              <a:gd name="T3" fmla="*/ 0 h 2"/>
              <a:gd name="T4" fmla="*/ 0 w 2"/>
              <a:gd name="T5" fmla="*/ 0 h 2"/>
              <a:gd name="T6" fmla="*/ 0 w 2"/>
              <a:gd name="T7" fmla="*/ 2147483646 h 2"/>
              <a:gd name="T8" fmla="*/ 2147483646 w 2"/>
              <a:gd name="T9" fmla="*/ 2147483646 h 2"/>
              <a:gd name="T10" fmla="*/ 2147483646 w 2"/>
              <a:gd name="T11" fmla="*/ 2147483646 h 2"/>
              <a:gd name="T12" fmla="*/ 2147483646 w 2"/>
              <a:gd name="T13" fmla="*/ 2147483646 h 2"/>
              <a:gd name="T14" fmla="*/ 0 w 2"/>
              <a:gd name="T15" fmla="*/ 0 h 2"/>
              <a:gd name="T16" fmla="*/ 0 w 2"/>
              <a:gd name="T17" fmla="*/ 0 h 2"/>
              <a:gd name="T18" fmla="*/ 0 w 2"/>
              <a:gd name="T19" fmla="*/ 2147483646 h 2"/>
              <a:gd name="T20" fmla="*/ 2147483646 w 2"/>
              <a:gd name="T21" fmla="*/ 2147483646 h 2"/>
              <a:gd name="T22" fmla="*/ 2147483646 w 2"/>
              <a:gd name="T23" fmla="*/ 2147483646 h 2"/>
              <a:gd name="T24" fmla="*/ 2147483646 w 2"/>
              <a:gd name="T25" fmla="*/ 2147483646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0" name="Freeform 1163"/>
          <p:cNvSpPr>
            <a:spLocks/>
          </p:cNvSpPr>
          <p:nvPr/>
        </p:nvSpPr>
        <p:spPr bwMode="auto">
          <a:xfrm>
            <a:off x="611188" y="415925"/>
            <a:ext cx="6350" cy="3175"/>
          </a:xfrm>
          <a:custGeom>
            <a:avLst/>
            <a:gdLst>
              <a:gd name="T0" fmla="*/ 2147483646 w 4"/>
              <a:gd name="T1" fmla="*/ 2147483646 h 2"/>
              <a:gd name="T2" fmla="*/ 2147483646 w 4"/>
              <a:gd name="T3" fmla="*/ 2147483646 h 2"/>
              <a:gd name="T4" fmla="*/ 2147483646 w 4"/>
              <a:gd name="T5" fmla="*/ 2147483646 h 2"/>
              <a:gd name="T6" fmla="*/ 2147483646 w 4"/>
              <a:gd name="T7" fmla="*/ 0 h 2"/>
              <a:gd name="T8" fmla="*/ 2147483646 w 4"/>
              <a:gd name="T9" fmla="*/ 0 h 2"/>
              <a:gd name="T10" fmla="*/ 2147483646 w 4"/>
              <a:gd name="T11" fmla="*/ 0 h 2"/>
              <a:gd name="T12" fmla="*/ 2147483646 w 4"/>
              <a:gd name="T13" fmla="*/ 0 h 2"/>
              <a:gd name="T14" fmla="*/ 0 w 4"/>
              <a:gd name="T15" fmla="*/ 2147483646 h 2"/>
              <a:gd name="T16" fmla="*/ 2147483646 w 4"/>
              <a:gd name="T17" fmla="*/ 2147483646 h 2"/>
              <a:gd name="T18" fmla="*/ 2147483646 w 4"/>
              <a:gd name="T19" fmla="*/ 0 h 2"/>
              <a:gd name="T20" fmla="*/ 2147483646 w 4"/>
              <a:gd name="T21" fmla="*/ 2147483646 h 2"/>
              <a:gd name="T22" fmla="*/ 2147483646 w 4"/>
              <a:gd name="T23" fmla="*/ 0 h 2"/>
              <a:gd name="T24" fmla="*/ 2147483646 w 4"/>
              <a:gd name="T25" fmla="*/ 0 h 2"/>
              <a:gd name="T26" fmla="*/ 2147483646 w 4"/>
              <a:gd name="T27" fmla="*/ 0 h 2"/>
              <a:gd name="T28" fmla="*/ 2147483646 w 4"/>
              <a:gd name="T29" fmla="*/ 0 h 2"/>
              <a:gd name="T30" fmla="*/ 0 w 4"/>
              <a:gd name="T31" fmla="*/ 0 h 2"/>
              <a:gd name="T32" fmla="*/ 2147483646 w 4"/>
              <a:gd name="T33" fmla="*/ 2147483646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1" name="Freeform 1172"/>
          <p:cNvSpPr>
            <a:spLocks/>
          </p:cNvSpPr>
          <p:nvPr/>
        </p:nvSpPr>
        <p:spPr bwMode="auto">
          <a:xfrm>
            <a:off x="582613" y="476250"/>
            <a:ext cx="3175" cy="3175"/>
          </a:xfrm>
          <a:custGeom>
            <a:avLst/>
            <a:gdLst>
              <a:gd name="T0" fmla="*/ 0 w 2"/>
              <a:gd name="T1" fmla="*/ 2147483646 h 2"/>
              <a:gd name="T2" fmla="*/ 0 w 2"/>
              <a:gd name="T3" fmla="*/ 2147483646 h 2"/>
              <a:gd name="T4" fmla="*/ 2147483646 w 2"/>
              <a:gd name="T5" fmla="*/ 2147483646 h 2"/>
              <a:gd name="T6" fmla="*/ 0 w 2"/>
              <a:gd name="T7" fmla="*/ 0 h 2"/>
              <a:gd name="T8" fmla="*/ 0 w 2"/>
              <a:gd name="T9" fmla="*/ 0 h 2"/>
              <a:gd name="T10" fmla="*/ 0 w 2"/>
              <a:gd name="T11" fmla="*/ 0 h 2"/>
              <a:gd name="T12" fmla="*/ 0 w 2"/>
              <a:gd name="T13" fmla="*/ 2147483646 h 2"/>
              <a:gd name="T14" fmla="*/ 0 w 2"/>
              <a:gd name="T15" fmla="*/ 2147483646 h 2"/>
              <a:gd name="T16" fmla="*/ 0 w 2"/>
              <a:gd name="T17" fmla="*/ 2147483646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0 w 2"/>
              <a:gd name="T29" fmla="*/ 2147483646 h 2"/>
              <a:gd name="T30" fmla="*/ 0 w 2"/>
              <a:gd name="T31" fmla="*/ 2147483646 h 2"/>
              <a:gd name="T32" fmla="*/ 0 w 2"/>
              <a:gd name="T33" fmla="*/ 2147483646 h 2"/>
              <a:gd name="T34" fmla="*/ 0 w 2"/>
              <a:gd name="T35" fmla="*/ 2147483646 h 2"/>
              <a:gd name="T36" fmla="*/ 0 w 2"/>
              <a:gd name="T37" fmla="*/ 2147483646 h 2"/>
              <a:gd name="T38" fmla="*/ 0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0 w 2"/>
              <a:gd name="T55" fmla="*/ 2147483646 h 2"/>
              <a:gd name="T56" fmla="*/ 0 w 2"/>
              <a:gd name="T57" fmla="*/ 2147483646 h 2"/>
              <a:gd name="T58" fmla="*/ 0 w 2"/>
              <a:gd name="T59" fmla="*/ 2147483646 h 2"/>
              <a:gd name="T60" fmla="*/ 0 w 2"/>
              <a:gd name="T61" fmla="*/ 2147483646 h 2"/>
              <a:gd name="T62" fmla="*/ 0 w 2"/>
              <a:gd name="T63" fmla="*/ 2147483646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2" name="Freeform 1177"/>
          <p:cNvSpPr>
            <a:spLocks/>
          </p:cNvSpPr>
          <p:nvPr/>
        </p:nvSpPr>
        <p:spPr bwMode="auto">
          <a:xfrm>
            <a:off x="557213" y="534988"/>
            <a:ext cx="3175" cy="3175"/>
          </a:xfrm>
          <a:custGeom>
            <a:avLst/>
            <a:gdLst>
              <a:gd name="T0" fmla="*/ 0 w 2"/>
              <a:gd name="T1" fmla="*/ 2147483646 h 2"/>
              <a:gd name="T2" fmla="*/ 2147483646 w 2"/>
              <a:gd name="T3" fmla="*/ 2147483646 h 2"/>
              <a:gd name="T4" fmla="*/ 2147483646 w 2"/>
              <a:gd name="T5" fmla="*/ 2147483646 h 2"/>
              <a:gd name="T6" fmla="*/ 2147483646 w 2"/>
              <a:gd name="T7" fmla="*/ 0 h 2"/>
              <a:gd name="T8" fmla="*/ 2147483646 w 2"/>
              <a:gd name="T9" fmla="*/ 0 h 2"/>
              <a:gd name="T10" fmla="*/ 2147483646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2147483646 h 2"/>
              <a:gd name="T40" fmla="*/ 0 w 2"/>
              <a:gd name="T41" fmla="*/ 2147483646 h 2"/>
              <a:gd name="T42" fmla="*/ 2147483646 w 2"/>
              <a:gd name="T43" fmla="*/ 2147483646 h 2"/>
              <a:gd name="T44" fmla="*/ 2147483646 w 2"/>
              <a:gd name="T45" fmla="*/ 0 h 2"/>
              <a:gd name="T46" fmla="*/ 2147483646 w 2"/>
              <a:gd name="T47" fmla="*/ 0 h 2"/>
              <a:gd name="T48" fmla="*/ 2147483646 w 2"/>
              <a:gd name="T49" fmla="*/ 0 h 2"/>
              <a:gd name="T50" fmla="*/ 2147483646 w 2"/>
              <a:gd name="T51" fmla="*/ 0 h 2"/>
              <a:gd name="T52" fmla="*/ 2147483646 w 2"/>
              <a:gd name="T53" fmla="*/ 0 h 2"/>
              <a:gd name="T54" fmla="*/ 2147483646 w 2"/>
              <a:gd name="T55" fmla="*/ 0 h 2"/>
              <a:gd name="T56" fmla="*/ 2147483646 w 2"/>
              <a:gd name="T57" fmla="*/ 0 h 2"/>
              <a:gd name="T58" fmla="*/ 2147483646 w 2"/>
              <a:gd name="T59" fmla="*/ 0 h 2"/>
              <a:gd name="T60" fmla="*/ 2147483646 w 2"/>
              <a:gd name="T61" fmla="*/ 0 h 2"/>
              <a:gd name="T62" fmla="*/ 2147483646 w 2"/>
              <a:gd name="T63" fmla="*/ 0 h 2"/>
              <a:gd name="T64" fmla="*/ 2147483646 w 2"/>
              <a:gd name="T65" fmla="*/ 0 h 2"/>
              <a:gd name="T66" fmla="*/ 2147483646 w 2"/>
              <a:gd name="T67" fmla="*/ 2147483646 h 2"/>
              <a:gd name="T68" fmla="*/ 2147483646 w 2"/>
              <a:gd name="T69" fmla="*/ 0 h 2"/>
              <a:gd name="T70" fmla="*/ 2147483646 w 2"/>
              <a:gd name="T71" fmla="*/ 0 h 2"/>
              <a:gd name="T72" fmla="*/ 0 w 2"/>
              <a:gd name="T73" fmla="*/ 0 h 2"/>
              <a:gd name="T74" fmla="*/ 0 w 2"/>
              <a:gd name="T75" fmla="*/ 0 h 2"/>
              <a:gd name="T76" fmla="*/ 0 w 2"/>
              <a:gd name="T77" fmla="*/ 2147483646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3" name="Freeform 1180"/>
          <p:cNvSpPr>
            <a:spLocks/>
          </p:cNvSpPr>
          <p:nvPr/>
        </p:nvSpPr>
        <p:spPr bwMode="auto">
          <a:xfrm>
            <a:off x="560388" y="530225"/>
            <a:ext cx="3175" cy="4763"/>
          </a:xfrm>
          <a:custGeom>
            <a:avLst/>
            <a:gdLst>
              <a:gd name="T0" fmla="*/ 0 w 2"/>
              <a:gd name="T1" fmla="*/ 2147483646 h 3"/>
              <a:gd name="T2" fmla="*/ 0 w 2"/>
              <a:gd name="T3" fmla="*/ 2147483646 h 3"/>
              <a:gd name="T4" fmla="*/ 2147483646 w 2"/>
              <a:gd name="T5" fmla="*/ 2147483646 h 3"/>
              <a:gd name="T6" fmla="*/ 2147483646 w 2"/>
              <a:gd name="T7" fmla="*/ 2147483646 h 3"/>
              <a:gd name="T8" fmla="*/ 0 w 2"/>
              <a:gd name="T9" fmla="*/ 0 h 3"/>
              <a:gd name="T10" fmla="*/ 0 w 2"/>
              <a:gd name="T11" fmla="*/ 0 h 3"/>
              <a:gd name="T12" fmla="*/ 0 w 2"/>
              <a:gd name="T13" fmla="*/ 0 h 3"/>
              <a:gd name="T14" fmla="*/ 0 w 2"/>
              <a:gd name="T15" fmla="*/ 2147483646 h 3"/>
              <a:gd name="T16" fmla="*/ 0 w 2"/>
              <a:gd name="T17" fmla="*/ 2147483646 h 3"/>
              <a:gd name="T18" fmla="*/ 0 w 2"/>
              <a:gd name="T19" fmla="*/ 2147483646 h 3"/>
              <a:gd name="T20" fmla="*/ 0 w 2"/>
              <a:gd name="T21" fmla="*/ 2147483646 h 3"/>
              <a:gd name="T22" fmla="*/ 0 w 2"/>
              <a:gd name="T23" fmla="*/ 0 h 3"/>
              <a:gd name="T24" fmla="*/ 0 w 2"/>
              <a:gd name="T25" fmla="*/ 2147483646 h 3"/>
              <a:gd name="T26" fmla="*/ 0 w 2"/>
              <a:gd name="T27" fmla="*/ 2147483646 h 3"/>
              <a:gd name="T28" fmla="*/ 0 w 2"/>
              <a:gd name="T29" fmla="*/ 2147483646 h 3"/>
              <a:gd name="T30" fmla="*/ 0 w 2"/>
              <a:gd name="T31" fmla="*/ 2147483646 h 3"/>
              <a:gd name="T32" fmla="*/ 0 w 2"/>
              <a:gd name="T33" fmla="*/ 2147483646 h 3"/>
              <a:gd name="T34" fmla="*/ 0 w 2"/>
              <a:gd name="T35" fmla="*/ 2147483646 h 3"/>
              <a:gd name="T36" fmla="*/ 0 w 2"/>
              <a:gd name="T37" fmla="*/ 2147483646 h 3"/>
              <a:gd name="T38" fmla="*/ 0 w 2"/>
              <a:gd name="T39" fmla="*/ 2147483646 h 3"/>
              <a:gd name="T40" fmla="*/ 0 w 2"/>
              <a:gd name="T41" fmla="*/ 2147483646 h 3"/>
              <a:gd name="T42" fmla="*/ 0 w 2"/>
              <a:gd name="T43" fmla="*/ 2147483646 h 3"/>
              <a:gd name="T44" fmla="*/ 0 w 2"/>
              <a:gd name="T45" fmla="*/ 2147483646 h 3"/>
              <a:gd name="T46" fmla="*/ 0 w 2"/>
              <a:gd name="T47" fmla="*/ 2147483646 h 3"/>
              <a:gd name="T48" fmla="*/ 0 w 2"/>
              <a:gd name="T49" fmla="*/ 2147483646 h 3"/>
              <a:gd name="T50" fmla="*/ 0 w 2"/>
              <a:gd name="T51" fmla="*/ 2147483646 h 3"/>
              <a:gd name="T52" fmla="*/ 0 w 2"/>
              <a:gd name="T53" fmla="*/ 2147483646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4" name="Line 1187"/>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5" name="Line 1188"/>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6" name="Freeform 1208"/>
          <p:cNvSpPr>
            <a:spLocks/>
          </p:cNvSpPr>
          <p:nvPr/>
        </p:nvSpPr>
        <p:spPr bwMode="auto">
          <a:xfrm>
            <a:off x="595313" y="557213"/>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7" name="Freeform 1210"/>
          <p:cNvSpPr>
            <a:spLocks/>
          </p:cNvSpPr>
          <p:nvPr/>
        </p:nvSpPr>
        <p:spPr bwMode="auto">
          <a:xfrm>
            <a:off x="595313" y="557213"/>
            <a:ext cx="3175" cy="3175"/>
          </a:xfrm>
          <a:custGeom>
            <a:avLst/>
            <a:gdLst>
              <a:gd name="T0" fmla="*/ 0 w 2"/>
              <a:gd name="T1" fmla="*/ 2147483646 h 2"/>
              <a:gd name="T2" fmla="*/ 0 w 2"/>
              <a:gd name="T3" fmla="*/ 2147483646 h 2"/>
              <a:gd name="T4" fmla="*/ 2147483646 w 2"/>
              <a:gd name="T5" fmla="*/ 2147483646 h 2"/>
              <a:gd name="T6" fmla="*/ 2147483646 w 2"/>
              <a:gd name="T7" fmla="*/ 0 h 2"/>
              <a:gd name="T8" fmla="*/ 2147483646 w 2"/>
              <a:gd name="T9" fmla="*/ 0 h 2"/>
              <a:gd name="T10" fmla="*/ 0 w 2"/>
              <a:gd name="T11" fmla="*/ 0 h 2"/>
              <a:gd name="T12" fmla="*/ 0 w 2"/>
              <a:gd name="T13" fmla="*/ 0 h 2"/>
              <a:gd name="T14" fmla="*/ 0 w 2"/>
              <a:gd name="T15" fmla="*/ 0 h 2"/>
              <a:gd name="T16" fmla="*/ 0 w 2"/>
              <a:gd name="T17" fmla="*/ 2147483646 h 2"/>
              <a:gd name="T18" fmla="*/ 0 w 2"/>
              <a:gd name="T19" fmla="*/ 2147483646 h 2"/>
              <a:gd name="T20" fmla="*/ 2147483646 w 2"/>
              <a:gd name="T21" fmla="*/ 2147483646 h 2"/>
              <a:gd name="T22" fmla="*/ 2147483646 w 2"/>
              <a:gd name="T23" fmla="*/ 0 h 2"/>
              <a:gd name="T24" fmla="*/ 2147483646 w 2"/>
              <a:gd name="T25" fmla="*/ 0 h 2"/>
              <a:gd name="T26" fmla="*/ 0 w 2"/>
              <a:gd name="T27" fmla="*/ 0 h 2"/>
              <a:gd name="T28" fmla="*/ 0 w 2"/>
              <a:gd name="T29" fmla="*/ 0 h 2"/>
              <a:gd name="T30" fmla="*/ 0 w 2"/>
              <a:gd name="T31" fmla="*/ 0 h 2"/>
              <a:gd name="T32" fmla="*/ 0 w 2"/>
              <a:gd name="T33" fmla="*/ 2147483646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8" name="Freeform 1214"/>
          <p:cNvSpPr>
            <a:spLocks/>
          </p:cNvSpPr>
          <p:nvPr/>
        </p:nvSpPr>
        <p:spPr bwMode="auto">
          <a:xfrm>
            <a:off x="595313" y="557213"/>
            <a:ext cx="3175" cy="3175"/>
          </a:xfrm>
          <a:custGeom>
            <a:avLst/>
            <a:gdLst>
              <a:gd name="T0" fmla="*/ 0 w 2"/>
              <a:gd name="T1" fmla="*/ 2147483646 h 2"/>
              <a:gd name="T2" fmla="*/ 2147483646 w 2"/>
              <a:gd name="T3" fmla="*/ 2147483646 h 2"/>
              <a:gd name="T4" fmla="*/ 0 w 2"/>
              <a:gd name="T5" fmla="*/ 0 h 2"/>
              <a:gd name="T6" fmla="*/ 0 w 2"/>
              <a:gd name="T7" fmla="*/ 2147483646 h 2"/>
              <a:gd name="T8" fmla="*/ 0 w 2"/>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9" name="Rectangle 1215">
            <a:extLst>
              <a:ext uri="{FF2B5EF4-FFF2-40B4-BE49-F238E27FC236}">
                <a16:creationId xmlns:a16="http://schemas.microsoft.com/office/drawing/2014/main" id="{13DBBD4F-6524-4678-B9C6-8609D1E72153}"/>
              </a:ext>
            </a:extLst>
          </p:cNvPr>
          <p:cNvSpPr>
            <a:spLocks noChangeArrowheads="1"/>
          </p:cNvSpPr>
          <p:nvPr/>
        </p:nvSpPr>
        <p:spPr bwMode="auto">
          <a:xfrm>
            <a:off x="595313" y="627063"/>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30" name="Freeform 1217"/>
          <p:cNvSpPr>
            <a:spLocks/>
          </p:cNvSpPr>
          <p:nvPr/>
        </p:nvSpPr>
        <p:spPr bwMode="auto">
          <a:xfrm>
            <a:off x="595313" y="6270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1" name="Freeform 1219"/>
          <p:cNvSpPr>
            <a:spLocks/>
          </p:cNvSpPr>
          <p:nvPr/>
        </p:nvSpPr>
        <p:spPr bwMode="auto">
          <a:xfrm>
            <a:off x="731838" y="541338"/>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2" name="Freeform 1221"/>
          <p:cNvSpPr>
            <a:spLocks/>
          </p:cNvSpPr>
          <p:nvPr/>
        </p:nvSpPr>
        <p:spPr bwMode="auto">
          <a:xfrm>
            <a:off x="731838" y="541338"/>
            <a:ext cx="3175" cy="3175"/>
          </a:xfrm>
          <a:custGeom>
            <a:avLst/>
            <a:gdLst>
              <a:gd name="T0" fmla="*/ 2147483646 w 2"/>
              <a:gd name="T1" fmla="*/ 0 h 2"/>
              <a:gd name="T2" fmla="*/ 2147483646 w 2"/>
              <a:gd name="T3" fmla="*/ 0 h 2"/>
              <a:gd name="T4" fmla="*/ 2147483646 w 2"/>
              <a:gd name="T5" fmla="*/ 0 h 2"/>
              <a:gd name="T6" fmla="*/ 0 w 2"/>
              <a:gd name="T7" fmla="*/ 0 h 2"/>
              <a:gd name="T8" fmla="*/ 0 w 2"/>
              <a:gd name="T9" fmla="*/ 0 h 2"/>
              <a:gd name="T10" fmla="*/ 0 w 2"/>
              <a:gd name="T11" fmla="*/ 2147483646 h 2"/>
              <a:gd name="T12" fmla="*/ 2147483646 w 2"/>
              <a:gd name="T13" fmla="*/ 0 h 2"/>
              <a:gd name="T14" fmla="*/ 2147483646 w 2"/>
              <a:gd name="T15" fmla="*/ 0 h 2"/>
              <a:gd name="T16" fmla="*/ 2147483646 w 2"/>
              <a:gd name="T17" fmla="*/ 0 h 2"/>
              <a:gd name="T18" fmla="*/ 0 w 2"/>
              <a:gd name="T19" fmla="*/ 0 h 2"/>
              <a:gd name="T20" fmla="*/ 0 w 2"/>
              <a:gd name="T21" fmla="*/ 0 h 2"/>
              <a:gd name="T22" fmla="*/ 0 w 2"/>
              <a:gd name="T23" fmla="*/ 2147483646 h 2"/>
              <a:gd name="T24" fmla="*/ 2147483646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3" name="Freeform 1234"/>
          <p:cNvSpPr>
            <a:spLocks/>
          </p:cNvSpPr>
          <p:nvPr/>
        </p:nvSpPr>
        <p:spPr bwMode="auto">
          <a:xfrm>
            <a:off x="722313" y="550863"/>
            <a:ext cx="3175" cy="1587"/>
          </a:xfrm>
          <a:custGeom>
            <a:avLst/>
            <a:gdLst>
              <a:gd name="T0" fmla="*/ 0 w 2"/>
              <a:gd name="T1" fmla="*/ 0 h 1587"/>
              <a:gd name="T2" fmla="*/ 0 w 2"/>
              <a:gd name="T3" fmla="*/ 0 h 1587"/>
              <a:gd name="T4" fmla="*/ 2147483646 w 2"/>
              <a:gd name="T5" fmla="*/ 0 h 1587"/>
              <a:gd name="T6" fmla="*/ 2147483646 w 2"/>
              <a:gd name="T7" fmla="*/ 0 h 1587"/>
              <a:gd name="T8" fmla="*/ 2147483646 w 2"/>
              <a:gd name="T9" fmla="*/ 0 h 1587"/>
              <a:gd name="T10" fmla="*/ 2147483646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2147483646 w 2"/>
              <a:gd name="T25" fmla="*/ 0 h 1587"/>
              <a:gd name="T26" fmla="*/ 2147483646 w 2"/>
              <a:gd name="T27" fmla="*/ 0 h 1587"/>
              <a:gd name="T28" fmla="*/ 2147483646 w 2"/>
              <a:gd name="T29" fmla="*/ 0 h 1587"/>
              <a:gd name="T30" fmla="*/ 0 w 2"/>
              <a:gd name="T31" fmla="*/ 0 h 1587"/>
              <a:gd name="T32" fmla="*/ 0 w 2"/>
              <a:gd name="T33" fmla="*/ 0 h 1587"/>
              <a:gd name="T34" fmla="*/ 2147483646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4" name="Line 1237"/>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5" name="Line 1238"/>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6" name="Freeform 1240"/>
          <p:cNvSpPr>
            <a:spLocks/>
          </p:cNvSpPr>
          <p:nvPr/>
        </p:nvSpPr>
        <p:spPr bwMode="auto">
          <a:xfrm>
            <a:off x="728663" y="541338"/>
            <a:ext cx="1587" cy="3175"/>
          </a:xfrm>
          <a:custGeom>
            <a:avLst/>
            <a:gdLst>
              <a:gd name="T0" fmla="*/ 0 w 1587"/>
              <a:gd name="T1" fmla="*/ 2147483646 h 2"/>
              <a:gd name="T2" fmla="*/ 0 w 1587"/>
              <a:gd name="T3" fmla="*/ 2147483646 h 2"/>
              <a:gd name="T4" fmla="*/ 0 w 1587"/>
              <a:gd name="T5" fmla="*/ 0 h 2"/>
              <a:gd name="T6" fmla="*/ 0 w 1587"/>
              <a:gd name="T7" fmla="*/ 2147483646 h 2"/>
              <a:gd name="T8" fmla="*/ 0 w 1587"/>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7" name="Freeform 1243"/>
          <p:cNvSpPr>
            <a:spLocks/>
          </p:cNvSpPr>
          <p:nvPr/>
        </p:nvSpPr>
        <p:spPr bwMode="auto">
          <a:xfrm>
            <a:off x="728663" y="538163"/>
            <a:ext cx="3175" cy="3175"/>
          </a:xfrm>
          <a:custGeom>
            <a:avLst/>
            <a:gdLst>
              <a:gd name="T0" fmla="*/ 2147483646 w 2"/>
              <a:gd name="T1" fmla="*/ 2147483646 h 2"/>
              <a:gd name="T2" fmla="*/ 2147483646 w 2"/>
              <a:gd name="T3" fmla="*/ 2147483646 h 2"/>
              <a:gd name="T4" fmla="*/ 2147483646 w 2"/>
              <a:gd name="T5" fmla="*/ 2147483646 h 2"/>
              <a:gd name="T6" fmla="*/ 2147483646 w 2"/>
              <a:gd name="T7" fmla="*/ 2147483646 h 2"/>
              <a:gd name="T8" fmla="*/ 0 w 2"/>
              <a:gd name="T9" fmla="*/ 2147483646 h 2"/>
              <a:gd name="T10" fmla="*/ 0 w 2"/>
              <a:gd name="T11" fmla="*/ 2147483646 h 2"/>
              <a:gd name="T12" fmla="*/ 2147483646 w 2"/>
              <a:gd name="T13" fmla="*/ 2147483646 h 2"/>
              <a:gd name="T14" fmla="*/ 0 w 2"/>
              <a:gd name="T15" fmla="*/ 2147483646 h 2"/>
              <a:gd name="T16" fmla="*/ 0 w 2"/>
              <a:gd name="T17" fmla="*/ 2147483646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0 w 2"/>
              <a:gd name="T29" fmla="*/ 2147483646 h 2"/>
              <a:gd name="T30" fmla="*/ 0 w 2"/>
              <a:gd name="T31" fmla="*/ 2147483646 h 2"/>
              <a:gd name="T32" fmla="*/ 0 w 2"/>
              <a:gd name="T33" fmla="*/ 2147483646 h 2"/>
              <a:gd name="T34" fmla="*/ 0 w 2"/>
              <a:gd name="T35" fmla="*/ 2147483646 h 2"/>
              <a:gd name="T36" fmla="*/ 0 w 2"/>
              <a:gd name="T37" fmla="*/ 2147483646 h 2"/>
              <a:gd name="T38" fmla="*/ 2147483646 w 2"/>
              <a:gd name="T39" fmla="*/ 2147483646 h 2"/>
              <a:gd name="T40" fmla="*/ 2147483646 w 2"/>
              <a:gd name="T41" fmla="*/ 2147483646 h 2"/>
              <a:gd name="T42" fmla="*/ 2147483646 w 2"/>
              <a:gd name="T43" fmla="*/ 2147483646 h 2"/>
              <a:gd name="T44" fmla="*/ 2147483646 w 2"/>
              <a:gd name="T45" fmla="*/ 2147483646 h 2"/>
              <a:gd name="T46" fmla="*/ 2147483646 w 2"/>
              <a:gd name="T47" fmla="*/ 2147483646 h 2"/>
              <a:gd name="T48" fmla="*/ 0 w 2"/>
              <a:gd name="T49" fmla="*/ 0 h 2"/>
              <a:gd name="T50" fmla="*/ 0 w 2"/>
              <a:gd name="T51" fmla="*/ 2147483646 h 2"/>
              <a:gd name="T52" fmla="*/ 0 w 2"/>
              <a:gd name="T53" fmla="*/ 2147483646 h 2"/>
              <a:gd name="T54" fmla="*/ 0 w 2"/>
              <a:gd name="T55" fmla="*/ 2147483646 h 2"/>
              <a:gd name="T56" fmla="*/ 2147483646 w 2"/>
              <a:gd name="T57" fmla="*/ 2147483646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8" name="Freeform 1246"/>
          <p:cNvSpPr>
            <a:spLocks/>
          </p:cNvSpPr>
          <p:nvPr/>
        </p:nvSpPr>
        <p:spPr bwMode="auto">
          <a:xfrm>
            <a:off x="725488" y="547688"/>
            <a:ext cx="3175" cy="3175"/>
          </a:xfrm>
          <a:custGeom>
            <a:avLst/>
            <a:gdLst>
              <a:gd name="T0" fmla="*/ 0 w 2"/>
              <a:gd name="T1" fmla="*/ 2147483646 h 2"/>
              <a:gd name="T2" fmla="*/ 0 w 2"/>
              <a:gd name="T3" fmla="*/ 2147483646 h 2"/>
              <a:gd name="T4" fmla="*/ 2147483646 w 2"/>
              <a:gd name="T5" fmla="*/ 0 h 2"/>
              <a:gd name="T6" fmla="*/ 2147483646 w 2"/>
              <a:gd name="T7" fmla="*/ 0 h 2"/>
              <a:gd name="T8" fmla="*/ 0 w 2"/>
              <a:gd name="T9" fmla="*/ 0 h 2"/>
              <a:gd name="T10" fmla="*/ 0 w 2"/>
              <a:gd name="T11" fmla="*/ 0 h 2"/>
              <a:gd name="T12" fmla="*/ 0 w 2"/>
              <a:gd name="T13" fmla="*/ 2147483646 h 2"/>
              <a:gd name="T14" fmla="*/ 0 w 2"/>
              <a:gd name="T15" fmla="*/ 2147483646 h 2"/>
              <a:gd name="T16" fmla="*/ 2147483646 w 2"/>
              <a:gd name="T17" fmla="*/ 0 h 2"/>
              <a:gd name="T18" fmla="*/ 2147483646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2147483646 h 2"/>
              <a:gd name="T48" fmla="*/ 0 w 2"/>
              <a:gd name="T49" fmla="*/ 2147483646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9" name="Freeform 1250"/>
          <p:cNvSpPr>
            <a:spLocks/>
          </p:cNvSpPr>
          <p:nvPr/>
        </p:nvSpPr>
        <p:spPr bwMode="auto">
          <a:xfrm>
            <a:off x="731838" y="530225"/>
            <a:ext cx="3175" cy="1588"/>
          </a:xfrm>
          <a:custGeom>
            <a:avLst/>
            <a:gdLst>
              <a:gd name="T0" fmla="*/ 2147483646 w 2"/>
              <a:gd name="T1" fmla="*/ 0 h 1588"/>
              <a:gd name="T2" fmla="*/ 0 w 2"/>
              <a:gd name="T3" fmla="*/ 0 h 1588"/>
              <a:gd name="T4" fmla="*/ 2147483646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0" name="Freeform 1252"/>
          <p:cNvSpPr>
            <a:spLocks/>
          </p:cNvSpPr>
          <p:nvPr/>
        </p:nvSpPr>
        <p:spPr bwMode="auto">
          <a:xfrm>
            <a:off x="731838" y="527050"/>
            <a:ext cx="3175" cy="7938"/>
          </a:xfrm>
          <a:custGeom>
            <a:avLst/>
            <a:gdLst>
              <a:gd name="T0" fmla="*/ 2147483646 w 2"/>
              <a:gd name="T1" fmla="*/ 2147483646 h 5"/>
              <a:gd name="T2" fmla="*/ 2147483646 w 2"/>
              <a:gd name="T3" fmla="*/ 2147483646 h 5"/>
              <a:gd name="T4" fmla="*/ 0 w 2"/>
              <a:gd name="T5" fmla="*/ 0 h 5"/>
              <a:gd name="T6" fmla="*/ 0 w 2"/>
              <a:gd name="T7" fmla="*/ 2147483646 h 5"/>
              <a:gd name="T8" fmla="*/ 0 w 2"/>
              <a:gd name="T9" fmla="*/ 2147483646 h 5"/>
              <a:gd name="T10" fmla="*/ 2147483646 w 2"/>
              <a:gd name="T11" fmla="*/ 2147483646 h 5"/>
              <a:gd name="T12" fmla="*/ 2147483646 w 2"/>
              <a:gd name="T13" fmla="*/ 2147483646 h 5"/>
              <a:gd name="T14" fmla="*/ 2147483646 w 2"/>
              <a:gd name="T15" fmla="*/ 2147483646 h 5"/>
              <a:gd name="T16" fmla="*/ 0 w 2"/>
              <a:gd name="T17" fmla="*/ 0 h 5"/>
              <a:gd name="T18" fmla="*/ 0 w 2"/>
              <a:gd name="T19" fmla="*/ 2147483646 h 5"/>
              <a:gd name="T20" fmla="*/ 0 w 2"/>
              <a:gd name="T21" fmla="*/ 2147483646 h 5"/>
              <a:gd name="T22" fmla="*/ 2147483646 w 2"/>
              <a:gd name="T23" fmla="*/ 2147483646 h 5"/>
              <a:gd name="T24" fmla="*/ 2147483646 w 2"/>
              <a:gd name="T25" fmla="*/ 2147483646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1" name="Freeform 1255"/>
          <p:cNvSpPr>
            <a:spLocks/>
          </p:cNvSpPr>
          <p:nvPr/>
        </p:nvSpPr>
        <p:spPr bwMode="auto">
          <a:xfrm>
            <a:off x="712788" y="550863"/>
            <a:ext cx="3175" cy="1587"/>
          </a:xfrm>
          <a:custGeom>
            <a:avLst/>
            <a:gdLst>
              <a:gd name="T0" fmla="*/ 0 w 2"/>
              <a:gd name="T1" fmla="*/ 0 h 1587"/>
              <a:gd name="T2" fmla="*/ 2147483646 w 2"/>
              <a:gd name="T3" fmla="*/ 0 h 1587"/>
              <a:gd name="T4" fmla="*/ 2147483646 w 2"/>
              <a:gd name="T5" fmla="*/ 0 h 1587"/>
              <a:gd name="T6" fmla="*/ 2147483646 w 2"/>
              <a:gd name="T7" fmla="*/ 0 h 1587"/>
              <a:gd name="T8" fmla="*/ 2147483646 w 2"/>
              <a:gd name="T9" fmla="*/ 0 h 1587"/>
              <a:gd name="T10" fmla="*/ 0 w 2"/>
              <a:gd name="T11" fmla="*/ 0 h 1587"/>
              <a:gd name="T12" fmla="*/ 0 w 2"/>
              <a:gd name="T13" fmla="*/ 0 h 1587"/>
              <a:gd name="T14" fmla="*/ 0 w 2"/>
              <a:gd name="T15" fmla="*/ 0 h 1587"/>
              <a:gd name="T16" fmla="*/ 0 w 2"/>
              <a:gd name="T17" fmla="*/ 0 h 1587"/>
              <a:gd name="T18" fmla="*/ 2147483646 w 2"/>
              <a:gd name="T19" fmla="*/ 0 h 1587"/>
              <a:gd name="T20" fmla="*/ 2147483646 w 2"/>
              <a:gd name="T21" fmla="*/ 0 h 1587"/>
              <a:gd name="T22" fmla="*/ 2147483646 w 2"/>
              <a:gd name="T23" fmla="*/ 0 h 1587"/>
              <a:gd name="T24" fmla="*/ 2147483646 w 2"/>
              <a:gd name="T25" fmla="*/ 0 h 1587"/>
              <a:gd name="T26" fmla="*/ 2147483646 w 2"/>
              <a:gd name="T27" fmla="*/ 0 h 1587"/>
              <a:gd name="T28" fmla="*/ 2147483646 w 2"/>
              <a:gd name="T29" fmla="*/ 0 h 1587"/>
              <a:gd name="T30" fmla="*/ 2147483646 w 2"/>
              <a:gd name="T31" fmla="*/ 0 h 1587"/>
              <a:gd name="T32" fmla="*/ 2147483646 w 2"/>
              <a:gd name="T33" fmla="*/ 0 h 1587"/>
              <a:gd name="T34" fmla="*/ 2147483646 w 2"/>
              <a:gd name="T35" fmla="*/ 0 h 1587"/>
              <a:gd name="T36" fmla="*/ 2147483646 w 2"/>
              <a:gd name="T37" fmla="*/ 0 h 1587"/>
              <a:gd name="T38" fmla="*/ 2147483646 w 2"/>
              <a:gd name="T39" fmla="*/ 0 h 1587"/>
              <a:gd name="T40" fmla="*/ 2147483646 w 2"/>
              <a:gd name="T41" fmla="*/ 0 h 1587"/>
              <a:gd name="T42" fmla="*/ 2147483646 w 2"/>
              <a:gd name="T43" fmla="*/ 0 h 1587"/>
              <a:gd name="T44" fmla="*/ 2147483646 w 2"/>
              <a:gd name="T45" fmla="*/ 0 h 1587"/>
              <a:gd name="T46" fmla="*/ 2147483646 w 2"/>
              <a:gd name="T47" fmla="*/ 0 h 1587"/>
              <a:gd name="T48" fmla="*/ 2147483646 w 2"/>
              <a:gd name="T49" fmla="*/ 0 h 1587"/>
              <a:gd name="T50" fmla="*/ 2147483646 w 2"/>
              <a:gd name="T51" fmla="*/ 0 h 1587"/>
              <a:gd name="T52" fmla="*/ 2147483646 w 2"/>
              <a:gd name="T53" fmla="*/ 0 h 1587"/>
              <a:gd name="T54" fmla="*/ 2147483646 w 2"/>
              <a:gd name="T55" fmla="*/ 0 h 1587"/>
              <a:gd name="T56" fmla="*/ 2147483646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2" name="Rectangle 1256">
            <a:extLst>
              <a:ext uri="{FF2B5EF4-FFF2-40B4-BE49-F238E27FC236}">
                <a16:creationId xmlns:a16="http://schemas.microsoft.com/office/drawing/2014/main" id="{31B81877-2E4D-4DA9-A5BF-1E1868877C4C}"/>
              </a:ext>
            </a:extLst>
          </p:cNvPr>
          <p:cNvSpPr>
            <a:spLocks noChangeArrowheads="1"/>
          </p:cNvSpPr>
          <p:nvPr/>
        </p:nvSpPr>
        <p:spPr bwMode="auto">
          <a:xfrm>
            <a:off x="722313" y="550863"/>
            <a:ext cx="1587"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43" name="Freeform 1258"/>
          <p:cNvSpPr>
            <a:spLocks/>
          </p:cNvSpPr>
          <p:nvPr/>
        </p:nvSpPr>
        <p:spPr bwMode="auto">
          <a:xfrm>
            <a:off x="722313" y="5508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4" name="Freeform 1266"/>
          <p:cNvSpPr>
            <a:spLocks/>
          </p:cNvSpPr>
          <p:nvPr/>
        </p:nvSpPr>
        <p:spPr bwMode="auto">
          <a:xfrm>
            <a:off x="728663" y="534988"/>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5" name="Freeform 1269"/>
          <p:cNvSpPr>
            <a:spLocks/>
          </p:cNvSpPr>
          <p:nvPr/>
        </p:nvSpPr>
        <p:spPr bwMode="auto">
          <a:xfrm>
            <a:off x="728663" y="530225"/>
            <a:ext cx="3175" cy="4763"/>
          </a:xfrm>
          <a:custGeom>
            <a:avLst/>
            <a:gdLst>
              <a:gd name="T0" fmla="*/ 0 w 2"/>
              <a:gd name="T1" fmla="*/ 2147483646 h 3"/>
              <a:gd name="T2" fmla="*/ 2147483646 w 2"/>
              <a:gd name="T3" fmla="*/ 0 h 3"/>
              <a:gd name="T4" fmla="*/ 2147483646 w 2"/>
              <a:gd name="T5" fmla="*/ 0 h 3"/>
              <a:gd name="T6" fmla="*/ 2147483646 w 2"/>
              <a:gd name="T7" fmla="*/ 0 h 3"/>
              <a:gd name="T8" fmla="*/ 2147483646 w 2"/>
              <a:gd name="T9" fmla="*/ 0 h 3"/>
              <a:gd name="T10" fmla="*/ 0 w 2"/>
              <a:gd name="T11" fmla="*/ 0 h 3"/>
              <a:gd name="T12" fmla="*/ 0 w 2"/>
              <a:gd name="T13" fmla="*/ 0 h 3"/>
              <a:gd name="T14" fmla="*/ 0 w 2"/>
              <a:gd name="T15" fmla="*/ 2147483646 h 3"/>
              <a:gd name="T16" fmla="*/ 0 w 2"/>
              <a:gd name="T17" fmla="*/ 2147483646 h 3"/>
              <a:gd name="T18" fmla="*/ 2147483646 w 2"/>
              <a:gd name="T19" fmla="*/ 0 h 3"/>
              <a:gd name="T20" fmla="*/ 2147483646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2147483646 h 3"/>
              <a:gd name="T40" fmla="*/ 0 w 2"/>
              <a:gd name="T41" fmla="*/ 2147483646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6" name="Line 1270"/>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7" name="Line 1271"/>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8" name="Rectangle 1272">
            <a:extLst>
              <a:ext uri="{FF2B5EF4-FFF2-40B4-BE49-F238E27FC236}">
                <a16:creationId xmlns:a16="http://schemas.microsoft.com/office/drawing/2014/main" id="{99A868CB-7338-42E3-BF1A-5A8716D38F52}"/>
              </a:ext>
            </a:extLst>
          </p:cNvPr>
          <p:cNvSpPr>
            <a:spLocks noChangeArrowheads="1"/>
          </p:cNvSpPr>
          <p:nvPr/>
        </p:nvSpPr>
        <p:spPr bwMode="auto">
          <a:xfrm>
            <a:off x="728663" y="530225"/>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49" name="Rectangle 1273">
            <a:extLst>
              <a:ext uri="{FF2B5EF4-FFF2-40B4-BE49-F238E27FC236}">
                <a16:creationId xmlns:a16="http://schemas.microsoft.com/office/drawing/2014/main" id="{D07DAED4-413F-4BD6-8D11-4D54C0697040}"/>
              </a:ext>
            </a:extLst>
          </p:cNvPr>
          <p:cNvSpPr>
            <a:spLocks noChangeArrowheads="1"/>
          </p:cNvSpPr>
          <p:nvPr/>
        </p:nvSpPr>
        <p:spPr bwMode="auto">
          <a:xfrm>
            <a:off x="728663" y="530225"/>
            <a:ext cx="1587"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0" name="Line 1274"/>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1" name="Line 1275"/>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2" name="Freeform 1277"/>
          <p:cNvSpPr>
            <a:spLocks/>
          </p:cNvSpPr>
          <p:nvPr/>
        </p:nvSpPr>
        <p:spPr bwMode="auto">
          <a:xfrm>
            <a:off x="728663" y="523875"/>
            <a:ext cx="1587" cy="3175"/>
          </a:xfrm>
          <a:custGeom>
            <a:avLst/>
            <a:gdLst>
              <a:gd name="T0" fmla="*/ 0 w 1587"/>
              <a:gd name="T1" fmla="*/ 2147483646 h 2"/>
              <a:gd name="T2" fmla="*/ 0 w 1587"/>
              <a:gd name="T3" fmla="*/ 2147483646 h 2"/>
              <a:gd name="T4" fmla="*/ 0 w 1587"/>
              <a:gd name="T5" fmla="*/ 0 h 2"/>
              <a:gd name="T6" fmla="*/ 0 w 1587"/>
              <a:gd name="T7" fmla="*/ 2147483646 h 2"/>
              <a:gd name="T8" fmla="*/ 0 w 1587"/>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3" name="Freeform 1287"/>
          <p:cNvSpPr>
            <a:spLocks/>
          </p:cNvSpPr>
          <p:nvPr/>
        </p:nvSpPr>
        <p:spPr bwMode="auto">
          <a:xfrm>
            <a:off x="719138" y="514350"/>
            <a:ext cx="3175" cy="3175"/>
          </a:xfrm>
          <a:custGeom>
            <a:avLst/>
            <a:gdLst>
              <a:gd name="T0" fmla="*/ 0 w 2"/>
              <a:gd name="T1" fmla="*/ 0 h 2"/>
              <a:gd name="T2" fmla="*/ 0 w 2"/>
              <a:gd name="T3" fmla="*/ 2147483646 h 2"/>
              <a:gd name="T4" fmla="*/ 2147483646 w 2"/>
              <a:gd name="T5" fmla="*/ 2147483646 h 2"/>
              <a:gd name="T6" fmla="*/ 2147483646 w 2"/>
              <a:gd name="T7" fmla="*/ 2147483646 h 2"/>
              <a:gd name="T8" fmla="*/ 2147483646 w 2"/>
              <a:gd name="T9" fmla="*/ 2147483646 h 2"/>
              <a:gd name="T10" fmla="*/ 2147483646 w 2"/>
              <a:gd name="T11" fmla="*/ 0 h 2"/>
              <a:gd name="T12" fmla="*/ 0 w 2"/>
              <a:gd name="T13" fmla="*/ 0 h 2"/>
              <a:gd name="T14" fmla="*/ 0 w 2"/>
              <a:gd name="T15" fmla="*/ 0 h 2"/>
              <a:gd name="T16" fmla="*/ 0 w 2"/>
              <a:gd name="T17" fmla="*/ 2147483646 h 2"/>
              <a:gd name="T18" fmla="*/ 0 w 2"/>
              <a:gd name="T19" fmla="*/ 2147483646 h 2"/>
              <a:gd name="T20" fmla="*/ 0 w 2"/>
              <a:gd name="T21" fmla="*/ 2147483646 h 2"/>
              <a:gd name="T22" fmla="*/ 0 w 2"/>
              <a:gd name="T23" fmla="*/ 2147483646 h 2"/>
              <a:gd name="T24" fmla="*/ 2147483646 w 2"/>
              <a:gd name="T25" fmla="*/ 2147483646 h 2"/>
              <a:gd name="T26" fmla="*/ 2147483646 w 2"/>
              <a:gd name="T27" fmla="*/ 2147483646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4" name="Freeform 1290"/>
          <p:cNvSpPr>
            <a:spLocks/>
          </p:cNvSpPr>
          <p:nvPr/>
        </p:nvSpPr>
        <p:spPr bwMode="auto">
          <a:xfrm>
            <a:off x="719138" y="517525"/>
            <a:ext cx="3175" cy="3175"/>
          </a:xfrm>
          <a:custGeom>
            <a:avLst/>
            <a:gdLst>
              <a:gd name="T0" fmla="*/ 0 w 2"/>
              <a:gd name="T1" fmla="*/ 2147483646 h 2"/>
              <a:gd name="T2" fmla="*/ 0 w 2"/>
              <a:gd name="T3" fmla="*/ 2147483646 h 2"/>
              <a:gd name="T4" fmla="*/ 2147483646 w 2"/>
              <a:gd name="T5" fmla="*/ 2147483646 h 2"/>
              <a:gd name="T6" fmla="*/ 2147483646 w 2"/>
              <a:gd name="T7" fmla="*/ 2147483646 h 2"/>
              <a:gd name="T8" fmla="*/ 2147483646 w 2"/>
              <a:gd name="T9" fmla="*/ 2147483646 h 2"/>
              <a:gd name="T10" fmla="*/ 2147483646 w 2"/>
              <a:gd name="T11" fmla="*/ 0 h 2"/>
              <a:gd name="T12" fmla="*/ 0 w 2"/>
              <a:gd name="T13" fmla="*/ 0 h 2"/>
              <a:gd name="T14" fmla="*/ 0 w 2"/>
              <a:gd name="T15" fmla="*/ 0 h 2"/>
              <a:gd name="T16" fmla="*/ 0 w 2"/>
              <a:gd name="T17" fmla="*/ 0 h 2"/>
              <a:gd name="T18" fmla="*/ 0 w 2"/>
              <a:gd name="T19" fmla="*/ 0 h 2"/>
              <a:gd name="T20" fmla="*/ 2147483646 w 2"/>
              <a:gd name="T21" fmla="*/ 0 h 2"/>
              <a:gd name="T22" fmla="*/ 0 w 2"/>
              <a:gd name="T23" fmla="*/ 0 h 2"/>
              <a:gd name="T24" fmla="*/ 0 w 2"/>
              <a:gd name="T25" fmla="*/ 0 h 2"/>
              <a:gd name="T26" fmla="*/ 0 w 2"/>
              <a:gd name="T27" fmla="*/ 0 h 2"/>
              <a:gd name="T28" fmla="*/ 0 w 2"/>
              <a:gd name="T29" fmla="*/ 0 h 2"/>
              <a:gd name="T30" fmla="*/ 0 w 2"/>
              <a:gd name="T31" fmla="*/ 2147483646 h 2"/>
              <a:gd name="T32" fmla="*/ 0 w 2"/>
              <a:gd name="T33" fmla="*/ 2147483646 h 2"/>
              <a:gd name="T34" fmla="*/ 0 w 2"/>
              <a:gd name="T35" fmla="*/ 2147483646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2147483646 h 2"/>
              <a:gd name="T50" fmla="*/ 2147483646 w 2"/>
              <a:gd name="T51" fmla="*/ 2147483646 h 2"/>
              <a:gd name="T52" fmla="*/ 2147483646 w 2"/>
              <a:gd name="T53" fmla="*/ 0 h 2"/>
              <a:gd name="T54" fmla="*/ 2147483646 w 2"/>
              <a:gd name="T55" fmla="*/ 0 h 2"/>
              <a:gd name="T56" fmla="*/ 0 w 2"/>
              <a:gd name="T57" fmla="*/ 0 h 2"/>
              <a:gd name="T58" fmla="*/ 0 w 2"/>
              <a:gd name="T59" fmla="*/ 0 h 2"/>
              <a:gd name="T60" fmla="*/ 0 w 2"/>
              <a:gd name="T61" fmla="*/ 2147483646 h 2"/>
              <a:gd name="T62" fmla="*/ 0 w 2"/>
              <a:gd name="T63" fmla="*/ 2147483646 h 2"/>
              <a:gd name="T64" fmla="*/ 2147483646 w 2"/>
              <a:gd name="T65" fmla="*/ 2147483646 h 2"/>
              <a:gd name="T66" fmla="*/ 2147483646 w 2"/>
              <a:gd name="T67" fmla="*/ 2147483646 h 2"/>
              <a:gd name="T68" fmla="*/ 0 w 2"/>
              <a:gd name="T69" fmla="*/ 2147483646 h 2"/>
              <a:gd name="T70" fmla="*/ 0 w 2"/>
              <a:gd name="T71" fmla="*/ 2147483646 h 2"/>
              <a:gd name="T72" fmla="*/ 0 w 2"/>
              <a:gd name="T73" fmla="*/ 2147483646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5" name="Rectangle 1335">
            <a:extLst>
              <a:ext uri="{FF2B5EF4-FFF2-40B4-BE49-F238E27FC236}">
                <a16:creationId xmlns:a16="http://schemas.microsoft.com/office/drawing/2014/main" id="{8071FFBD-4BD8-41E0-9E0B-81335D25875B}"/>
              </a:ext>
            </a:extLst>
          </p:cNvPr>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6" name="Rectangle 1336">
            <a:extLst>
              <a:ext uri="{FF2B5EF4-FFF2-40B4-BE49-F238E27FC236}">
                <a16:creationId xmlns:a16="http://schemas.microsoft.com/office/drawing/2014/main" id="{BBEC7EC6-40A1-4A38-A5F3-7883CCFBB342}"/>
              </a:ext>
            </a:extLst>
          </p:cNvPr>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7" name="Rectangle 1337">
            <a:extLst>
              <a:ext uri="{FF2B5EF4-FFF2-40B4-BE49-F238E27FC236}">
                <a16:creationId xmlns:a16="http://schemas.microsoft.com/office/drawing/2014/main" id="{0BF41C26-AFFB-4376-ACAD-590832D0B910}"/>
              </a:ext>
            </a:extLst>
          </p:cNvPr>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8" name="Rectangle 1340">
            <a:extLst>
              <a:ext uri="{FF2B5EF4-FFF2-40B4-BE49-F238E27FC236}">
                <a16:creationId xmlns:a16="http://schemas.microsoft.com/office/drawing/2014/main" id="{10BA6311-1805-4DEF-BC3B-3EB0282FE4F9}"/>
              </a:ext>
            </a:extLst>
          </p:cNvPr>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9" name="Rectangle 1341">
            <a:extLst>
              <a:ext uri="{FF2B5EF4-FFF2-40B4-BE49-F238E27FC236}">
                <a16:creationId xmlns:a16="http://schemas.microsoft.com/office/drawing/2014/main" id="{822CF9FE-AED4-4E94-B2F9-3C15D4EB787F}"/>
              </a:ext>
            </a:extLst>
          </p:cNvPr>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60" name="Rectangle 1342">
            <a:extLst>
              <a:ext uri="{FF2B5EF4-FFF2-40B4-BE49-F238E27FC236}">
                <a16:creationId xmlns:a16="http://schemas.microsoft.com/office/drawing/2014/main" id="{1ACD1946-51AB-44ED-A35C-460DDDAC6CDA}"/>
              </a:ext>
            </a:extLst>
          </p:cNvPr>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61" name="Rectangle 1343">
            <a:extLst>
              <a:ext uri="{FF2B5EF4-FFF2-40B4-BE49-F238E27FC236}">
                <a16:creationId xmlns:a16="http://schemas.microsoft.com/office/drawing/2014/main" id="{C93621BC-F841-4CD5-A335-BC5239FF3D0F}"/>
              </a:ext>
            </a:extLst>
          </p:cNvPr>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62" name="Rectangle 1344">
            <a:extLst>
              <a:ext uri="{FF2B5EF4-FFF2-40B4-BE49-F238E27FC236}">
                <a16:creationId xmlns:a16="http://schemas.microsoft.com/office/drawing/2014/main" id="{5C25AE1B-0D4E-4B63-BB52-F971375BF4AB}"/>
              </a:ext>
            </a:extLst>
          </p:cNvPr>
          <p:cNvSpPr>
            <a:spLocks noChangeArrowheads="1"/>
          </p:cNvSpPr>
          <p:nvPr/>
        </p:nvSpPr>
        <p:spPr bwMode="auto">
          <a:xfrm>
            <a:off x="465138" y="485775"/>
            <a:ext cx="1587"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324" name="Title 323"/>
          <p:cNvSpPr>
            <a:spLocks noGrp="1"/>
          </p:cNvSpPr>
          <p:nvPr>
            <p:ph type="title"/>
          </p:nvPr>
        </p:nvSpPr>
        <p:spPr>
          <a:xfrm>
            <a:off x="343401" y="301625"/>
            <a:ext cx="8439652" cy="1031875"/>
          </a:xfrm>
        </p:spPr>
        <p:txBody>
          <a:bodyPr/>
          <a:lstStyle>
            <a:lvl1pPr>
              <a:defRPr b="0" i="0" cap="none" baseline="0">
                <a:solidFill>
                  <a:schemeClr val="tx1"/>
                </a:solidFill>
                <a:latin typeface="+mn-lt"/>
                <a:cs typeface="Andes ExtraLight"/>
              </a:defRPr>
            </a:lvl1pPr>
          </a:lstStyle>
          <a:p>
            <a:r>
              <a:rPr lang="en-US"/>
              <a:t>Click to edit Master title style</a:t>
            </a:r>
            <a:endParaRPr lang="en-US" dirty="0"/>
          </a:p>
        </p:txBody>
      </p:sp>
      <p:sp>
        <p:nvSpPr>
          <p:cNvPr id="331" name="Content Placeholder 330"/>
          <p:cNvSpPr>
            <a:spLocks noGrp="1"/>
          </p:cNvSpPr>
          <p:nvPr>
            <p:ph sz="quarter" idx="10"/>
          </p:nvPr>
        </p:nvSpPr>
        <p:spPr>
          <a:xfrm>
            <a:off x="343401" y="1460500"/>
            <a:ext cx="8440305" cy="4600863"/>
          </a:xfrm>
        </p:spPr>
        <p:txBody>
          <a:bodyPr>
            <a:normAutofit/>
          </a:bodyPr>
          <a:lstStyle>
            <a:lvl1pPr>
              <a:lnSpc>
                <a:spcPct val="130000"/>
              </a:lnSpc>
              <a:spcBef>
                <a:spcPts val="1200"/>
              </a:spcBef>
              <a:defRPr>
                <a:solidFill>
                  <a:srgbClr val="7F7F7F"/>
                </a:solidFill>
              </a:defRPr>
            </a:lvl1pPr>
            <a:lvl2pPr>
              <a:lnSpc>
                <a:spcPct val="130000"/>
              </a:lnSpc>
              <a:spcBef>
                <a:spcPts val="1200"/>
              </a:spcBef>
              <a:buClr>
                <a:schemeClr val="tx2">
                  <a:lumMod val="50000"/>
                  <a:lumOff val="50000"/>
                </a:schemeClr>
              </a:buClr>
              <a:defRPr>
                <a:solidFill>
                  <a:srgbClr val="7F7F7F"/>
                </a:solidFill>
              </a:defRPr>
            </a:lvl2pPr>
            <a:lvl3pPr marL="557784">
              <a:lnSpc>
                <a:spcPct val="130000"/>
              </a:lnSpc>
              <a:spcBef>
                <a:spcPts val="0"/>
              </a:spcBef>
              <a:buClr>
                <a:schemeClr val="tx2">
                  <a:lumMod val="50000"/>
                  <a:lumOff val="50000"/>
                </a:schemeClr>
              </a:buClr>
              <a:defRPr>
                <a:solidFill>
                  <a:srgbClr val="7F7F7F"/>
                </a:solidFill>
              </a:defRPr>
            </a:lvl3pPr>
            <a:lvl4pPr>
              <a:lnSpc>
                <a:spcPct val="130000"/>
              </a:lnSpc>
              <a:spcBef>
                <a:spcPts val="0"/>
              </a:spcBef>
              <a:buClr>
                <a:schemeClr val="tx2">
                  <a:lumMod val="50000"/>
                  <a:lumOff val="50000"/>
                </a:schemeClr>
              </a:buClr>
              <a:defRPr>
                <a:solidFill>
                  <a:srgbClr val="7F7F7F"/>
                </a:solidFill>
              </a:defRPr>
            </a:lvl4pPr>
            <a:lvl5pPr>
              <a:lnSpc>
                <a:spcPct val="130000"/>
              </a:lnSpc>
              <a:spcBef>
                <a:spcPts val="0"/>
              </a:spcBef>
              <a:buClr>
                <a:schemeClr val="tx2">
                  <a:lumMod val="50000"/>
                  <a:lumOff val="50000"/>
                </a:schemeClr>
              </a:buClr>
              <a:defRPr>
                <a:solidFill>
                  <a:srgbClr val="7F7F7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3" name="Footer Placeholder 8">
            <a:extLst>
              <a:ext uri="{FF2B5EF4-FFF2-40B4-BE49-F238E27FC236}">
                <a16:creationId xmlns:a16="http://schemas.microsoft.com/office/drawing/2014/main" id="{E54717CF-DF63-4BDE-9224-4C26AEFF26F2}"/>
              </a:ext>
            </a:extLst>
          </p:cNvPr>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Presentation Title</a:t>
            </a:r>
          </a:p>
        </p:txBody>
      </p:sp>
      <p:sp>
        <p:nvSpPr>
          <p:cNvPr id="64" name="Slide Number Placeholder 9">
            <a:extLst>
              <a:ext uri="{FF2B5EF4-FFF2-40B4-BE49-F238E27FC236}">
                <a16:creationId xmlns:a16="http://schemas.microsoft.com/office/drawing/2014/main" id="{229F4FDA-9698-42D4-86E3-911C06EB7EB7}"/>
              </a:ext>
            </a:extLst>
          </p:cNvPr>
          <p:cNvSpPr>
            <a:spLocks noGrp="1"/>
          </p:cNvSpPr>
          <p:nvPr>
            <p:ph type="sldNum" sz="quarter" idx="12"/>
          </p:nvPr>
        </p:nvSpPr>
        <p:spPr/>
        <p:txBody>
          <a:bodyPr/>
          <a:lstStyle>
            <a:lvl1pPr>
              <a:defRPr/>
            </a:lvl1pPr>
          </a:lstStyle>
          <a:p>
            <a:fld id="{1C04B382-6B06-4B44-887B-67267D6C50EC}" type="slidenum">
              <a:rPr lang="en-US" altLang="en-US"/>
              <a:pPr/>
              <a:t>‹#›</a:t>
            </a:fld>
            <a:endParaRPr lang="en-US" altLang="en-US"/>
          </a:p>
        </p:txBody>
      </p:sp>
    </p:spTree>
    <p:extLst>
      <p:ext uri="{BB962C8B-B14F-4D97-AF65-F5344CB8AC3E}">
        <p14:creationId xmlns:p14="http://schemas.microsoft.com/office/powerpoint/2010/main" val="4219894342"/>
      </p:ext>
    </p:extLst>
  </p:cSld>
  <p:clrMapOvr>
    <a:masterClrMapping/>
  </p:clrMapOvr>
</p:sldLayout>
</file>

<file path=ppt/slideLayouts/slideLayout196.xml><?xml version="1.0" encoding="utf-8"?>
<p:sldLayout xmlns:a="http://schemas.openxmlformats.org/drawingml/2006/main" xmlns:r="http://schemas.openxmlformats.org/officeDocument/2006/relationships" xmlns:p="http://schemas.openxmlformats.org/presentationml/2006/main" preserve="1" userDrawn="1">
  <p:cSld name="Full Page with Sub-Title">
    <p:spTree>
      <p:nvGrpSpPr>
        <p:cNvPr id="1" name=""/>
        <p:cNvGrpSpPr/>
        <p:nvPr/>
      </p:nvGrpSpPr>
      <p:grpSpPr>
        <a:xfrm>
          <a:off x="0" y="0"/>
          <a:ext cx="0" cy="0"/>
          <a:chOff x="0" y="0"/>
          <a:chExt cx="0" cy="0"/>
        </a:xfrm>
      </p:grpSpPr>
      <p:sp>
        <p:nvSpPr>
          <p:cNvPr id="5" name="Freeform 1682"/>
          <p:cNvSpPr>
            <a:spLocks/>
          </p:cNvSpPr>
          <p:nvPr/>
        </p:nvSpPr>
        <p:spPr bwMode="auto">
          <a:xfrm flipH="1">
            <a:off x="6380163" y="615950"/>
            <a:ext cx="1014412" cy="1895475"/>
          </a:xfrm>
          <a:custGeom>
            <a:avLst/>
            <a:gdLst>
              <a:gd name="T0" fmla="*/ 0 w 638"/>
              <a:gd name="T1" fmla="*/ 0 h 1194"/>
              <a:gd name="T2" fmla="*/ 2147483646 w 638"/>
              <a:gd name="T3" fmla="*/ 2147483646 h 1194"/>
              <a:gd name="T4" fmla="*/ 2147483646 w 638"/>
              <a:gd name="T5" fmla="*/ 2147483646 h 1194"/>
              <a:gd name="T6" fmla="*/ 2147483646 w 638"/>
              <a:gd name="T7" fmla="*/ 2147483646 h 1194"/>
              <a:gd name="T8" fmla="*/ 2147483646 w 638"/>
              <a:gd name="T9" fmla="*/ 2147483646 h 1194"/>
              <a:gd name="T10" fmla="*/ 2147483646 w 638"/>
              <a:gd name="T11" fmla="*/ 2147483646 h 1194"/>
              <a:gd name="T12" fmla="*/ 2147483646 w 638"/>
              <a:gd name="T13" fmla="*/ 2147483646 h 1194"/>
              <a:gd name="T14" fmla="*/ 2147483646 w 638"/>
              <a:gd name="T15" fmla="*/ 2147483646 h 1194"/>
              <a:gd name="T16" fmla="*/ 2147483646 w 638"/>
              <a:gd name="T17" fmla="*/ 2147483646 h 1194"/>
              <a:gd name="T18" fmla="*/ 2147483646 w 638"/>
              <a:gd name="T19" fmla="*/ 2147483646 h 1194"/>
              <a:gd name="T20" fmla="*/ 2147483646 w 638"/>
              <a:gd name="T21" fmla="*/ 2147483646 h 1194"/>
              <a:gd name="T22" fmla="*/ 2147483646 w 638"/>
              <a:gd name="T23" fmla="*/ 2147483646 h 1194"/>
              <a:gd name="T24" fmla="*/ 2147483646 w 638"/>
              <a:gd name="T25" fmla="*/ 2147483646 h 1194"/>
              <a:gd name="T26" fmla="*/ 2147483646 w 638"/>
              <a:gd name="T27" fmla="*/ 2147483646 h 1194"/>
              <a:gd name="T28" fmla="*/ 2147483646 w 638"/>
              <a:gd name="T29" fmla="*/ 2147483646 h 1194"/>
              <a:gd name="T30" fmla="*/ 2147483646 w 638"/>
              <a:gd name="T31" fmla="*/ 2147483646 h 1194"/>
              <a:gd name="T32" fmla="*/ 2147483646 w 638"/>
              <a:gd name="T33" fmla="*/ 2147483646 h 1194"/>
              <a:gd name="T34" fmla="*/ 2147483646 w 638"/>
              <a:gd name="T35" fmla="*/ 2147483646 h 1194"/>
              <a:gd name="T36" fmla="*/ 2147483646 w 638"/>
              <a:gd name="T37" fmla="*/ 2147483646 h 1194"/>
              <a:gd name="T38" fmla="*/ 2147483646 w 638"/>
              <a:gd name="T39" fmla="*/ 2147483646 h 1194"/>
              <a:gd name="T40" fmla="*/ 2147483646 w 638"/>
              <a:gd name="T41" fmla="*/ 2147483646 h 1194"/>
              <a:gd name="T42" fmla="*/ 2147483646 w 638"/>
              <a:gd name="T43" fmla="*/ 2147483646 h 1194"/>
              <a:gd name="T44" fmla="*/ 2147483646 w 638"/>
              <a:gd name="T45" fmla="*/ 2147483646 h 1194"/>
              <a:gd name="T46" fmla="*/ 2147483646 w 638"/>
              <a:gd name="T47" fmla="*/ 2147483646 h 1194"/>
              <a:gd name="T48" fmla="*/ 2147483646 w 638"/>
              <a:gd name="T49" fmla="*/ 2147483646 h 1194"/>
              <a:gd name="T50" fmla="*/ 2147483646 w 638"/>
              <a:gd name="T51" fmla="*/ 2147483646 h 1194"/>
              <a:gd name="T52" fmla="*/ 2147483646 w 638"/>
              <a:gd name="T53" fmla="*/ 2147483646 h 1194"/>
              <a:gd name="T54" fmla="*/ 2147483646 w 638"/>
              <a:gd name="T55" fmla="*/ 2147483646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pPr eaLnBrk="0" hangingPunct="0">
              <a:buSzTx/>
            </a:pPr>
            <a:endParaRPr lang="hr-HR">
              <a:solidFill>
                <a:srgbClr val="002345"/>
              </a:solidFill>
            </a:endParaRPr>
          </a:p>
        </p:txBody>
      </p:sp>
      <p:sp>
        <p:nvSpPr>
          <p:cNvPr id="7" name="Freeform 1683"/>
          <p:cNvSpPr>
            <a:spLocks/>
          </p:cNvSpPr>
          <p:nvPr/>
        </p:nvSpPr>
        <p:spPr bwMode="auto">
          <a:xfrm flipH="1">
            <a:off x="7410450" y="3175"/>
            <a:ext cx="712788" cy="584200"/>
          </a:xfrm>
          <a:custGeom>
            <a:avLst/>
            <a:gdLst>
              <a:gd name="T0" fmla="*/ 2147483646 w 448"/>
              <a:gd name="T1" fmla="*/ 2147483646 h 372"/>
              <a:gd name="T2" fmla="*/ 2147483646 w 448"/>
              <a:gd name="T3" fmla="*/ 2147483646 h 372"/>
              <a:gd name="T4" fmla="*/ 2147483646 w 448"/>
              <a:gd name="T5" fmla="*/ 2147483646 h 372"/>
              <a:gd name="T6" fmla="*/ 2147483646 w 448"/>
              <a:gd name="T7" fmla="*/ 2147483646 h 372"/>
              <a:gd name="T8" fmla="*/ 2147483646 w 448"/>
              <a:gd name="T9" fmla="*/ 2147483646 h 372"/>
              <a:gd name="T10" fmla="*/ 2147483646 w 448"/>
              <a:gd name="T11" fmla="*/ 2147483646 h 372"/>
              <a:gd name="T12" fmla="*/ 0 w 448"/>
              <a:gd name="T13" fmla="*/ 0 h 372"/>
              <a:gd name="T14" fmla="*/ 2147483646 w 448"/>
              <a:gd name="T15" fmla="*/ 0 h 372"/>
              <a:gd name="T16" fmla="*/ 2147483646 w 448"/>
              <a:gd name="T17" fmla="*/ 2147483646 h 372"/>
              <a:gd name="T18" fmla="*/ 2147483646 w 448"/>
              <a:gd name="T19" fmla="*/ 2147483646 h 372"/>
              <a:gd name="T20" fmla="*/ 2147483646 w 448"/>
              <a:gd name="T21" fmla="*/ 2147483646 h 372"/>
              <a:gd name="T22" fmla="*/ 2147483646 w 448"/>
              <a:gd name="T23" fmla="*/ 2147483646 h 372"/>
              <a:gd name="T24" fmla="*/ 2147483646 w 448"/>
              <a:gd name="T25" fmla="*/ 2147483646 h 372"/>
              <a:gd name="T26" fmla="*/ 2147483646 w 448"/>
              <a:gd name="T27" fmla="*/ 2147483646 h 372"/>
              <a:gd name="T28" fmla="*/ 2147483646 w 448"/>
              <a:gd name="T29" fmla="*/ 2147483646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pPr eaLnBrk="0" hangingPunct="0">
              <a:buSzTx/>
            </a:pPr>
            <a:endParaRPr lang="hr-HR">
              <a:solidFill>
                <a:srgbClr val="002345"/>
              </a:solidFill>
            </a:endParaRPr>
          </a:p>
        </p:txBody>
      </p:sp>
      <p:sp>
        <p:nvSpPr>
          <p:cNvPr id="324" name="Title 323"/>
          <p:cNvSpPr>
            <a:spLocks noGrp="1"/>
          </p:cNvSpPr>
          <p:nvPr>
            <p:ph type="title"/>
          </p:nvPr>
        </p:nvSpPr>
        <p:spPr>
          <a:xfrm>
            <a:off x="356934" y="301625"/>
            <a:ext cx="8439487" cy="667338"/>
          </a:xfrm>
        </p:spPr>
        <p:txBody>
          <a:bodyPr/>
          <a:lstStyle>
            <a:lvl1pPr>
              <a:defRPr b="0" i="0" cap="none" baseline="0">
                <a:solidFill>
                  <a:srgbClr val="021F43"/>
                </a:solidFill>
                <a:latin typeface="+mn-lt"/>
                <a:cs typeface="Andes ExtraLight"/>
              </a:defRPr>
            </a:lvl1pPr>
          </a:lstStyle>
          <a:p>
            <a:r>
              <a:rPr lang="en-US"/>
              <a:t>Click to edit Master title style</a:t>
            </a:r>
            <a:endParaRPr lang="en-US" dirty="0"/>
          </a:p>
        </p:txBody>
      </p:sp>
      <p:sp>
        <p:nvSpPr>
          <p:cNvPr id="331" name="Content Placeholder 330"/>
          <p:cNvSpPr>
            <a:spLocks noGrp="1"/>
          </p:cNvSpPr>
          <p:nvPr>
            <p:ph sz="quarter" idx="10"/>
          </p:nvPr>
        </p:nvSpPr>
        <p:spPr>
          <a:xfrm>
            <a:off x="356934" y="1599260"/>
            <a:ext cx="8440305" cy="4462104"/>
          </a:xfrm>
        </p:spPr>
        <p:txBody>
          <a:bodyPr/>
          <a:lstStyle>
            <a:lvl1pPr>
              <a:defRPr>
                <a:solidFill>
                  <a:srgbClr val="7F7F7F"/>
                </a:solidFill>
              </a:defRPr>
            </a:lvl1pPr>
            <a:lvl2pPr>
              <a:buClr>
                <a:schemeClr val="tx2">
                  <a:lumMod val="50000"/>
                  <a:lumOff val="50000"/>
                </a:schemeClr>
              </a:buClr>
              <a:defRPr>
                <a:solidFill>
                  <a:srgbClr val="7F7F7F"/>
                </a:solidFill>
              </a:defRPr>
            </a:lvl2pPr>
            <a:lvl3pPr marL="557784">
              <a:buClr>
                <a:schemeClr val="tx2">
                  <a:lumMod val="50000"/>
                  <a:lumOff val="50000"/>
                </a:schemeClr>
              </a:buClr>
              <a:defRPr>
                <a:solidFill>
                  <a:srgbClr val="7F7F7F"/>
                </a:solidFill>
              </a:defRPr>
            </a:lvl3pPr>
            <a:lvl4pPr>
              <a:buClr>
                <a:schemeClr val="tx2">
                  <a:lumMod val="50000"/>
                  <a:lumOff val="50000"/>
                </a:schemeClr>
              </a:buClr>
              <a:defRPr>
                <a:solidFill>
                  <a:srgbClr val="7F7F7F"/>
                </a:solidFill>
              </a:defRPr>
            </a:lvl4pPr>
            <a:lvl5pPr>
              <a:buClr>
                <a:schemeClr val="tx2">
                  <a:lumMod val="50000"/>
                  <a:lumOff val="50000"/>
                </a:schemeClr>
              </a:buClr>
              <a:defRPr>
                <a:solidFill>
                  <a:srgbClr val="7F7F7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p:cNvSpPr>
            <a:spLocks noGrp="1"/>
          </p:cNvSpPr>
          <p:nvPr>
            <p:ph type="body" sz="quarter" idx="14"/>
          </p:nvPr>
        </p:nvSpPr>
        <p:spPr>
          <a:xfrm>
            <a:off x="356934" y="1025408"/>
            <a:ext cx="8435473" cy="517408"/>
          </a:xfrm>
        </p:spPr>
        <p:txBody>
          <a:bodyPr>
            <a:normAutofit/>
          </a:bodyPr>
          <a:lstStyle>
            <a:lvl1pPr algn="l">
              <a:lnSpc>
                <a:spcPct val="100000"/>
              </a:lnSpc>
              <a:spcBef>
                <a:spcPts val="0"/>
              </a:spcBef>
              <a:defRPr sz="1600" b="0" cap="none" baseline="0">
                <a:solidFill>
                  <a:schemeClr val="tx1"/>
                </a:solidFill>
              </a:defRPr>
            </a:lvl1pPr>
            <a:lvl2pPr>
              <a:defRPr sz="1600" cap="all">
                <a:solidFill>
                  <a:schemeClr val="tx2">
                    <a:lumMod val="50000"/>
                    <a:lumOff val="50000"/>
                  </a:schemeClr>
                </a:solidFill>
              </a:defRPr>
            </a:lvl2pPr>
            <a:lvl3pPr>
              <a:defRPr sz="1600" cap="all">
                <a:solidFill>
                  <a:schemeClr val="tx2">
                    <a:lumMod val="50000"/>
                    <a:lumOff val="50000"/>
                  </a:schemeClr>
                </a:solidFill>
              </a:defRPr>
            </a:lvl3pPr>
            <a:lvl4pPr>
              <a:defRPr sz="1600" cap="all">
                <a:solidFill>
                  <a:schemeClr val="tx2">
                    <a:lumMod val="50000"/>
                    <a:lumOff val="50000"/>
                  </a:schemeClr>
                </a:solidFill>
              </a:defRPr>
            </a:lvl4pPr>
            <a:lvl5pPr>
              <a:defRPr sz="1600" cap="all">
                <a:solidFill>
                  <a:schemeClr val="tx2">
                    <a:lumMod val="50000"/>
                    <a:lumOff val="50000"/>
                  </a:schemeClr>
                </a:solidFill>
              </a:defRPr>
            </a:lvl5pPr>
          </a:lstStyle>
          <a:p>
            <a:pPr lvl="0"/>
            <a:r>
              <a:rPr lang="en-US"/>
              <a:t>Click to edit Master text styles</a:t>
            </a:r>
          </a:p>
        </p:txBody>
      </p:sp>
      <p:sp>
        <p:nvSpPr>
          <p:cNvPr id="8" name="Footer Placeholder 1">
            <a:extLst>
              <a:ext uri="{FF2B5EF4-FFF2-40B4-BE49-F238E27FC236}">
                <a16:creationId xmlns:a16="http://schemas.microsoft.com/office/drawing/2014/main" id="{53E440CD-3B7F-4EE8-88F2-E3F9983006E6}"/>
              </a:ext>
            </a:extLst>
          </p:cNvPr>
          <p:cNvSpPr>
            <a:spLocks noGrp="1"/>
          </p:cNvSpPr>
          <p:nvPr>
            <p:ph type="ftr" sz="quarter" idx="15"/>
          </p:nvPr>
        </p:nvSpPr>
        <p:spPr/>
        <p:txBody>
          <a:bodyPr/>
          <a:lstStyle>
            <a:lvl1pPr>
              <a:defRPr/>
            </a:lvl1pPr>
          </a:lstStyle>
          <a:p>
            <a:pPr>
              <a:defRPr/>
            </a:pPr>
            <a:r>
              <a:rPr lang="en-US">
                <a:solidFill>
                  <a:srgbClr val="000000">
                    <a:lumMod val="65000"/>
                    <a:lumOff val="35000"/>
                  </a:srgbClr>
                </a:solidFill>
              </a:rPr>
              <a:t>Presentation Title</a:t>
            </a:r>
          </a:p>
        </p:txBody>
      </p:sp>
      <p:sp>
        <p:nvSpPr>
          <p:cNvPr id="9" name="Slide Number Placeholder 2">
            <a:extLst>
              <a:ext uri="{FF2B5EF4-FFF2-40B4-BE49-F238E27FC236}">
                <a16:creationId xmlns:a16="http://schemas.microsoft.com/office/drawing/2014/main" id="{0AC56657-EC89-47CC-8B39-9C747993FFAE}"/>
              </a:ext>
            </a:extLst>
          </p:cNvPr>
          <p:cNvSpPr>
            <a:spLocks noGrp="1"/>
          </p:cNvSpPr>
          <p:nvPr>
            <p:ph type="sldNum" sz="quarter" idx="16"/>
          </p:nvPr>
        </p:nvSpPr>
        <p:spPr/>
        <p:txBody>
          <a:bodyPr/>
          <a:lstStyle>
            <a:lvl1pPr>
              <a:defRPr/>
            </a:lvl1pPr>
          </a:lstStyle>
          <a:p>
            <a:fld id="{E95DD9E6-D7A2-46D8-8D48-B9AEE3158A78}" type="slidenum">
              <a:rPr lang="en-US" altLang="en-US"/>
              <a:pPr/>
              <a:t>‹#›</a:t>
            </a:fld>
            <a:endParaRPr lang="en-US" altLang="en-US"/>
          </a:p>
        </p:txBody>
      </p:sp>
    </p:spTree>
    <p:extLst>
      <p:ext uri="{BB962C8B-B14F-4D97-AF65-F5344CB8AC3E}">
        <p14:creationId xmlns:p14="http://schemas.microsoft.com/office/powerpoint/2010/main" val="2846521623"/>
      </p:ext>
    </p:extLst>
  </p:cSld>
  <p:clrMapOvr>
    <a:masterClrMapping/>
  </p:clrMapOvr>
</p:sldLayout>
</file>

<file path=ppt/slideLayouts/slideLayout197.xml><?xml version="1.0" encoding="utf-8"?>
<p:sldLayout xmlns:a="http://schemas.openxmlformats.org/drawingml/2006/main" xmlns:r="http://schemas.openxmlformats.org/officeDocument/2006/relationships" xmlns:p="http://schemas.openxmlformats.org/presentationml/2006/main" preserve="1" userDrawn="1">
  <p:cSld name="Left Titl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56934" y="306742"/>
            <a:ext cx="3010890" cy="5616076"/>
          </a:xfrm>
        </p:spPr>
        <p:txBody>
          <a:bodyPr anchor="ctr"/>
          <a:lstStyle>
            <a:lvl1pPr algn="l">
              <a:defRPr sz="2400" b="0" i="0" cap="all" baseline="0">
                <a:solidFill>
                  <a:schemeClr val="tx1"/>
                </a:solidFill>
                <a:latin typeface="+mn-lt"/>
                <a:cs typeface="Andes ExtraLight"/>
              </a:defRPr>
            </a:lvl1pPr>
            <a:lvl2pPr algn="l">
              <a:defRPr sz="2400" b="0" i="0" cap="all">
                <a:solidFill>
                  <a:schemeClr val="tx2">
                    <a:lumMod val="50000"/>
                    <a:lumOff val="50000"/>
                  </a:schemeClr>
                </a:solidFill>
                <a:latin typeface="+mn-lt"/>
                <a:cs typeface="Andes ExtraLight"/>
              </a:defRPr>
            </a:lvl2pPr>
            <a:lvl3pPr algn="l">
              <a:defRPr sz="2400" b="0" i="0" cap="all">
                <a:solidFill>
                  <a:schemeClr val="tx2">
                    <a:lumMod val="50000"/>
                    <a:lumOff val="50000"/>
                  </a:schemeClr>
                </a:solidFill>
                <a:latin typeface="+mn-lt"/>
                <a:cs typeface="Andes ExtraLight"/>
              </a:defRPr>
            </a:lvl3pPr>
            <a:lvl4pPr algn="l">
              <a:defRPr sz="2400" b="0" i="0" cap="all">
                <a:solidFill>
                  <a:schemeClr val="tx2">
                    <a:lumMod val="50000"/>
                    <a:lumOff val="50000"/>
                  </a:schemeClr>
                </a:solidFill>
                <a:latin typeface="+mn-lt"/>
                <a:cs typeface="Andes ExtraLight"/>
              </a:defRPr>
            </a:lvl4pPr>
            <a:lvl5pPr algn="l">
              <a:defRPr sz="2400" b="0" i="0" cap="all">
                <a:solidFill>
                  <a:schemeClr val="tx2">
                    <a:lumMod val="50000"/>
                    <a:lumOff val="50000"/>
                  </a:schemeClr>
                </a:solidFill>
                <a:latin typeface="+mn-lt"/>
                <a:cs typeface="Andes ExtraLight"/>
              </a:defRPr>
            </a:lvl5pPr>
            <a:lvl6pPr>
              <a:defRPr sz="1800"/>
            </a:lvl6pPr>
            <a:lvl7pPr>
              <a:defRPr sz="1800"/>
            </a:lvl7pPr>
            <a:lvl8pPr>
              <a:defRPr sz="1800"/>
            </a:lvl8pPr>
            <a:lvl9pPr>
              <a:defRPr sz="1800"/>
            </a:lvl9pPr>
          </a:lstStyle>
          <a:p>
            <a:pPr lvl="0"/>
            <a:r>
              <a:rPr lang="en-US"/>
              <a:t>Click to edit Master text styles</a:t>
            </a:r>
          </a:p>
        </p:txBody>
      </p:sp>
      <p:sp>
        <p:nvSpPr>
          <p:cNvPr id="4" name="Content Placeholder 3"/>
          <p:cNvSpPr>
            <a:spLocks noGrp="1"/>
          </p:cNvSpPr>
          <p:nvPr>
            <p:ph sz="half" idx="2"/>
          </p:nvPr>
        </p:nvSpPr>
        <p:spPr>
          <a:xfrm>
            <a:off x="3683000" y="295615"/>
            <a:ext cx="5207000" cy="5592567"/>
          </a:xfrm>
        </p:spPr>
        <p:txBody>
          <a:bodyPr anchor="ctr"/>
          <a:lstStyle>
            <a:lvl1pPr>
              <a:defRPr sz="1600">
                <a:solidFill>
                  <a:schemeClr val="tx2">
                    <a:lumMod val="50000"/>
                    <a:lumOff val="50000"/>
                  </a:schemeClr>
                </a:solidFill>
              </a:defRPr>
            </a:lvl1pPr>
            <a:lvl2pPr>
              <a:buClr>
                <a:schemeClr val="tx2">
                  <a:lumMod val="50000"/>
                  <a:lumOff val="50000"/>
                </a:schemeClr>
              </a:buClr>
              <a:defRPr sz="1600">
                <a:solidFill>
                  <a:schemeClr val="tx2">
                    <a:lumMod val="50000"/>
                    <a:lumOff val="50000"/>
                  </a:schemeClr>
                </a:solidFill>
              </a:defRPr>
            </a:lvl2pPr>
            <a:lvl3pPr marL="557784">
              <a:buClr>
                <a:schemeClr val="tx2">
                  <a:lumMod val="50000"/>
                  <a:lumOff val="50000"/>
                </a:schemeClr>
              </a:buClr>
              <a:defRPr sz="1600">
                <a:solidFill>
                  <a:schemeClr val="tx2">
                    <a:lumMod val="50000"/>
                    <a:lumOff val="50000"/>
                  </a:schemeClr>
                </a:solidFill>
              </a:defRPr>
            </a:lvl3pPr>
            <a:lvl4pPr>
              <a:buClr>
                <a:schemeClr val="tx2">
                  <a:lumMod val="50000"/>
                  <a:lumOff val="50000"/>
                </a:schemeClr>
              </a:buClr>
              <a:defRPr sz="1600">
                <a:solidFill>
                  <a:schemeClr val="tx2">
                    <a:lumMod val="50000"/>
                    <a:lumOff val="50000"/>
                  </a:schemeClr>
                </a:solidFill>
              </a:defRPr>
            </a:lvl4pPr>
            <a:lvl5pPr>
              <a:buClr>
                <a:schemeClr val="tx2">
                  <a:lumMod val="50000"/>
                  <a:lumOff val="50000"/>
                </a:schemeClr>
              </a:buClr>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3">
            <a:extLst>
              <a:ext uri="{FF2B5EF4-FFF2-40B4-BE49-F238E27FC236}">
                <a16:creationId xmlns:a16="http://schemas.microsoft.com/office/drawing/2014/main" id="{BD848FB2-8AA3-4B8C-8342-17F8B6870656}"/>
              </a:ext>
            </a:extLst>
          </p:cNvPr>
          <p:cNvSpPr>
            <a:spLocks noGrp="1"/>
          </p:cNvSpPr>
          <p:nvPr>
            <p:ph type="sldNum" sz="quarter" idx="10"/>
          </p:nvPr>
        </p:nvSpPr>
        <p:spPr/>
        <p:txBody>
          <a:bodyPr/>
          <a:lstStyle>
            <a:lvl1pPr>
              <a:defRPr/>
            </a:lvl1pPr>
          </a:lstStyle>
          <a:p>
            <a:fld id="{09025574-002A-4667-B03D-AF2584E409A7}" type="slidenum">
              <a:rPr lang="en-US" altLang="en-US"/>
              <a:pPr/>
              <a:t>‹#›</a:t>
            </a:fld>
            <a:endParaRPr lang="en-US" altLang="en-US"/>
          </a:p>
        </p:txBody>
      </p:sp>
      <p:sp>
        <p:nvSpPr>
          <p:cNvPr id="6" name="Footer Placeholder 4">
            <a:extLst>
              <a:ext uri="{FF2B5EF4-FFF2-40B4-BE49-F238E27FC236}">
                <a16:creationId xmlns:a16="http://schemas.microsoft.com/office/drawing/2014/main" id="{16E576D0-37C1-47CE-91D9-82B1BA2BF196}"/>
              </a:ext>
            </a:extLst>
          </p:cNvPr>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1188727436"/>
      </p:ext>
    </p:extLst>
  </p:cSld>
  <p:clrMapOvr>
    <a:masterClrMapping/>
  </p:clrMapOvr>
</p:sldLayout>
</file>

<file path=ppt/slideLayouts/slideLayout198.xml><?xml version="1.0" encoding="utf-8"?>
<p:sldLayout xmlns:a="http://schemas.openxmlformats.org/drawingml/2006/main" xmlns:r="http://schemas.openxmlformats.org/officeDocument/2006/relationships" xmlns:p="http://schemas.openxmlformats.org/presentationml/2006/main" preserve="1" userDrawn="1">
  <p:cSld name="Top Title">
    <p:spTree>
      <p:nvGrpSpPr>
        <p:cNvPr id="1" name=""/>
        <p:cNvGrpSpPr/>
        <p:nvPr/>
      </p:nvGrpSpPr>
      <p:grpSpPr>
        <a:xfrm>
          <a:off x="0" y="0"/>
          <a:ext cx="0" cy="0"/>
          <a:chOff x="0" y="0"/>
          <a:chExt cx="0" cy="0"/>
        </a:xfrm>
      </p:grpSpPr>
      <p:sp>
        <p:nvSpPr>
          <p:cNvPr id="2" name="Title 1"/>
          <p:cNvSpPr>
            <a:spLocks noGrp="1"/>
          </p:cNvSpPr>
          <p:nvPr>
            <p:ph type="title"/>
          </p:nvPr>
        </p:nvSpPr>
        <p:spPr>
          <a:xfrm>
            <a:off x="356933" y="288636"/>
            <a:ext cx="8533067" cy="461819"/>
          </a:xfrm>
        </p:spPr>
        <p:txBody>
          <a:bodyPr/>
          <a:lstStyle>
            <a:lvl1pPr>
              <a:defRPr sz="2200" b="0" i="0" baseline="0">
                <a:solidFill>
                  <a:srgbClr val="021F43"/>
                </a:solidFill>
                <a:latin typeface="+mn-lt"/>
                <a:cs typeface="Andes ExtraLight"/>
              </a:defRPr>
            </a:lvl1pPr>
          </a:lstStyle>
          <a:p>
            <a:r>
              <a:rPr lang="en-US"/>
              <a:t>Click to edit Master title style</a:t>
            </a:r>
            <a:endParaRPr lang="en-US" dirty="0"/>
          </a:p>
        </p:txBody>
      </p:sp>
      <p:sp>
        <p:nvSpPr>
          <p:cNvPr id="4" name="Content Placeholder 3"/>
          <p:cNvSpPr>
            <a:spLocks noGrp="1"/>
          </p:cNvSpPr>
          <p:nvPr>
            <p:ph sz="half" idx="2"/>
          </p:nvPr>
        </p:nvSpPr>
        <p:spPr>
          <a:xfrm>
            <a:off x="3683000" y="983838"/>
            <a:ext cx="5207000" cy="4904344"/>
          </a:xfrm>
        </p:spPr>
        <p:txBody>
          <a:bodyPr anchor="ctr"/>
          <a:lstStyle>
            <a:lvl1pPr>
              <a:defRPr sz="1600">
                <a:solidFill>
                  <a:schemeClr val="tx2">
                    <a:lumMod val="50000"/>
                    <a:lumOff val="50000"/>
                  </a:schemeClr>
                </a:solidFill>
              </a:defRPr>
            </a:lvl1pPr>
            <a:lvl2pPr>
              <a:buClr>
                <a:schemeClr val="tx2">
                  <a:lumMod val="50000"/>
                  <a:lumOff val="50000"/>
                </a:schemeClr>
              </a:buClr>
              <a:defRPr sz="1600">
                <a:solidFill>
                  <a:schemeClr val="tx2">
                    <a:lumMod val="50000"/>
                    <a:lumOff val="50000"/>
                  </a:schemeClr>
                </a:solidFill>
              </a:defRPr>
            </a:lvl2pPr>
            <a:lvl3pPr marL="557784">
              <a:buClr>
                <a:schemeClr val="tx2">
                  <a:lumMod val="50000"/>
                  <a:lumOff val="50000"/>
                </a:schemeClr>
              </a:buClr>
              <a:defRPr sz="1600">
                <a:solidFill>
                  <a:schemeClr val="tx2">
                    <a:lumMod val="50000"/>
                    <a:lumOff val="50000"/>
                  </a:schemeClr>
                </a:solidFill>
              </a:defRPr>
            </a:lvl3pPr>
            <a:lvl4pPr>
              <a:buClr>
                <a:schemeClr val="tx2">
                  <a:lumMod val="50000"/>
                  <a:lumOff val="50000"/>
                </a:schemeClr>
              </a:buClr>
              <a:defRPr sz="1600">
                <a:solidFill>
                  <a:schemeClr val="tx2">
                    <a:lumMod val="50000"/>
                    <a:lumOff val="50000"/>
                  </a:schemeClr>
                </a:solidFill>
              </a:defRPr>
            </a:lvl4pPr>
            <a:lvl5pPr>
              <a:buClr>
                <a:schemeClr val="tx2">
                  <a:lumMod val="50000"/>
                  <a:lumOff val="50000"/>
                </a:schemeClr>
              </a:buClr>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3">
            <a:extLst>
              <a:ext uri="{FF2B5EF4-FFF2-40B4-BE49-F238E27FC236}">
                <a16:creationId xmlns:a16="http://schemas.microsoft.com/office/drawing/2014/main" id="{BD848FB2-8AA3-4B8C-8342-17F8B6870656}"/>
              </a:ext>
            </a:extLst>
          </p:cNvPr>
          <p:cNvSpPr>
            <a:spLocks noGrp="1"/>
          </p:cNvSpPr>
          <p:nvPr>
            <p:ph type="sldNum" sz="quarter" idx="10"/>
          </p:nvPr>
        </p:nvSpPr>
        <p:spPr/>
        <p:txBody>
          <a:bodyPr/>
          <a:lstStyle>
            <a:lvl1pPr>
              <a:defRPr/>
            </a:lvl1pPr>
          </a:lstStyle>
          <a:p>
            <a:fld id="{765ABD90-7950-42A2-A8E1-5F2706979956}" type="slidenum">
              <a:rPr lang="en-US" altLang="en-US"/>
              <a:pPr/>
              <a:t>‹#›</a:t>
            </a:fld>
            <a:endParaRPr lang="en-US" altLang="en-US"/>
          </a:p>
        </p:txBody>
      </p:sp>
      <p:sp>
        <p:nvSpPr>
          <p:cNvPr id="6" name="Footer Placeholder 4">
            <a:extLst>
              <a:ext uri="{FF2B5EF4-FFF2-40B4-BE49-F238E27FC236}">
                <a16:creationId xmlns:a16="http://schemas.microsoft.com/office/drawing/2014/main" id="{16E576D0-37C1-47CE-91D9-82B1BA2BF196}"/>
              </a:ext>
            </a:extLst>
          </p:cNvPr>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2636752109"/>
      </p:ext>
    </p:extLst>
  </p:cSld>
  <p:clrMapOvr>
    <a:masterClrMapping/>
  </p:clrMapOvr>
</p:sldLayout>
</file>

<file path=ppt/slideLayouts/slideLayout199.xml><?xml version="1.0" encoding="utf-8"?>
<p:sldLayout xmlns:a="http://schemas.openxmlformats.org/drawingml/2006/main" xmlns:r="http://schemas.openxmlformats.org/officeDocument/2006/relationships" xmlns:p="http://schemas.openxmlformats.org/presentationml/2006/main" preserve="1" userDrawn="1">
  <p:cSld name="Paragraph with Graphic Element">
    <p:spTree>
      <p:nvGrpSpPr>
        <p:cNvPr id="1" name=""/>
        <p:cNvGrpSpPr/>
        <p:nvPr/>
      </p:nvGrpSpPr>
      <p:grpSpPr>
        <a:xfrm>
          <a:off x="0" y="0"/>
          <a:ext cx="0" cy="0"/>
          <a:chOff x="0" y="0"/>
          <a:chExt cx="0" cy="0"/>
        </a:xfrm>
      </p:grpSpPr>
      <p:sp>
        <p:nvSpPr>
          <p:cNvPr id="2" name="Title 1"/>
          <p:cNvSpPr>
            <a:spLocks noGrp="1"/>
          </p:cNvSpPr>
          <p:nvPr>
            <p:ph type="title"/>
          </p:nvPr>
        </p:nvSpPr>
        <p:spPr>
          <a:xfrm>
            <a:off x="320842" y="288636"/>
            <a:ext cx="8569158" cy="461819"/>
          </a:xfrm>
        </p:spPr>
        <p:txBody>
          <a:bodyPr/>
          <a:lstStyle>
            <a:lvl1pPr>
              <a:defRPr sz="2200" b="0" i="0" cap="none" baseline="0">
                <a:solidFill>
                  <a:srgbClr val="021F43"/>
                </a:solidFill>
                <a:latin typeface="+mn-lt"/>
                <a:cs typeface="Andes ExtraLight"/>
              </a:defRPr>
            </a:lvl1pPr>
          </a:lstStyle>
          <a:p>
            <a:r>
              <a:rPr lang="en-US"/>
              <a:t>Click to edit Master title style</a:t>
            </a:r>
            <a:endParaRPr lang="en-US" dirty="0"/>
          </a:p>
        </p:txBody>
      </p:sp>
      <p:sp>
        <p:nvSpPr>
          <p:cNvPr id="4" name="Content Placeholder 3"/>
          <p:cNvSpPr>
            <a:spLocks noGrp="1"/>
          </p:cNvSpPr>
          <p:nvPr>
            <p:ph sz="half" idx="2"/>
          </p:nvPr>
        </p:nvSpPr>
        <p:spPr>
          <a:xfrm>
            <a:off x="3622841" y="1443789"/>
            <a:ext cx="5307263" cy="4545263"/>
          </a:xfrm>
        </p:spPr>
        <p:txBody>
          <a:bodyPr/>
          <a:lstStyle>
            <a:lvl1pPr>
              <a:defRPr sz="1600">
                <a:solidFill>
                  <a:schemeClr val="tx2">
                    <a:lumMod val="50000"/>
                    <a:lumOff val="50000"/>
                  </a:schemeClr>
                </a:solidFill>
              </a:defRPr>
            </a:lvl1pPr>
            <a:lvl2pPr>
              <a:buClr>
                <a:schemeClr val="tx2">
                  <a:lumMod val="50000"/>
                  <a:lumOff val="50000"/>
                </a:schemeClr>
              </a:buClr>
              <a:defRPr sz="1600">
                <a:solidFill>
                  <a:schemeClr val="tx2">
                    <a:lumMod val="50000"/>
                    <a:lumOff val="50000"/>
                  </a:schemeClr>
                </a:solidFill>
              </a:defRPr>
            </a:lvl2pPr>
            <a:lvl3pPr marL="557784">
              <a:buClr>
                <a:schemeClr val="tx2">
                  <a:lumMod val="50000"/>
                  <a:lumOff val="50000"/>
                </a:schemeClr>
              </a:buClr>
              <a:defRPr sz="1600">
                <a:solidFill>
                  <a:schemeClr val="tx2">
                    <a:lumMod val="50000"/>
                    <a:lumOff val="50000"/>
                  </a:schemeClr>
                </a:solidFill>
              </a:defRPr>
            </a:lvl3pPr>
            <a:lvl4pPr>
              <a:buClr>
                <a:schemeClr val="tx2">
                  <a:lumMod val="50000"/>
                  <a:lumOff val="50000"/>
                </a:schemeClr>
              </a:buClr>
              <a:defRPr sz="1600">
                <a:solidFill>
                  <a:schemeClr val="tx2">
                    <a:lumMod val="50000"/>
                    <a:lumOff val="50000"/>
                  </a:schemeClr>
                </a:solidFill>
              </a:defRPr>
            </a:lvl4pPr>
            <a:lvl5pPr>
              <a:buClr>
                <a:schemeClr val="tx2">
                  <a:lumMod val="50000"/>
                  <a:lumOff val="50000"/>
                </a:schemeClr>
              </a:buClr>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p:cNvSpPr>
            <a:spLocks noGrp="1"/>
          </p:cNvSpPr>
          <p:nvPr>
            <p:ph type="body" sz="quarter" idx="13"/>
          </p:nvPr>
        </p:nvSpPr>
        <p:spPr>
          <a:xfrm>
            <a:off x="321093" y="1003049"/>
            <a:ext cx="3087853" cy="4972050"/>
          </a:xfrm>
        </p:spPr>
        <p:txBody>
          <a:bodyPr rIns="182880" anchor="ctr"/>
          <a:lstStyle>
            <a:lvl1pPr>
              <a:defRPr sz="1600" baseline="0"/>
            </a:lvl1pPr>
          </a:lstStyle>
          <a:p>
            <a:pPr lvl="0"/>
            <a:r>
              <a:rPr lang="en-US"/>
              <a:t>Click to edit Master text styles</a:t>
            </a:r>
          </a:p>
        </p:txBody>
      </p:sp>
      <p:sp>
        <p:nvSpPr>
          <p:cNvPr id="12" name="Text Placeholder 11"/>
          <p:cNvSpPr>
            <a:spLocks noGrp="1"/>
          </p:cNvSpPr>
          <p:nvPr>
            <p:ph type="body" sz="quarter" idx="14"/>
          </p:nvPr>
        </p:nvSpPr>
        <p:spPr>
          <a:xfrm>
            <a:off x="3622675" y="976312"/>
            <a:ext cx="5294062" cy="414003"/>
          </a:xfrm>
        </p:spPr>
        <p:txBody>
          <a:bodyPr/>
          <a:lstStyle>
            <a:lvl1pPr algn="ctr">
              <a:defRPr sz="1600" b="0" cap="all"/>
            </a:lvl1pPr>
          </a:lstStyle>
          <a:p>
            <a:pPr lvl="0"/>
            <a:r>
              <a:rPr lang="en-US"/>
              <a:t>Click to edit Master text styles</a:t>
            </a:r>
          </a:p>
        </p:txBody>
      </p:sp>
      <p:sp>
        <p:nvSpPr>
          <p:cNvPr id="7" name="Slide Number Placeholder 3">
            <a:extLst>
              <a:ext uri="{FF2B5EF4-FFF2-40B4-BE49-F238E27FC236}">
                <a16:creationId xmlns:a16="http://schemas.microsoft.com/office/drawing/2014/main" id="{BD848FB2-8AA3-4B8C-8342-17F8B6870656}"/>
              </a:ext>
            </a:extLst>
          </p:cNvPr>
          <p:cNvSpPr>
            <a:spLocks noGrp="1"/>
          </p:cNvSpPr>
          <p:nvPr>
            <p:ph type="sldNum" sz="quarter" idx="15"/>
          </p:nvPr>
        </p:nvSpPr>
        <p:spPr/>
        <p:txBody>
          <a:bodyPr/>
          <a:lstStyle>
            <a:lvl1pPr>
              <a:defRPr/>
            </a:lvl1pPr>
          </a:lstStyle>
          <a:p>
            <a:fld id="{AF7F6B22-1E4B-4B14-98C1-69D3023C8005}" type="slidenum">
              <a:rPr lang="en-US" altLang="en-US"/>
              <a:pPr/>
              <a:t>‹#›</a:t>
            </a:fld>
            <a:endParaRPr lang="en-US" altLang="en-US"/>
          </a:p>
        </p:txBody>
      </p:sp>
      <p:sp>
        <p:nvSpPr>
          <p:cNvPr id="8" name="Footer Placeholder 4">
            <a:extLst>
              <a:ext uri="{FF2B5EF4-FFF2-40B4-BE49-F238E27FC236}">
                <a16:creationId xmlns:a16="http://schemas.microsoft.com/office/drawing/2014/main" id="{16E576D0-37C1-47CE-91D9-82B1BA2BF196}"/>
              </a:ext>
            </a:extLst>
          </p:cNvPr>
          <p:cNvSpPr>
            <a:spLocks noGrp="1"/>
          </p:cNvSpPr>
          <p:nvPr>
            <p:ph type="ftr" sz="quarter" idx="16"/>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1889058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Footer Placeholder 3"/>
          <p:cNvSpPr>
            <a:spLocks noGrp="1"/>
          </p:cNvSpPr>
          <p:nvPr>
            <p:ph type="ftr" sz="quarter" idx="10"/>
          </p:nvPr>
        </p:nvSpPr>
        <p:spPr/>
        <p:txBody>
          <a:bodyPr/>
          <a:lstStyle>
            <a:lvl1pPr>
              <a:defRPr/>
            </a:lvl1pPr>
          </a:lstStyle>
          <a:p>
            <a:r>
              <a:rPr lang="en-US" altLang="sr-Latn-RS"/>
              <a:t>Presentation Title</a:t>
            </a:r>
          </a:p>
        </p:txBody>
      </p:sp>
      <p:sp>
        <p:nvSpPr>
          <p:cNvPr id="5" name="Date Placeholder 4"/>
          <p:cNvSpPr>
            <a:spLocks noGrp="1"/>
          </p:cNvSpPr>
          <p:nvPr>
            <p:ph type="dt" sz="half" idx="11"/>
          </p:nvPr>
        </p:nvSpPr>
        <p:spPr/>
        <p:txBody>
          <a:bodyPr/>
          <a:lstStyle>
            <a:lvl1pPr>
              <a:defRPr/>
            </a:lvl1pPr>
          </a:lstStyle>
          <a:p>
            <a:endParaRPr lang="sr-Latn-RS" altLang="sr-Latn-RS"/>
          </a:p>
        </p:txBody>
      </p:sp>
    </p:spTree>
    <p:extLst>
      <p:ext uri="{BB962C8B-B14F-4D97-AF65-F5344CB8AC3E}">
        <p14:creationId xmlns:p14="http://schemas.microsoft.com/office/powerpoint/2010/main" val="16748309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hr-H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21A60847-0E4B-425A-946F-916CE7D7FA51}" type="slidenum">
              <a:rPr lang="en-US" altLang="en-US"/>
              <a:pPr/>
              <a:t>‹#›</a:t>
            </a:fld>
            <a:endParaRPr lang="en-US" altLang="en-US"/>
          </a:p>
        </p:txBody>
      </p:sp>
      <p:sp>
        <p:nvSpPr>
          <p:cNvPr id="6" name="Footer Placeholder 5"/>
          <p:cNvSpPr>
            <a:spLocks noGrp="1"/>
          </p:cNvSpPr>
          <p:nvPr>
            <p:ph type="ftr" sz="quarter" idx="11"/>
          </p:nvPr>
        </p:nvSpPr>
        <p:spPr/>
        <p:txBody>
          <a:bodyPr/>
          <a:lstStyle>
            <a:lvl1pPr>
              <a:defRPr/>
            </a:lvl1pPr>
          </a:lstStyle>
          <a:p>
            <a:r>
              <a:rPr lang="en-US" altLang="sr-Latn-RS"/>
              <a:t>Presentation Title</a:t>
            </a:r>
          </a:p>
        </p:txBody>
      </p:sp>
    </p:spTree>
    <p:extLst>
      <p:ext uri="{BB962C8B-B14F-4D97-AF65-F5344CB8AC3E}">
        <p14:creationId xmlns:p14="http://schemas.microsoft.com/office/powerpoint/2010/main" val="721872706"/>
      </p:ext>
    </p:extLst>
  </p:cSld>
  <p:clrMapOvr>
    <a:masterClrMapping/>
  </p:clrMapOvr>
</p:sldLayout>
</file>

<file path=ppt/slideLayouts/slideLayout200.xml><?xml version="1.0" encoding="utf-8"?>
<p:sldLayout xmlns:a="http://schemas.openxmlformats.org/drawingml/2006/main" xmlns:r="http://schemas.openxmlformats.org/officeDocument/2006/relationships" xmlns:p="http://schemas.openxmlformats.org/presentationml/2006/main" preserve="1" userDrawn="1">
  <p:cSld name="Comparsion Slide">
    <p:spTree>
      <p:nvGrpSpPr>
        <p:cNvPr id="1" name=""/>
        <p:cNvGrpSpPr/>
        <p:nvPr/>
      </p:nvGrpSpPr>
      <p:grpSpPr>
        <a:xfrm>
          <a:off x="0" y="0"/>
          <a:ext cx="0" cy="0"/>
          <a:chOff x="0" y="0"/>
          <a:chExt cx="0" cy="0"/>
        </a:xfrm>
      </p:grpSpPr>
      <p:sp>
        <p:nvSpPr>
          <p:cNvPr id="2" name="Title 1"/>
          <p:cNvSpPr>
            <a:spLocks noGrp="1"/>
          </p:cNvSpPr>
          <p:nvPr>
            <p:ph type="title"/>
          </p:nvPr>
        </p:nvSpPr>
        <p:spPr>
          <a:xfrm>
            <a:off x="356934" y="307474"/>
            <a:ext cx="8410104" cy="983693"/>
          </a:xfrm>
        </p:spPr>
        <p:txBody>
          <a:bodyPr/>
          <a:lstStyle>
            <a:lvl1pPr>
              <a:defRPr sz="2200" b="0" i="0" cap="none" baseline="0">
                <a:solidFill>
                  <a:srgbClr val="021F43"/>
                </a:solidFill>
                <a:latin typeface="+mj-lt"/>
                <a:cs typeface="Andes ExtraLight"/>
              </a:defRPr>
            </a:lvl1pPr>
          </a:lstStyle>
          <a:p>
            <a:r>
              <a:rPr lang="en-US"/>
              <a:t>Click to edit Master title style</a:t>
            </a:r>
            <a:endParaRPr lang="en-US" dirty="0"/>
          </a:p>
        </p:txBody>
      </p:sp>
      <p:sp>
        <p:nvSpPr>
          <p:cNvPr id="4" name="Content Placeholder 3"/>
          <p:cNvSpPr>
            <a:spLocks noGrp="1"/>
          </p:cNvSpPr>
          <p:nvPr>
            <p:ph sz="half" idx="2"/>
          </p:nvPr>
        </p:nvSpPr>
        <p:spPr>
          <a:xfrm>
            <a:off x="356934" y="1788583"/>
            <a:ext cx="4133273" cy="4399780"/>
          </a:xfrm>
        </p:spPr>
        <p:txBody>
          <a:bodyPr lIns="182880" rIns="182880" anchor="ctr"/>
          <a:lstStyle>
            <a:lvl1pPr marL="0" marR="0" indent="0" algn="l" defTabSz="914400" rtl="0" eaLnBrk="0" fontAlgn="base" latinLnBrk="0" hangingPunct="0">
              <a:lnSpc>
                <a:spcPct val="130000"/>
              </a:lnSpc>
              <a:spcBef>
                <a:spcPts val="1800"/>
              </a:spcBef>
              <a:spcAft>
                <a:spcPct val="0"/>
              </a:spcAft>
              <a:buClr>
                <a:schemeClr val="tx2">
                  <a:lumMod val="75000"/>
                  <a:lumOff val="25000"/>
                </a:schemeClr>
              </a:buClr>
              <a:buSzTx/>
              <a:buFontTx/>
              <a:buNone/>
              <a:tabLst/>
              <a:defRPr sz="1600">
                <a:solidFill>
                  <a:srgbClr val="595959"/>
                </a:solidFill>
              </a:defRPr>
            </a:lvl1pPr>
            <a:lvl2pPr>
              <a:defRPr sz="1600">
                <a:solidFill>
                  <a:srgbClr val="595959"/>
                </a:solidFill>
              </a:defRPr>
            </a:lvl2pPr>
            <a:lvl3pPr>
              <a:defRPr sz="1600">
                <a:solidFill>
                  <a:srgbClr val="595959"/>
                </a:solidFill>
              </a:defRPr>
            </a:lvl3pPr>
            <a:lvl4pPr>
              <a:defRPr sz="1600">
                <a:solidFill>
                  <a:srgbClr val="595959"/>
                </a:solidFill>
              </a:defRPr>
            </a:lvl4pPr>
            <a:lvl5pPr>
              <a:defRPr sz="1600">
                <a:solidFill>
                  <a:srgbClr val="595959"/>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Content Placeholder 3"/>
          <p:cNvSpPr>
            <a:spLocks noGrp="1"/>
          </p:cNvSpPr>
          <p:nvPr>
            <p:ph sz="half" idx="11"/>
          </p:nvPr>
        </p:nvSpPr>
        <p:spPr>
          <a:xfrm>
            <a:off x="4657428" y="1788509"/>
            <a:ext cx="4133088" cy="4402163"/>
          </a:xfrm>
        </p:spPr>
        <p:txBody>
          <a:bodyPr lIns="182880" rIns="182880" anchor="ctr"/>
          <a:lstStyle>
            <a:lvl1pPr marL="0" marR="0" indent="0" algn="l" defTabSz="914400" rtl="0" eaLnBrk="0" fontAlgn="base" latinLnBrk="0" hangingPunct="0">
              <a:lnSpc>
                <a:spcPct val="130000"/>
              </a:lnSpc>
              <a:spcBef>
                <a:spcPts val="1800"/>
              </a:spcBef>
              <a:spcAft>
                <a:spcPct val="0"/>
              </a:spcAft>
              <a:buClr>
                <a:schemeClr val="tx2">
                  <a:lumMod val="75000"/>
                  <a:lumOff val="25000"/>
                </a:schemeClr>
              </a:buClr>
              <a:buSzTx/>
              <a:buFontTx/>
              <a:buNone/>
              <a:tabLst/>
              <a:defRPr sz="1600">
                <a:solidFill>
                  <a:srgbClr val="595959"/>
                </a:solidFill>
              </a:defRPr>
            </a:lvl1pPr>
            <a:lvl2pPr>
              <a:defRPr sz="1600">
                <a:solidFill>
                  <a:srgbClr val="595959"/>
                </a:solidFill>
              </a:defRPr>
            </a:lvl2pPr>
            <a:lvl3pPr>
              <a:defRPr sz="1600">
                <a:solidFill>
                  <a:srgbClr val="595959"/>
                </a:solidFill>
              </a:defRPr>
            </a:lvl3pPr>
            <a:lvl4pPr>
              <a:defRPr sz="1600">
                <a:solidFill>
                  <a:srgbClr val="595959"/>
                </a:solidFill>
              </a:defRPr>
            </a:lvl4pPr>
            <a:lvl5pPr>
              <a:defRPr sz="1600">
                <a:solidFill>
                  <a:srgbClr val="595959"/>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3"/>
          <p:cNvSpPr>
            <a:spLocks noGrp="1"/>
          </p:cNvSpPr>
          <p:nvPr>
            <p:ph sz="half" idx="13"/>
          </p:nvPr>
        </p:nvSpPr>
        <p:spPr>
          <a:xfrm>
            <a:off x="356934" y="1429560"/>
            <a:ext cx="4133273" cy="264331"/>
          </a:xfrm>
        </p:spPr>
        <p:txBody>
          <a:bodyPr anchor="ctr">
            <a:normAutofit/>
          </a:bodyPr>
          <a:lstStyle>
            <a:lvl1pPr algn="ctr">
              <a:defRPr sz="1400" cap="all">
                <a:solidFill>
                  <a:srgbClr val="595959"/>
                </a:solidFill>
              </a:defRPr>
            </a:lvl1pPr>
            <a:lvl2pPr>
              <a:defRPr sz="1600">
                <a:solidFill>
                  <a:srgbClr val="595959"/>
                </a:solidFill>
              </a:defRPr>
            </a:lvl2pPr>
            <a:lvl3pPr>
              <a:defRPr sz="1600">
                <a:solidFill>
                  <a:srgbClr val="595959"/>
                </a:solidFill>
              </a:defRPr>
            </a:lvl3pPr>
            <a:lvl4pPr>
              <a:defRPr sz="1600">
                <a:solidFill>
                  <a:srgbClr val="595959"/>
                </a:solidFill>
              </a:defRPr>
            </a:lvl4pPr>
            <a:lvl5pPr>
              <a:defRPr sz="1600">
                <a:solidFill>
                  <a:srgbClr val="595959"/>
                </a:solidFill>
              </a:defRPr>
            </a:lvl5pPr>
            <a:lvl6pPr>
              <a:defRPr sz="1800"/>
            </a:lvl6pPr>
            <a:lvl7pPr>
              <a:defRPr sz="1800"/>
            </a:lvl7pPr>
            <a:lvl8pPr>
              <a:defRPr sz="1800"/>
            </a:lvl8pPr>
            <a:lvl9pPr>
              <a:defRPr sz="1800"/>
            </a:lvl9pPr>
          </a:lstStyle>
          <a:p>
            <a:pPr lvl="0"/>
            <a:r>
              <a:rPr lang="en-US"/>
              <a:t>Click to edit Master text styles</a:t>
            </a:r>
          </a:p>
        </p:txBody>
      </p:sp>
      <p:sp>
        <p:nvSpPr>
          <p:cNvPr id="8" name="Content Placeholder 3"/>
          <p:cNvSpPr>
            <a:spLocks noGrp="1"/>
          </p:cNvSpPr>
          <p:nvPr>
            <p:ph sz="half" idx="14"/>
          </p:nvPr>
        </p:nvSpPr>
        <p:spPr>
          <a:xfrm>
            <a:off x="4657429" y="1421539"/>
            <a:ext cx="4133088" cy="264331"/>
          </a:xfrm>
        </p:spPr>
        <p:txBody>
          <a:bodyPr anchor="ctr">
            <a:normAutofit/>
          </a:bodyPr>
          <a:lstStyle>
            <a:lvl1pPr algn="ctr">
              <a:defRPr sz="1400" cap="all">
                <a:solidFill>
                  <a:srgbClr val="595959"/>
                </a:solidFill>
              </a:defRPr>
            </a:lvl1pPr>
            <a:lvl2pPr>
              <a:defRPr sz="1600">
                <a:solidFill>
                  <a:srgbClr val="595959"/>
                </a:solidFill>
              </a:defRPr>
            </a:lvl2pPr>
            <a:lvl3pPr>
              <a:defRPr sz="1600">
                <a:solidFill>
                  <a:srgbClr val="595959"/>
                </a:solidFill>
              </a:defRPr>
            </a:lvl3pPr>
            <a:lvl4pPr>
              <a:defRPr sz="1600">
                <a:solidFill>
                  <a:srgbClr val="595959"/>
                </a:solidFill>
              </a:defRPr>
            </a:lvl4pPr>
            <a:lvl5pPr>
              <a:defRPr sz="1600">
                <a:solidFill>
                  <a:srgbClr val="595959"/>
                </a:solidFill>
              </a:defRPr>
            </a:lvl5pPr>
            <a:lvl6pPr>
              <a:defRPr sz="1800"/>
            </a:lvl6pPr>
            <a:lvl7pPr>
              <a:defRPr sz="1800"/>
            </a:lvl7pPr>
            <a:lvl8pPr>
              <a:defRPr sz="1800"/>
            </a:lvl8pPr>
            <a:lvl9pPr>
              <a:defRPr sz="1800"/>
            </a:lvl9pPr>
          </a:lstStyle>
          <a:p>
            <a:pPr lvl="0"/>
            <a:r>
              <a:rPr lang="en-US"/>
              <a:t>Click to edit Master text styles</a:t>
            </a:r>
          </a:p>
        </p:txBody>
      </p:sp>
      <p:sp>
        <p:nvSpPr>
          <p:cNvPr id="9" name="Slide Number Placeholder 3">
            <a:extLst>
              <a:ext uri="{FF2B5EF4-FFF2-40B4-BE49-F238E27FC236}">
                <a16:creationId xmlns:a16="http://schemas.microsoft.com/office/drawing/2014/main" id="{BD848FB2-8AA3-4B8C-8342-17F8B6870656}"/>
              </a:ext>
            </a:extLst>
          </p:cNvPr>
          <p:cNvSpPr>
            <a:spLocks noGrp="1"/>
          </p:cNvSpPr>
          <p:nvPr>
            <p:ph type="sldNum" sz="quarter" idx="15"/>
          </p:nvPr>
        </p:nvSpPr>
        <p:spPr/>
        <p:txBody>
          <a:bodyPr/>
          <a:lstStyle>
            <a:lvl1pPr>
              <a:defRPr/>
            </a:lvl1pPr>
          </a:lstStyle>
          <a:p>
            <a:fld id="{8F09CF02-4B57-4D90-8AB4-10AFE9E24423}" type="slidenum">
              <a:rPr lang="en-US" altLang="en-US"/>
              <a:pPr/>
              <a:t>‹#›</a:t>
            </a:fld>
            <a:endParaRPr lang="en-US" altLang="en-US"/>
          </a:p>
        </p:txBody>
      </p:sp>
      <p:sp>
        <p:nvSpPr>
          <p:cNvPr id="10" name="Footer Placeholder 4">
            <a:extLst>
              <a:ext uri="{FF2B5EF4-FFF2-40B4-BE49-F238E27FC236}">
                <a16:creationId xmlns:a16="http://schemas.microsoft.com/office/drawing/2014/main" id="{16E576D0-37C1-47CE-91D9-82B1BA2BF196}"/>
              </a:ext>
            </a:extLst>
          </p:cNvPr>
          <p:cNvSpPr>
            <a:spLocks noGrp="1"/>
          </p:cNvSpPr>
          <p:nvPr>
            <p:ph type="ftr" sz="quarter" idx="16"/>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2656658138"/>
      </p:ext>
    </p:extLst>
  </p:cSld>
  <p:clrMapOvr>
    <a:masterClrMapping/>
  </p:clrMapOvr>
</p:sldLayout>
</file>

<file path=ppt/slideLayouts/slideLayout201.xml><?xml version="1.0" encoding="utf-8"?>
<p:sldLayout xmlns:a="http://schemas.openxmlformats.org/drawingml/2006/main" xmlns:r="http://schemas.openxmlformats.org/officeDocument/2006/relationships" xmlns:p="http://schemas.openxmlformats.org/presentationml/2006/main" preserve="1" userDrawn="1">
  <p:cSld name="Light Highlight Slide">
    <p:spTree>
      <p:nvGrpSpPr>
        <p:cNvPr id="1" name=""/>
        <p:cNvGrpSpPr/>
        <p:nvPr/>
      </p:nvGrpSpPr>
      <p:grpSpPr>
        <a:xfrm>
          <a:off x="0" y="0"/>
          <a:ext cx="0" cy="0"/>
          <a:chOff x="0" y="0"/>
          <a:chExt cx="0" cy="0"/>
        </a:xfrm>
      </p:grpSpPr>
      <p:sp>
        <p:nvSpPr>
          <p:cNvPr id="2" name="Title 1"/>
          <p:cNvSpPr>
            <a:spLocks noGrp="1"/>
          </p:cNvSpPr>
          <p:nvPr>
            <p:ph type="title"/>
          </p:nvPr>
        </p:nvSpPr>
        <p:spPr>
          <a:xfrm>
            <a:off x="356934" y="346364"/>
            <a:ext cx="3145592" cy="5784272"/>
          </a:xfrm>
        </p:spPr>
        <p:txBody>
          <a:bodyPr anchor="ctr"/>
          <a:lstStyle>
            <a:lvl1pPr>
              <a:defRPr sz="3200" b="0" i="0">
                <a:solidFill>
                  <a:schemeClr val="bg2"/>
                </a:solidFill>
                <a:latin typeface="+mn-lt"/>
                <a:cs typeface="Andes ExtraLight"/>
              </a:defRPr>
            </a:lvl1pPr>
          </a:lstStyle>
          <a:p>
            <a:r>
              <a:rPr lang="en-US"/>
              <a:t>Click to edit Master title style</a:t>
            </a:r>
            <a:endParaRPr lang="en-US" dirty="0"/>
          </a:p>
        </p:txBody>
      </p:sp>
      <p:sp>
        <p:nvSpPr>
          <p:cNvPr id="4" name="Content Placeholder 3"/>
          <p:cNvSpPr>
            <a:spLocks noGrp="1"/>
          </p:cNvSpPr>
          <p:nvPr>
            <p:ph sz="half" idx="2"/>
          </p:nvPr>
        </p:nvSpPr>
        <p:spPr>
          <a:xfrm>
            <a:off x="3682999" y="346364"/>
            <a:ext cx="5166895" cy="5784271"/>
          </a:xfrm>
        </p:spPr>
        <p:txBody>
          <a:bodyPr anchor="ctr"/>
          <a:lstStyle>
            <a:lvl1pPr>
              <a:lnSpc>
                <a:spcPct val="125000"/>
              </a:lnSpc>
              <a:spcBef>
                <a:spcPts val="0"/>
              </a:spcBef>
              <a:spcAft>
                <a:spcPts val="2200"/>
              </a:spcAft>
              <a:defRPr sz="2200">
                <a:solidFill>
                  <a:schemeClr val="tx2">
                    <a:lumMod val="50000"/>
                    <a:lumOff val="50000"/>
                  </a:schemeClr>
                </a:solidFill>
              </a:defRPr>
            </a:lvl1pPr>
            <a:lvl2pPr marL="0" indent="0">
              <a:lnSpc>
                <a:spcPct val="125000"/>
              </a:lnSpc>
              <a:spcBef>
                <a:spcPts val="0"/>
              </a:spcBef>
              <a:spcAft>
                <a:spcPts val="2200"/>
              </a:spcAft>
              <a:buNone/>
              <a:defRPr sz="2000" baseline="0">
                <a:solidFill>
                  <a:schemeClr val="tx2">
                    <a:lumMod val="50000"/>
                    <a:lumOff val="50000"/>
                  </a:schemeClr>
                </a:solidFill>
              </a:defRPr>
            </a:lvl2pPr>
            <a:lvl3pPr marL="0" indent="0">
              <a:lnSpc>
                <a:spcPct val="130000"/>
              </a:lnSpc>
              <a:buNone/>
              <a:defRPr sz="1600">
                <a:solidFill>
                  <a:schemeClr val="tx2">
                    <a:lumMod val="50000"/>
                    <a:lumOff val="50000"/>
                  </a:schemeClr>
                </a:solidFill>
              </a:defRPr>
            </a:lvl3pPr>
            <a:lvl4pPr marL="182880" indent="0">
              <a:lnSpc>
                <a:spcPct val="130000"/>
              </a:lnSpc>
              <a:buNone/>
              <a:defRPr sz="1600">
                <a:solidFill>
                  <a:schemeClr val="tx2">
                    <a:lumMod val="50000"/>
                    <a:lumOff val="50000"/>
                  </a:schemeClr>
                </a:solidFill>
              </a:defRPr>
            </a:lvl4pPr>
            <a:lvl5pPr marL="454914" indent="0">
              <a:lnSpc>
                <a:spcPct val="130000"/>
              </a:lnSpc>
              <a:buNone/>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p:txBody>
      </p:sp>
      <p:sp>
        <p:nvSpPr>
          <p:cNvPr id="5" name="Slide Number Placeholder 3">
            <a:extLst>
              <a:ext uri="{FF2B5EF4-FFF2-40B4-BE49-F238E27FC236}">
                <a16:creationId xmlns:a16="http://schemas.microsoft.com/office/drawing/2014/main" id="{BD848FB2-8AA3-4B8C-8342-17F8B6870656}"/>
              </a:ext>
            </a:extLst>
          </p:cNvPr>
          <p:cNvSpPr>
            <a:spLocks noGrp="1"/>
          </p:cNvSpPr>
          <p:nvPr>
            <p:ph type="sldNum" sz="quarter" idx="10"/>
          </p:nvPr>
        </p:nvSpPr>
        <p:spPr/>
        <p:txBody>
          <a:bodyPr/>
          <a:lstStyle>
            <a:lvl1pPr>
              <a:defRPr/>
            </a:lvl1pPr>
          </a:lstStyle>
          <a:p>
            <a:fld id="{9F96A64A-C65C-48F5-9CD0-6B09F8618660}" type="slidenum">
              <a:rPr lang="en-US" altLang="en-US"/>
              <a:pPr/>
              <a:t>‹#›</a:t>
            </a:fld>
            <a:endParaRPr lang="en-US" altLang="en-US"/>
          </a:p>
        </p:txBody>
      </p:sp>
      <p:sp>
        <p:nvSpPr>
          <p:cNvPr id="6" name="Footer Placeholder 4">
            <a:extLst>
              <a:ext uri="{FF2B5EF4-FFF2-40B4-BE49-F238E27FC236}">
                <a16:creationId xmlns:a16="http://schemas.microsoft.com/office/drawing/2014/main" id="{16E576D0-37C1-47CE-91D9-82B1BA2BF196}"/>
              </a:ext>
            </a:extLst>
          </p:cNvPr>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1570755835"/>
      </p:ext>
    </p:extLst>
  </p:cSld>
  <p:clrMapOvr>
    <a:masterClrMapping/>
  </p:clrMapOvr>
</p:sldLayout>
</file>

<file path=ppt/slideLayouts/slideLayout202.xml><?xml version="1.0" encoding="utf-8"?>
<p:sldLayout xmlns:a="http://schemas.openxmlformats.org/drawingml/2006/main" xmlns:r="http://schemas.openxmlformats.org/officeDocument/2006/relationships" xmlns:p="http://schemas.openxmlformats.org/presentationml/2006/main" preserve="1" userDrawn="1">
  <p:cSld name="Dark Highlight Slide">
    <p:spTree>
      <p:nvGrpSpPr>
        <p:cNvPr id="1" name=""/>
        <p:cNvGrpSpPr/>
        <p:nvPr/>
      </p:nvGrpSpPr>
      <p:grpSpPr>
        <a:xfrm>
          <a:off x="0" y="0"/>
          <a:ext cx="0" cy="0"/>
          <a:chOff x="0" y="0"/>
          <a:chExt cx="0" cy="0"/>
        </a:xfrm>
      </p:grpSpPr>
      <p:sp>
        <p:nvSpPr>
          <p:cNvPr id="2" name="Title 1"/>
          <p:cNvSpPr>
            <a:spLocks noGrp="1"/>
          </p:cNvSpPr>
          <p:nvPr>
            <p:ph type="title"/>
          </p:nvPr>
        </p:nvSpPr>
        <p:spPr>
          <a:xfrm>
            <a:off x="356934" y="346364"/>
            <a:ext cx="3145592" cy="5784272"/>
          </a:xfrm>
        </p:spPr>
        <p:txBody>
          <a:bodyPr anchor="ctr"/>
          <a:lstStyle>
            <a:lvl1pPr>
              <a:defRPr sz="3200" b="0" i="0">
                <a:solidFill>
                  <a:schemeClr val="tx1"/>
                </a:solidFill>
                <a:latin typeface="+mn-lt"/>
                <a:cs typeface="Andes ExtraLight"/>
              </a:defRPr>
            </a:lvl1pPr>
          </a:lstStyle>
          <a:p>
            <a:r>
              <a:rPr lang="en-US"/>
              <a:t>Click to edit Master title style</a:t>
            </a:r>
            <a:endParaRPr lang="en-US" dirty="0"/>
          </a:p>
        </p:txBody>
      </p:sp>
      <p:sp>
        <p:nvSpPr>
          <p:cNvPr id="4" name="Content Placeholder 3"/>
          <p:cNvSpPr>
            <a:spLocks noGrp="1"/>
          </p:cNvSpPr>
          <p:nvPr>
            <p:ph sz="half" idx="2"/>
          </p:nvPr>
        </p:nvSpPr>
        <p:spPr>
          <a:xfrm>
            <a:off x="3682999" y="346364"/>
            <a:ext cx="5166895" cy="5784271"/>
          </a:xfrm>
        </p:spPr>
        <p:txBody>
          <a:bodyPr anchor="ctr"/>
          <a:lstStyle>
            <a:lvl1pPr>
              <a:lnSpc>
                <a:spcPct val="125000"/>
              </a:lnSpc>
              <a:spcBef>
                <a:spcPts val="0"/>
              </a:spcBef>
              <a:spcAft>
                <a:spcPts val="2200"/>
              </a:spcAft>
              <a:defRPr sz="2200">
                <a:solidFill>
                  <a:schemeClr val="tx2">
                    <a:lumMod val="50000"/>
                    <a:lumOff val="50000"/>
                  </a:schemeClr>
                </a:solidFill>
              </a:defRPr>
            </a:lvl1pPr>
            <a:lvl2pPr marL="0" indent="0">
              <a:lnSpc>
                <a:spcPct val="125000"/>
              </a:lnSpc>
              <a:spcBef>
                <a:spcPts val="0"/>
              </a:spcBef>
              <a:spcAft>
                <a:spcPts val="2200"/>
              </a:spcAft>
              <a:buNone/>
              <a:defRPr sz="2000" baseline="0">
                <a:solidFill>
                  <a:schemeClr val="tx2">
                    <a:lumMod val="50000"/>
                    <a:lumOff val="50000"/>
                  </a:schemeClr>
                </a:solidFill>
              </a:defRPr>
            </a:lvl2pPr>
            <a:lvl3pPr marL="0" indent="0">
              <a:lnSpc>
                <a:spcPct val="130000"/>
              </a:lnSpc>
              <a:buNone/>
              <a:defRPr sz="1600">
                <a:solidFill>
                  <a:schemeClr val="tx2">
                    <a:lumMod val="50000"/>
                    <a:lumOff val="50000"/>
                  </a:schemeClr>
                </a:solidFill>
              </a:defRPr>
            </a:lvl3pPr>
            <a:lvl4pPr marL="182880" indent="0">
              <a:lnSpc>
                <a:spcPct val="130000"/>
              </a:lnSpc>
              <a:buNone/>
              <a:defRPr sz="1600">
                <a:solidFill>
                  <a:schemeClr val="tx2">
                    <a:lumMod val="50000"/>
                    <a:lumOff val="50000"/>
                  </a:schemeClr>
                </a:solidFill>
              </a:defRPr>
            </a:lvl4pPr>
            <a:lvl5pPr marL="454914" indent="0">
              <a:lnSpc>
                <a:spcPct val="130000"/>
              </a:lnSpc>
              <a:buNone/>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p:txBody>
      </p:sp>
      <p:sp>
        <p:nvSpPr>
          <p:cNvPr id="5" name="Slide Number Placeholder 3">
            <a:extLst>
              <a:ext uri="{FF2B5EF4-FFF2-40B4-BE49-F238E27FC236}">
                <a16:creationId xmlns:a16="http://schemas.microsoft.com/office/drawing/2014/main" id="{BD848FB2-8AA3-4B8C-8342-17F8B6870656}"/>
              </a:ext>
            </a:extLst>
          </p:cNvPr>
          <p:cNvSpPr>
            <a:spLocks noGrp="1"/>
          </p:cNvSpPr>
          <p:nvPr>
            <p:ph type="sldNum" sz="quarter" idx="10"/>
          </p:nvPr>
        </p:nvSpPr>
        <p:spPr/>
        <p:txBody>
          <a:bodyPr/>
          <a:lstStyle>
            <a:lvl1pPr>
              <a:defRPr/>
            </a:lvl1pPr>
          </a:lstStyle>
          <a:p>
            <a:fld id="{38212376-3170-4778-AB2C-3EB62FC1C186}" type="slidenum">
              <a:rPr lang="en-US" altLang="en-US"/>
              <a:pPr/>
              <a:t>‹#›</a:t>
            </a:fld>
            <a:endParaRPr lang="en-US" altLang="en-US"/>
          </a:p>
        </p:txBody>
      </p:sp>
      <p:sp>
        <p:nvSpPr>
          <p:cNvPr id="6" name="Footer Placeholder 4">
            <a:extLst>
              <a:ext uri="{FF2B5EF4-FFF2-40B4-BE49-F238E27FC236}">
                <a16:creationId xmlns:a16="http://schemas.microsoft.com/office/drawing/2014/main" id="{16E576D0-37C1-47CE-91D9-82B1BA2BF196}"/>
              </a:ext>
            </a:extLst>
          </p:cNvPr>
          <p:cNvSpPr>
            <a:spLocks noGrp="1"/>
          </p:cNvSpPr>
          <p:nvPr>
            <p:ph type="ftr" sz="quarter" idx="11"/>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324452495"/>
      </p:ext>
    </p:extLst>
  </p:cSld>
  <p:clrMapOvr>
    <a:masterClrMapping/>
  </p:clrMapOvr>
</p:sldLayout>
</file>

<file path=ppt/slideLayouts/slideLayout203.xml><?xml version="1.0" encoding="utf-8"?>
<p:sldLayout xmlns:a="http://schemas.openxmlformats.org/drawingml/2006/main" xmlns:r="http://schemas.openxmlformats.org/officeDocument/2006/relationships" xmlns:p="http://schemas.openxmlformats.org/presentationml/2006/main" preserve="1" userDrawn="1">
  <p:cSld name="Tomb Stone">
    <p:spTree>
      <p:nvGrpSpPr>
        <p:cNvPr id="1" name=""/>
        <p:cNvGrpSpPr/>
        <p:nvPr/>
      </p:nvGrpSpPr>
      <p:grpSpPr>
        <a:xfrm>
          <a:off x="0" y="0"/>
          <a:ext cx="0" cy="0"/>
          <a:chOff x="0" y="0"/>
          <a:chExt cx="0" cy="0"/>
        </a:xfrm>
      </p:grpSpPr>
      <p:sp>
        <p:nvSpPr>
          <p:cNvPr id="73" name="Freeform 1683"/>
          <p:cNvSpPr>
            <a:spLocks/>
          </p:cNvSpPr>
          <p:nvPr/>
        </p:nvSpPr>
        <p:spPr bwMode="auto">
          <a:xfrm flipH="1">
            <a:off x="7410450" y="3175"/>
            <a:ext cx="712788" cy="584200"/>
          </a:xfrm>
          <a:custGeom>
            <a:avLst/>
            <a:gdLst>
              <a:gd name="T0" fmla="*/ 2147483646 w 448"/>
              <a:gd name="T1" fmla="*/ 2147483646 h 372"/>
              <a:gd name="T2" fmla="*/ 2147483646 w 448"/>
              <a:gd name="T3" fmla="*/ 2147483646 h 372"/>
              <a:gd name="T4" fmla="*/ 2147483646 w 448"/>
              <a:gd name="T5" fmla="*/ 2147483646 h 372"/>
              <a:gd name="T6" fmla="*/ 2147483646 w 448"/>
              <a:gd name="T7" fmla="*/ 2147483646 h 372"/>
              <a:gd name="T8" fmla="*/ 2147483646 w 448"/>
              <a:gd name="T9" fmla="*/ 2147483646 h 372"/>
              <a:gd name="T10" fmla="*/ 2147483646 w 448"/>
              <a:gd name="T11" fmla="*/ 2147483646 h 372"/>
              <a:gd name="T12" fmla="*/ 0 w 448"/>
              <a:gd name="T13" fmla="*/ 0 h 372"/>
              <a:gd name="T14" fmla="*/ 2147483646 w 448"/>
              <a:gd name="T15" fmla="*/ 0 h 372"/>
              <a:gd name="T16" fmla="*/ 2147483646 w 448"/>
              <a:gd name="T17" fmla="*/ 2147483646 h 372"/>
              <a:gd name="T18" fmla="*/ 2147483646 w 448"/>
              <a:gd name="T19" fmla="*/ 2147483646 h 372"/>
              <a:gd name="T20" fmla="*/ 2147483646 w 448"/>
              <a:gd name="T21" fmla="*/ 2147483646 h 372"/>
              <a:gd name="T22" fmla="*/ 2147483646 w 448"/>
              <a:gd name="T23" fmla="*/ 2147483646 h 372"/>
              <a:gd name="T24" fmla="*/ 2147483646 w 448"/>
              <a:gd name="T25" fmla="*/ 2147483646 h 372"/>
              <a:gd name="T26" fmla="*/ 2147483646 w 448"/>
              <a:gd name="T27" fmla="*/ 2147483646 h 372"/>
              <a:gd name="T28" fmla="*/ 2147483646 w 448"/>
              <a:gd name="T29" fmla="*/ 2147483646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pPr eaLnBrk="0" hangingPunct="0">
              <a:buSzTx/>
            </a:pPr>
            <a:endParaRPr lang="hr-HR">
              <a:solidFill>
                <a:srgbClr val="002345"/>
              </a:solidFill>
            </a:endParaRPr>
          </a:p>
        </p:txBody>
      </p:sp>
      <p:sp>
        <p:nvSpPr>
          <p:cNvPr id="74" name="Line 1086"/>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75" name="Line 1087"/>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76" name="Rectangle 1088">
            <a:extLst>
              <a:ext uri="{FF2B5EF4-FFF2-40B4-BE49-F238E27FC236}">
                <a16:creationId xmlns:a16="http://schemas.microsoft.com/office/drawing/2014/main" id="{E268DD9E-71A9-4714-94A7-8AC5A5C51032}"/>
              </a:ext>
            </a:extLst>
          </p:cNvPr>
          <p:cNvSpPr>
            <a:spLocks noChangeArrowheads="1"/>
          </p:cNvSpPr>
          <p:nvPr/>
        </p:nvSpPr>
        <p:spPr bwMode="auto">
          <a:xfrm>
            <a:off x="484188" y="617538"/>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77" name="Rectangle 1089">
            <a:extLst>
              <a:ext uri="{FF2B5EF4-FFF2-40B4-BE49-F238E27FC236}">
                <a16:creationId xmlns:a16="http://schemas.microsoft.com/office/drawing/2014/main" id="{4976D49A-29BC-4779-B9A9-83DB528D145B}"/>
              </a:ext>
            </a:extLst>
          </p:cNvPr>
          <p:cNvSpPr>
            <a:spLocks noChangeArrowheads="1"/>
          </p:cNvSpPr>
          <p:nvPr/>
        </p:nvSpPr>
        <p:spPr bwMode="auto">
          <a:xfrm>
            <a:off x="484188" y="61753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78" name="Freeform 1098"/>
          <p:cNvSpPr>
            <a:spLocks/>
          </p:cNvSpPr>
          <p:nvPr/>
        </p:nvSpPr>
        <p:spPr bwMode="auto">
          <a:xfrm>
            <a:off x="487363" y="617538"/>
            <a:ext cx="3175" cy="1587"/>
          </a:xfrm>
          <a:custGeom>
            <a:avLst/>
            <a:gdLst>
              <a:gd name="T0" fmla="*/ 0 w 2"/>
              <a:gd name="T1" fmla="*/ 0 h 1587"/>
              <a:gd name="T2" fmla="*/ 2147483646 w 2"/>
              <a:gd name="T3" fmla="*/ 0 h 1587"/>
              <a:gd name="T4" fmla="*/ 2147483646 w 2"/>
              <a:gd name="T5" fmla="*/ 0 h 1587"/>
              <a:gd name="T6" fmla="*/ 2147483646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2147483646 w 2"/>
              <a:gd name="T35" fmla="*/ 0 h 1587"/>
              <a:gd name="T36" fmla="*/ 2147483646 w 2"/>
              <a:gd name="T37" fmla="*/ 0 h 1587"/>
              <a:gd name="T38" fmla="*/ 2147483646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79" name="Freeform 1115"/>
          <p:cNvSpPr>
            <a:spLocks/>
          </p:cNvSpPr>
          <p:nvPr/>
        </p:nvSpPr>
        <p:spPr bwMode="auto">
          <a:xfrm>
            <a:off x="458788" y="473075"/>
            <a:ext cx="3175" cy="3175"/>
          </a:xfrm>
          <a:custGeom>
            <a:avLst/>
            <a:gdLst>
              <a:gd name="T0" fmla="*/ 0 w 2"/>
              <a:gd name="T1" fmla="*/ 2147483646 h 2"/>
              <a:gd name="T2" fmla="*/ 0 w 2"/>
              <a:gd name="T3" fmla="*/ 2147483646 h 2"/>
              <a:gd name="T4" fmla="*/ 0 w 2"/>
              <a:gd name="T5" fmla="*/ 2147483646 h 2"/>
              <a:gd name="T6" fmla="*/ 0 w 2"/>
              <a:gd name="T7" fmla="*/ 2147483646 h 2"/>
              <a:gd name="T8" fmla="*/ 0 w 2"/>
              <a:gd name="T9" fmla="*/ 2147483646 h 2"/>
              <a:gd name="T10" fmla="*/ 0 w 2"/>
              <a:gd name="T11" fmla="*/ 2147483646 h 2"/>
              <a:gd name="T12" fmla="*/ 2147483646 w 2"/>
              <a:gd name="T13" fmla="*/ 2147483646 h 2"/>
              <a:gd name="T14" fmla="*/ 2147483646 w 2"/>
              <a:gd name="T15" fmla="*/ 2147483646 h 2"/>
              <a:gd name="T16" fmla="*/ 2147483646 w 2"/>
              <a:gd name="T17" fmla="*/ 0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2147483646 w 2"/>
              <a:gd name="T29" fmla="*/ 2147483646 h 2"/>
              <a:gd name="T30" fmla="*/ 2147483646 w 2"/>
              <a:gd name="T31" fmla="*/ 2147483646 h 2"/>
              <a:gd name="T32" fmla="*/ 2147483646 w 2"/>
              <a:gd name="T33" fmla="*/ 2147483646 h 2"/>
              <a:gd name="T34" fmla="*/ 2147483646 w 2"/>
              <a:gd name="T35" fmla="*/ 2147483646 h 2"/>
              <a:gd name="T36" fmla="*/ 2147483646 w 2"/>
              <a:gd name="T37" fmla="*/ 2147483646 h 2"/>
              <a:gd name="T38" fmla="*/ 2147483646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2147483646 w 2"/>
              <a:gd name="T55" fmla="*/ 2147483646 h 2"/>
              <a:gd name="T56" fmla="*/ 0 w 2"/>
              <a:gd name="T57" fmla="*/ 2147483646 h 2"/>
              <a:gd name="T58" fmla="*/ 2147483646 w 2"/>
              <a:gd name="T59" fmla="*/ 2147483646 h 2"/>
              <a:gd name="T60" fmla="*/ 2147483646 w 2"/>
              <a:gd name="T61" fmla="*/ 2147483646 h 2"/>
              <a:gd name="T62" fmla="*/ 2147483646 w 2"/>
              <a:gd name="T63" fmla="*/ 2147483646 h 2"/>
              <a:gd name="T64" fmla="*/ 0 w 2"/>
              <a:gd name="T65" fmla="*/ 2147483646 h 2"/>
              <a:gd name="T66" fmla="*/ 0 w 2"/>
              <a:gd name="T67" fmla="*/ 2147483646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0" name="Freeform 1120"/>
          <p:cNvSpPr>
            <a:spLocks/>
          </p:cNvSpPr>
          <p:nvPr/>
        </p:nvSpPr>
        <p:spPr bwMode="auto">
          <a:xfrm>
            <a:off x="458788" y="463550"/>
            <a:ext cx="3175" cy="3175"/>
          </a:xfrm>
          <a:custGeom>
            <a:avLst/>
            <a:gdLst>
              <a:gd name="T0" fmla="*/ 0 w 2"/>
              <a:gd name="T1" fmla="*/ 0 h 2"/>
              <a:gd name="T2" fmla="*/ 0 w 2"/>
              <a:gd name="T3" fmla="*/ 2147483646 h 2"/>
              <a:gd name="T4" fmla="*/ 0 w 2"/>
              <a:gd name="T5" fmla="*/ 2147483646 h 2"/>
              <a:gd name="T6" fmla="*/ 0 w 2"/>
              <a:gd name="T7" fmla="*/ 2147483646 h 2"/>
              <a:gd name="T8" fmla="*/ 2147483646 w 2"/>
              <a:gd name="T9" fmla="*/ 2147483646 h 2"/>
              <a:gd name="T10" fmla="*/ 2147483646 w 2"/>
              <a:gd name="T11" fmla="*/ 0 h 2"/>
              <a:gd name="T12" fmla="*/ 2147483646 w 2"/>
              <a:gd name="T13" fmla="*/ 0 h 2"/>
              <a:gd name="T14" fmla="*/ 2147483646 w 2"/>
              <a:gd name="T15" fmla="*/ 0 h 2"/>
              <a:gd name="T16" fmla="*/ 0 w 2"/>
              <a:gd name="T17" fmla="*/ 0 h 2"/>
              <a:gd name="T18" fmla="*/ 0 w 2"/>
              <a:gd name="T19" fmla="*/ 2147483646 h 2"/>
              <a:gd name="T20" fmla="*/ 0 w 2"/>
              <a:gd name="T21" fmla="*/ 2147483646 h 2"/>
              <a:gd name="T22" fmla="*/ 2147483646 w 2"/>
              <a:gd name="T23" fmla="*/ 0 h 2"/>
              <a:gd name="T24" fmla="*/ 2147483646 w 2"/>
              <a:gd name="T25" fmla="*/ 0 h 2"/>
              <a:gd name="T26" fmla="*/ 2147483646 w 2"/>
              <a:gd name="T27" fmla="*/ 0 h 2"/>
              <a:gd name="T28" fmla="*/ 2147483646 w 2"/>
              <a:gd name="T29" fmla="*/ 2147483646 h 2"/>
              <a:gd name="T30" fmla="*/ 0 w 2"/>
              <a:gd name="T31" fmla="*/ 2147483646 h 2"/>
              <a:gd name="T32" fmla="*/ 0 w 2"/>
              <a:gd name="T33" fmla="*/ 2147483646 h 2"/>
              <a:gd name="T34" fmla="*/ 0 w 2"/>
              <a:gd name="T35" fmla="*/ 2147483646 h 2"/>
              <a:gd name="T36" fmla="*/ 0 w 2"/>
              <a:gd name="T37" fmla="*/ 2147483646 h 2"/>
              <a:gd name="T38" fmla="*/ 0 w 2"/>
              <a:gd name="T39" fmla="*/ 2147483646 h 2"/>
              <a:gd name="T40" fmla="*/ 0 w 2"/>
              <a:gd name="T41" fmla="*/ 2147483646 h 2"/>
              <a:gd name="T42" fmla="*/ 0 w 2"/>
              <a:gd name="T43" fmla="*/ 2147483646 h 2"/>
              <a:gd name="T44" fmla="*/ 0 w 2"/>
              <a:gd name="T45" fmla="*/ 2147483646 h 2"/>
              <a:gd name="T46" fmla="*/ 2147483646 w 2"/>
              <a:gd name="T47" fmla="*/ 2147483646 h 2"/>
              <a:gd name="T48" fmla="*/ 0 w 2"/>
              <a:gd name="T49" fmla="*/ 2147483646 h 2"/>
              <a:gd name="T50" fmla="*/ 0 w 2"/>
              <a:gd name="T51" fmla="*/ 2147483646 h 2"/>
              <a:gd name="T52" fmla="*/ 2147483646 w 2"/>
              <a:gd name="T53" fmla="*/ 2147483646 h 2"/>
              <a:gd name="T54" fmla="*/ 2147483646 w 2"/>
              <a:gd name="T55" fmla="*/ 2147483646 h 2"/>
              <a:gd name="T56" fmla="*/ 2147483646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1" name="Freeform 1134"/>
          <p:cNvSpPr>
            <a:spLocks/>
          </p:cNvSpPr>
          <p:nvPr/>
        </p:nvSpPr>
        <p:spPr bwMode="auto">
          <a:xfrm>
            <a:off x="703263" y="514350"/>
            <a:ext cx="3175" cy="6350"/>
          </a:xfrm>
          <a:custGeom>
            <a:avLst/>
            <a:gdLst>
              <a:gd name="T0" fmla="*/ 2147483646 w 2"/>
              <a:gd name="T1" fmla="*/ 2147483646 h 4"/>
              <a:gd name="T2" fmla="*/ 2147483646 w 2"/>
              <a:gd name="T3" fmla="*/ 2147483646 h 4"/>
              <a:gd name="T4" fmla="*/ 2147483646 w 2"/>
              <a:gd name="T5" fmla="*/ 2147483646 h 4"/>
              <a:gd name="T6" fmla="*/ 2147483646 w 2"/>
              <a:gd name="T7" fmla="*/ 2147483646 h 4"/>
              <a:gd name="T8" fmla="*/ 2147483646 w 2"/>
              <a:gd name="T9" fmla="*/ 0 h 4"/>
              <a:gd name="T10" fmla="*/ 2147483646 w 2"/>
              <a:gd name="T11" fmla="*/ 0 h 4"/>
              <a:gd name="T12" fmla="*/ 2147483646 w 2"/>
              <a:gd name="T13" fmla="*/ 0 h 4"/>
              <a:gd name="T14" fmla="*/ 0 w 2"/>
              <a:gd name="T15" fmla="*/ 2147483646 h 4"/>
              <a:gd name="T16" fmla="*/ 2147483646 w 2"/>
              <a:gd name="T17" fmla="*/ 2147483646 h 4"/>
              <a:gd name="T18" fmla="*/ 2147483646 w 2"/>
              <a:gd name="T19" fmla="*/ 2147483646 h 4"/>
              <a:gd name="T20" fmla="*/ 2147483646 w 2"/>
              <a:gd name="T21" fmla="*/ 2147483646 h 4"/>
              <a:gd name="T22" fmla="*/ 2147483646 w 2"/>
              <a:gd name="T23" fmla="*/ 0 h 4"/>
              <a:gd name="T24" fmla="*/ 2147483646 w 2"/>
              <a:gd name="T25" fmla="*/ 2147483646 h 4"/>
              <a:gd name="T26" fmla="*/ 2147483646 w 2"/>
              <a:gd name="T27" fmla="*/ 2147483646 h 4"/>
              <a:gd name="T28" fmla="*/ 2147483646 w 2"/>
              <a:gd name="T29" fmla="*/ 2147483646 h 4"/>
              <a:gd name="T30" fmla="*/ 2147483646 w 2"/>
              <a:gd name="T31" fmla="*/ 2147483646 h 4"/>
              <a:gd name="T32" fmla="*/ 2147483646 w 2"/>
              <a:gd name="T33" fmla="*/ 2147483646 h 4"/>
              <a:gd name="T34" fmla="*/ 2147483646 w 2"/>
              <a:gd name="T35" fmla="*/ 2147483646 h 4"/>
              <a:gd name="T36" fmla="*/ 2147483646 w 2"/>
              <a:gd name="T37" fmla="*/ 2147483646 h 4"/>
              <a:gd name="T38" fmla="*/ 2147483646 w 2"/>
              <a:gd name="T39" fmla="*/ 2147483646 h 4"/>
              <a:gd name="T40" fmla="*/ 2147483646 w 2"/>
              <a:gd name="T41" fmla="*/ 2147483646 h 4"/>
              <a:gd name="T42" fmla="*/ 2147483646 w 2"/>
              <a:gd name="T43" fmla="*/ 2147483646 h 4"/>
              <a:gd name="T44" fmla="*/ 2147483646 w 2"/>
              <a:gd name="T45" fmla="*/ 2147483646 h 4"/>
              <a:gd name="T46" fmla="*/ 2147483646 w 2"/>
              <a:gd name="T47" fmla="*/ 2147483646 h 4"/>
              <a:gd name="T48" fmla="*/ 2147483646 w 2"/>
              <a:gd name="T49" fmla="*/ 2147483646 h 4"/>
              <a:gd name="T50" fmla="*/ 2147483646 w 2"/>
              <a:gd name="T51" fmla="*/ 2147483646 h 4"/>
              <a:gd name="T52" fmla="*/ 0 w 2"/>
              <a:gd name="T53" fmla="*/ 2147483646 h 4"/>
              <a:gd name="T54" fmla="*/ 2147483646 w 2"/>
              <a:gd name="T55" fmla="*/ 2147483646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2" name="Freeform 1141"/>
          <p:cNvSpPr>
            <a:spLocks/>
          </p:cNvSpPr>
          <p:nvPr/>
        </p:nvSpPr>
        <p:spPr bwMode="auto">
          <a:xfrm>
            <a:off x="706438" y="479425"/>
            <a:ext cx="1587" cy="6350"/>
          </a:xfrm>
          <a:custGeom>
            <a:avLst/>
            <a:gdLst>
              <a:gd name="T0" fmla="*/ 0 w 1587"/>
              <a:gd name="T1" fmla="*/ 2147483646 h 4"/>
              <a:gd name="T2" fmla="*/ 0 w 1587"/>
              <a:gd name="T3" fmla="*/ 2147483646 h 4"/>
              <a:gd name="T4" fmla="*/ 0 w 1587"/>
              <a:gd name="T5" fmla="*/ 0 h 4"/>
              <a:gd name="T6" fmla="*/ 0 w 1587"/>
              <a:gd name="T7" fmla="*/ 0 h 4"/>
              <a:gd name="T8" fmla="*/ 0 w 1587"/>
              <a:gd name="T9" fmla="*/ 2147483646 h 4"/>
              <a:gd name="T10" fmla="*/ 0 w 1587"/>
              <a:gd name="T11" fmla="*/ 2147483646 h 4"/>
              <a:gd name="T12" fmla="*/ 0 w 1587"/>
              <a:gd name="T13" fmla="*/ 2147483646 h 4"/>
              <a:gd name="T14" fmla="*/ 0 w 1587"/>
              <a:gd name="T15" fmla="*/ 2147483646 h 4"/>
              <a:gd name="T16" fmla="*/ 0 w 1587"/>
              <a:gd name="T17" fmla="*/ 2147483646 h 4"/>
              <a:gd name="T18" fmla="*/ 0 w 1587"/>
              <a:gd name="T19" fmla="*/ 2147483646 h 4"/>
              <a:gd name="T20" fmla="*/ 0 w 1587"/>
              <a:gd name="T21" fmla="*/ 2147483646 h 4"/>
              <a:gd name="T22" fmla="*/ 0 w 1587"/>
              <a:gd name="T23" fmla="*/ 2147483646 h 4"/>
              <a:gd name="T24" fmla="*/ 0 w 1587"/>
              <a:gd name="T25" fmla="*/ 2147483646 h 4"/>
              <a:gd name="T26" fmla="*/ 0 w 1587"/>
              <a:gd name="T27" fmla="*/ 2147483646 h 4"/>
              <a:gd name="T28" fmla="*/ 0 w 1587"/>
              <a:gd name="T29" fmla="*/ 2147483646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3" name="Freeform 1148"/>
          <p:cNvSpPr>
            <a:spLocks/>
          </p:cNvSpPr>
          <p:nvPr/>
        </p:nvSpPr>
        <p:spPr bwMode="auto">
          <a:xfrm>
            <a:off x="693738" y="460375"/>
            <a:ext cx="3175" cy="3175"/>
          </a:xfrm>
          <a:custGeom>
            <a:avLst/>
            <a:gdLst>
              <a:gd name="T0" fmla="*/ 2147483646 w 2"/>
              <a:gd name="T1" fmla="*/ 2147483646 h 2"/>
              <a:gd name="T2" fmla="*/ 2147483646 w 2"/>
              <a:gd name="T3" fmla="*/ 0 h 2"/>
              <a:gd name="T4" fmla="*/ 2147483646 w 2"/>
              <a:gd name="T5" fmla="*/ 0 h 2"/>
              <a:gd name="T6" fmla="*/ 2147483646 w 2"/>
              <a:gd name="T7" fmla="*/ 0 h 2"/>
              <a:gd name="T8" fmla="*/ 2147483646 w 2"/>
              <a:gd name="T9" fmla="*/ 0 h 2"/>
              <a:gd name="T10" fmla="*/ 0 w 2"/>
              <a:gd name="T11" fmla="*/ 0 h 2"/>
              <a:gd name="T12" fmla="*/ 0 w 2"/>
              <a:gd name="T13" fmla="*/ 0 h 2"/>
              <a:gd name="T14" fmla="*/ 0 w 2"/>
              <a:gd name="T15" fmla="*/ 2147483646 h 2"/>
              <a:gd name="T16" fmla="*/ 0 w 2"/>
              <a:gd name="T17" fmla="*/ 2147483646 h 2"/>
              <a:gd name="T18" fmla="*/ 0 w 2"/>
              <a:gd name="T19" fmla="*/ 2147483646 h 2"/>
              <a:gd name="T20" fmla="*/ 2147483646 w 2"/>
              <a:gd name="T21" fmla="*/ 2147483646 h 2"/>
              <a:gd name="T22" fmla="*/ 2147483646 w 2"/>
              <a:gd name="T23" fmla="*/ 2147483646 h 2"/>
              <a:gd name="T24" fmla="*/ 2147483646 w 2"/>
              <a:gd name="T25" fmla="*/ 0 h 2"/>
              <a:gd name="T26" fmla="*/ 2147483646 w 2"/>
              <a:gd name="T27" fmla="*/ 0 h 2"/>
              <a:gd name="T28" fmla="*/ 2147483646 w 2"/>
              <a:gd name="T29" fmla="*/ 0 h 2"/>
              <a:gd name="T30" fmla="*/ 0 w 2"/>
              <a:gd name="T31" fmla="*/ 2147483646 h 2"/>
              <a:gd name="T32" fmla="*/ 2147483646 w 2"/>
              <a:gd name="T33" fmla="*/ 2147483646 h 2"/>
              <a:gd name="T34" fmla="*/ 2147483646 w 2"/>
              <a:gd name="T35" fmla="*/ 0 h 2"/>
              <a:gd name="T36" fmla="*/ 0 w 2"/>
              <a:gd name="T37" fmla="*/ 2147483646 h 2"/>
              <a:gd name="T38" fmla="*/ 2147483646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0 w 2"/>
              <a:gd name="T55" fmla="*/ 2147483646 h 2"/>
              <a:gd name="T56" fmla="*/ 0 w 2"/>
              <a:gd name="T57" fmla="*/ 2147483646 h 2"/>
              <a:gd name="T58" fmla="*/ 2147483646 w 2"/>
              <a:gd name="T59" fmla="*/ 2147483646 h 2"/>
              <a:gd name="T60" fmla="*/ 2147483646 w 2"/>
              <a:gd name="T61" fmla="*/ 2147483646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4" name="Freeform 1150"/>
          <p:cNvSpPr>
            <a:spLocks/>
          </p:cNvSpPr>
          <p:nvPr/>
        </p:nvSpPr>
        <p:spPr bwMode="auto">
          <a:xfrm>
            <a:off x="684213" y="447675"/>
            <a:ext cx="1587" cy="3175"/>
          </a:xfrm>
          <a:custGeom>
            <a:avLst/>
            <a:gdLst>
              <a:gd name="T0" fmla="*/ 0 w 1587"/>
              <a:gd name="T1" fmla="*/ 2147483646 h 2"/>
              <a:gd name="T2" fmla="*/ 0 w 1587"/>
              <a:gd name="T3" fmla="*/ 0 h 2"/>
              <a:gd name="T4" fmla="*/ 0 w 1587"/>
              <a:gd name="T5" fmla="*/ 2147483646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5" name="Freeform 1152"/>
          <p:cNvSpPr>
            <a:spLocks/>
          </p:cNvSpPr>
          <p:nvPr/>
        </p:nvSpPr>
        <p:spPr bwMode="auto">
          <a:xfrm>
            <a:off x="684213" y="447675"/>
            <a:ext cx="3175" cy="3175"/>
          </a:xfrm>
          <a:custGeom>
            <a:avLst/>
            <a:gdLst>
              <a:gd name="T0" fmla="*/ 2147483646 w 2"/>
              <a:gd name="T1" fmla="*/ 0 h 2"/>
              <a:gd name="T2" fmla="*/ 0 w 2"/>
              <a:gd name="T3" fmla="*/ 0 h 2"/>
              <a:gd name="T4" fmla="*/ 0 w 2"/>
              <a:gd name="T5" fmla="*/ 0 h 2"/>
              <a:gd name="T6" fmla="*/ 0 w 2"/>
              <a:gd name="T7" fmla="*/ 0 h 2"/>
              <a:gd name="T8" fmla="*/ 0 w 2"/>
              <a:gd name="T9" fmla="*/ 2147483646 h 2"/>
              <a:gd name="T10" fmla="*/ 2147483646 w 2"/>
              <a:gd name="T11" fmla="*/ 2147483646 h 2"/>
              <a:gd name="T12" fmla="*/ 2147483646 w 2"/>
              <a:gd name="T13" fmla="*/ 0 h 2"/>
              <a:gd name="T14" fmla="*/ 0 w 2"/>
              <a:gd name="T15" fmla="*/ 0 h 2"/>
              <a:gd name="T16" fmla="*/ 0 w 2"/>
              <a:gd name="T17" fmla="*/ 0 h 2"/>
              <a:gd name="T18" fmla="*/ 0 w 2"/>
              <a:gd name="T19" fmla="*/ 0 h 2"/>
              <a:gd name="T20" fmla="*/ 0 w 2"/>
              <a:gd name="T21" fmla="*/ 2147483646 h 2"/>
              <a:gd name="T22" fmla="*/ 2147483646 w 2"/>
              <a:gd name="T23" fmla="*/ 2147483646 h 2"/>
              <a:gd name="T24" fmla="*/ 2147483646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6" name="Freeform 1154"/>
          <p:cNvSpPr>
            <a:spLocks/>
          </p:cNvSpPr>
          <p:nvPr/>
        </p:nvSpPr>
        <p:spPr bwMode="auto">
          <a:xfrm>
            <a:off x="665163" y="434975"/>
            <a:ext cx="3175" cy="1588"/>
          </a:xfrm>
          <a:custGeom>
            <a:avLst/>
            <a:gdLst>
              <a:gd name="T0" fmla="*/ 2147483646 w 2"/>
              <a:gd name="T1" fmla="*/ 0 h 1588"/>
              <a:gd name="T2" fmla="*/ 0 w 2"/>
              <a:gd name="T3" fmla="*/ 0 h 1588"/>
              <a:gd name="T4" fmla="*/ 2147483646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7" name="Freeform 1156"/>
          <p:cNvSpPr>
            <a:spLocks/>
          </p:cNvSpPr>
          <p:nvPr/>
        </p:nvSpPr>
        <p:spPr bwMode="auto">
          <a:xfrm>
            <a:off x="665163" y="431800"/>
            <a:ext cx="3175" cy="3175"/>
          </a:xfrm>
          <a:custGeom>
            <a:avLst/>
            <a:gdLst>
              <a:gd name="T0" fmla="*/ 2147483646 w 2"/>
              <a:gd name="T1" fmla="*/ 2147483646 h 2"/>
              <a:gd name="T2" fmla="*/ 0 w 2"/>
              <a:gd name="T3" fmla="*/ 0 h 2"/>
              <a:gd name="T4" fmla="*/ 0 w 2"/>
              <a:gd name="T5" fmla="*/ 0 h 2"/>
              <a:gd name="T6" fmla="*/ 0 w 2"/>
              <a:gd name="T7" fmla="*/ 2147483646 h 2"/>
              <a:gd name="T8" fmla="*/ 2147483646 w 2"/>
              <a:gd name="T9" fmla="*/ 2147483646 h 2"/>
              <a:gd name="T10" fmla="*/ 2147483646 w 2"/>
              <a:gd name="T11" fmla="*/ 2147483646 h 2"/>
              <a:gd name="T12" fmla="*/ 2147483646 w 2"/>
              <a:gd name="T13" fmla="*/ 2147483646 h 2"/>
              <a:gd name="T14" fmla="*/ 0 w 2"/>
              <a:gd name="T15" fmla="*/ 0 h 2"/>
              <a:gd name="T16" fmla="*/ 0 w 2"/>
              <a:gd name="T17" fmla="*/ 0 h 2"/>
              <a:gd name="T18" fmla="*/ 0 w 2"/>
              <a:gd name="T19" fmla="*/ 2147483646 h 2"/>
              <a:gd name="T20" fmla="*/ 2147483646 w 2"/>
              <a:gd name="T21" fmla="*/ 2147483646 h 2"/>
              <a:gd name="T22" fmla="*/ 2147483646 w 2"/>
              <a:gd name="T23" fmla="*/ 2147483646 h 2"/>
              <a:gd name="T24" fmla="*/ 2147483646 w 2"/>
              <a:gd name="T25" fmla="*/ 2147483646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8" name="Freeform 1163"/>
          <p:cNvSpPr>
            <a:spLocks/>
          </p:cNvSpPr>
          <p:nvPr/>
        </p:nvSpPr>
        <p:spPr bwMode="auto">
          <a:xfrm>
            <a:off x="611188" y="415925"/>
            <a:ext cx="6350" cy="3175"/>
          </a:xfrm>
          <a:custGeom>
            <a:avLst/>
            <a:gdLst>
              <a:gd name="T0" fmla="*/ 2147483646 w 4"/>
              <a:gd name="T1" fmla="*/ 2147483646 h 2"/>
              <a:gd name="T2" fmla="*/ 2147483646 w 4"/>
              <a:gd name="T3" fmla="*/ 2147483646 h 2"/>
              <a:gd name="T4" fmla="*/ 2147483646 w 4"/>
              <a:gd name="T5" fmla="*/ 2147483646 h 2"/>
              <a:gd name="T6" fmla="*/ 2147483646 w 4"/>
              <a:gd name="T7" fmla="*/ 0 h 2"/>
              <a:gd name="T8" fmla="*/ 2147483646 w 4"/>
              <a:gd name="T9" fmla="*/ 0 h 2"/>
              <a:gd name="T10" fmla="*/ 2147483646 w 4"/>
              <a:gd name="T11" fmla="*/ 0 h 2"/>
              <a:gd name="T12" fmla="*/ 2147483646 w 4"/>
              <a:gd name="T13" fmla="*/ 0 h 2"/>
              <a:gd name="T14" fmla="*/ 0 w 4"/>
              <a:gd name="T15" fmla="*/ 2147483646 h 2"/>
              <a:gd name="T16" fmla="*/ 2147483646 w 4"/>
              <a:gd name="T17" fmla="*/ 2147483646 h 2"/>
              <a:gd name="T18" fmla="*/ 2147483646 w 4"/>
              <a:gd name="T19" fmla="*/ 0 h 2"/>
              <a:gd name="T20" fmla="*/ 2147483646 w 4"/>
              <a:gd name="T21" fmla="*/ 2147483646 h 2"/>
              <a:gd name="T22" fmla="*/ 2147483646 w 4"/>
              <a:gd name="T23" fmla="*/ 0 h 2"/>
              <a:gd name="T24" fmla="*/ 2147483646 w 4"/>
              <a:gd name="T25" fmla="*/ 0 h 2"/>
              <a:gd name="T26" fmla="*/ 2147483646 w 4"/>
              <a:gd name="T27" fmla="*/ 0 h 2"/>
              <a:gd name="T28" fmla="*/ 2147483646 w 4"/>
              <a:gd name="T29" fmla="*/ 0 h 2"/>
              <a:gd name="T30" fmla="*/ 0 w 4"/>
              <a:gd name="T31" fmla="*/ 0 h 2"/>
              <a:gd name="T32" fmla="*/ 2147483646 w 4"/>
              <a:gd name="T33" fmla="*/ 2147483646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89" name="Freeform 1172"/>
          <p:cNvSpPr>
            <a:spLocks/>
          </p:cNvSpPr>
          <p:nvPr/>
        </p:nvSpPr>
        <p:spPr bwMode="auto">
          <a:xfrm>
            <a:off x="582613" y="476250"/>
            <a:ext cx="3175" cy="3175"/>
          </a:xfrm>
          <a:custGeom>
            <a:avLst/>
            <a:gdLst>
              <a:gd name="T0" fmla="*/ 0 w 2"/>
              <a:gd name="T1" fmla="*/ 2147483646 h 2"/>
              <a:gd name="T2" fmla="*/ 0 w 2"/>
              <a:gd name="T3" fmla="*/ 2147483646 h 2"/>
              <a:gd name="T4" fmla="*/ 2147483646 w 2"/>
              <a:gd name="T5" fmla="*/ 2147483646 h 2"/>
              <a:gd name="T6" fmla="*/ 0 w 2"/>
              <a:gd name="T7" fmla="*/ 0 h 2"/>
              <a:gd name="T8" fmla="*/ 0 w 2"/>
              <a:gd name="T9" fmla="*/ 0 h 2"/>
              <a:gd name="T10" fmla="*/ 0 w 2"/>
              <a:gd name="T11" fmla="*/ 0 h 2"/>
              <a:gd name="T12" fmla="*/ 0 w 2"/>
              <a:gd name="T13" fmla="*/ 2147483646 h 2"/>
              <a:gd name="T14" fmla="*/ 0 w 2"/>
              <a:gd name="T15" fmla="*/ 2147483646 h 2"/>
              <a:gd name="T16" fmla="*/ 0 w 2"/>
              <a:gd name="T17" fmla="*/ 2147483646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0 w 2"/>
              <a:gd name="T29" fmla="*/ 2147483646 h 2"/>
              <a:gd name="T30" fmla="*/ 0 w 2"/>
              <a:gd name="T31" fmla="*/ 2147483646 h 2"/>
              <a:gd name="T32" fmla="*/ 0 w 2"/>
              <a:gd name="T33" fmla="*/ 2147483646 h 2"/>
              <a:gd name="T34" fmla="*/ 0 w 2"/>
              <a:gd name="T35" fmla="*/ 2147483646 h 2"/>
              <a:gd name="T36" fmla="*/ 0 w 2"/>
              <a:gd name="T37" fmla="*/ 2147483646 h 2"/>
              <a:gd name="T38" fmla="*/ 0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0 w 2"/>
              <a:gd name="T55" fmla="*/ 2147483646 h 2"/>
              <a:gd name="T56" fmla="*/ 0 w 2"/>
              <a:gd name="T57" fmla="*/ 2147483646 h 2"/>
              <a:gd name="T58" fmla="*/ 0 w 2"/>
              <a:gd name="T59" fmla="*/ 2147483646 h 2"/>
              <a:gd name="T60" fmla="*/ 0 w 2"/>
              <a:gd name="T61" fmla="*/ 2147483646 h 2"/>
              <a:gd name="T62" fmla="*/ 0 w 2"/>
              <a:gd name="T63" fmla="*/ 2147483646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0" name="Freeform 1177"/>
          <p:cNvSpPr>
            <a:spLocks/>
          </p:cNvSpPr>
          <p:nvPr/>
        </p:nvSpPr>
        <p:spPr bwMode="auto">
          <a:xfrm>
            <a:off x="557213" y="534988"/>
            <a:ext cx="3175" cy="3175"/>
          </a:xfrm>
          <a:custGeom>
            <a:avLst/>
            <a:gdLst>
              <a:gd name="T0" fmla="*/ 0 w 2"/>
              <a:gd name="T1" fmla="*/ 2147483646 h 2"/>
              <a:gd name="T2" fmla="*/ 2147483646 w 2"/>
              <a:gd name="T3" fmla="*/ 2147483646 h 2"/>
              <a:gd name="T4" fmla="*/ 2147483646 w 2"/>
              <a:gd name="T5" fmla="*/ 2147483646 h 2"/>
              <a:gd name="T6" fmla="*/ 2147483646 w 2"/>
              <a:gd name="T7" fmla="*/ 0 h 2"/>
              <a:gd name="T8" fmla="*/ 2147483646 w 2"/>
              <a:gd name="T9" fmla="*/ 0 h 2"/>
              <a:gd name="T10" fmla="*/ 2147483646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2147483646 h 2"/>
              <a:gd name="T40" fmla="*/ 0 w 2"/>
              <a:gd name="T41" fmla="*/ 2147483646 h 2"/>
              <a:gd name="T42" fmla="*/ 2147483646 w 2"/>
              <a:gd name="T43" fmla="*/ 2147483646 h 2"/>
              <a:gd name="T44" fmla="*/ 2147483646 w 2"/>
              <a:gd name="T45" fmla="*/ 0 h 2"/>
              <a:gd name="T46" fmla="*/ 2147483646 w 2"/>
              <a:gd name="T47" fmla="*/ 0 h 2"/>
              <a:gd name="T48" fmla="*/ 2147483646 w 2"/>
              <a:gd name="T49" fmla="*/ 0 h 2"/>
              <a:gd name="T50" fmla="*/ 2147483646 w 2"/>
              <a:gd name="T51" fmla="*/ 0 h 2"/>
              <a:gd name="T52" fmla="*/ 2147483646 w 2"/>
              <a:gd name="T53" fmla="*/ 0 h 2"/>
              <a:gd name="T54" fmla="*/ 2147483646 w 2"/>
              <a:gd name="T55" fmla="*/ 0 h 2"/>
              <a:gd name="T56" fmla="*/ 2147483646 w 2"/>
              <a:gd name="T57" fmla="*/ 0 h 2"/>
              <a:gd name="T58" fmla="*/ 2147483646 w 2"/>
              <a:gd name="T59" fmla="*/ 0 h 2"/>
              <a:gd name="T60" fmla="*/ 2147483646 w 2"/>
              <a:gd name="T61" fmla="*/ 0 h 2"/>
              <a:gd name="T62" fmla="*/ 2147483646 w 2"/>
              <a:gd name="T63" fmla="*/ 0 h 2"/>
              <a:gd name="T64" fmla="*/ 2147483646 w 2"/>
              <a:gd name="T65" fmla="*/ 0 h 2"/>
              <a:gd name="T66" fmla="*/ 2147483646 w 2"/>
              <a:gd name="T67" fmla="*/ 2147483646 h 2"/>
              <a:gd name="T68" fmla="*/ 2147483646 w 2"/>
              <a:gd name="T69" fmla="*/ 0 h 2"/>
              <a:gd name="T70" fmla="*/ 2147483646 w 2"/>
              <a:gd name="T71" fmla="*/ 0 h 2"/>
              <a:gd name="T72" fmla="*/ 0 w 2"/>
              <a:gd name="T73" fmla="*/ 0 h 2"/>
              <a:gd name="T74" fmla="*/ 0 w 2"/>
              <a:gd name="T75" fmla="*/ 0 h 2"/>
              <a:gd name="T76" fmla="*/ 0 w 2"/>
              <a:gd name="T77" fmla="*/ 2147483646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1" name="Freeform 1180"/>
          <p:cNvSpPr>
            <a:spLocks/>
          </p:cNvSpPr>
          <p:nvPr/>
        </p:nvSpPr>
        <p:spPr bwMode="auto">
          <a:xfrm>
            <a:off x="560388" y="530225"/>
            <a:ext cx="3175" cy="4763"/>
          </a:xfrm>
          <a:custGeom>
            <a:avLst/>
            <a:gdLst>
              <a:gd name="T0" fmla="*/ 0 w 2"/>
              <a:gd name="T1" fmla="*/ 2147483646 h 3"/>
              <a:gd name="T2" fmla="*/ 0 w 2"/>
              <a:gd name="T3" fmla="*/ 2147483646 h 3"/>
              <a:gd name="T4" fmla="*/ 2147483646 w 2"/>
              <a:gd name="T5" fmla="*/ 2147483646 h 3"/>
              <a:gd name="T6" fmla="*/ 2147483646 w 2"/>
              <a:gd name="T7" fmla="*/ 2147483646 h 3"/>
              <a:gd name="T8" fmla="*/ 0 w 2"/>
              <a:gd name="T9" fmla="*/ 0 h 3"/>
              <a:gd name="T10" fmla="*/ 0 w 2"/>
              <a:gd name="T11" fmla="*/ 0 h 3"/>
              <a:gd name="T12" fmla="*/ 0 w 2"/>
              <a:gd name="T13" fmla="*/ 0 h 3"/>
              <a:gd name="T14" fmla="*/ 0 w 2"/>
              <a:gd name="T15" fmla="*/ 2147483646 h 3"/>
              <a:gd name="T16" fmla="*/ 0 w 2"/>
              <a:gd name="T17" fmla="*/ 2147483646 h 3"/>
              <a:gd name="T18" fmla="*/ 0 w 2"/>
              <a:gd name="T19" fmla="*/ 2147483646 h 3"/>
              <a:gd name="T20" fmla="*/ 0 w 2"/>
              <a:gd name="T21" fmla="*/ 2147483646 h 3"/>
              <a:gd name="T22" fmla="*/ 0 w 2"/>
              <a:gd name="T23" fmla="*/ 0 h 3"/>
              <a:gd name="T24" fmla="*/ 0 w 2"/>
              <a:gd name="T25" fmla="*/ 2147483646 h 3"/>
              <a:gd name="T26" fmla="*/ 0 w 2"/>
              <a:gd name="T27" fmla="*/ 2147483646 h 3"/>
              <a:gd name="T28" fmla="*/ 0 w 2"/>
              <a:gd name="T29" fmla="*/ 2147483646 h 3"/>
              <a:gd name="T30" fmla="*/ 0 w 2"/>
              <a:gd name="T31" fmla="*/ 2147483646 h 3"/>
              <a:gd name="T32" fmla="*/ 0 w 2"/>
              <a:gd name="T33" fmla="*/ 2147483646 h 3"/>
              <a:gd name="T34" fmla="*/ 0 w 2"/>
              <a:gd name="T35" fmla="*/ 2147483646 h 3"/>
              <a:gd name="T36" fmla="*/ 0 w 2"/>
              <a:gd name="T37" fmla="*/ 2147483646 h 3"/>
              <a:gd name="T38" fmla="*/ 0 w 2"/>
              <a:gd name="T39" fmla="*/ 2147483646 h 3"/>
              <a:gd name="T40" fmla="*/ 0 w 2"/>
              <a:gd name="T41" fmla="*/ 2147483646 h 3"/>
              <a:gd name="T42" fmla="*/ 0 w 2"/>
              <a:gd name="T43" fmla="*/ 2147483646 h 3"/>
              <a:gd name="T44" fmla="*/ 0 w 2"/>
              <a:gd name="T45" fmla="*/ 2147483646 h 3"/>
              <a:gd name="T46" fmla="*/ 0 w 2"/>
              <a:gd name="T47" fmla="*/ 2147483646 h 3"/>
              <a:gd name="T48" fmla="*/ 0 w 2"/>
              <a:gd name="T49" fmla="*/ 2147483646 h 3"/>
              <a:gd name="T50" fmla="*/ 0 w 2"/>
              <a:gd name="T51" fmla="*/ 2147483646 h 3"/>
              <a:gd name="T52" fmla="*/ 0 w 2"/>
              <a:gd name="T53" fmla="*/ 2147483646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2" name="Line 1187"/>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3" name="Line 1188"/>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4" name="Freeform 1208"/>
          <p:cNvSpPr>
            <a:spLocks/>
          </p:cNvSpPr>
          <p:nvPr/>
        </p:nvSpPr>
        <p:spPr bwMode="auto">
          <a:xfrm>
            <a:off x="595313" y="557213"/>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5" name="Freeform 1210"/>
          <p:cNvSpPr>
            <a:spLocks/>
          </p:cNvSpPr>
          <p:nvPr/>
        </p:nvSpPr>
        <p:spPr bwMode="auto">
          <a:xfrm>
            <a:off x="595313" y="557213"/>
            <a:ext cx="3175" cy="3175"/>
          </a:xfrm>
          <a:custGeom>
            <a:avLst/>
            <a:gdLst>
              <a:gd name="T0" fmla="*/ 0 w 2"/>
              <a:gd name="T1" fmla="*/ 2147483646 h 2"/>
              <a:gd name="T2" fmla="*/ 0 w 2"/>
              <a:gd name="T3" fmla="*/ 2147483646 h 2"/>
              <a:gd name="T4" fmla="*/ 2147483646 w 2"/>
              <a:gd name="T5" fmla="*/ 2147483646 h 2"/>
              <a:gd name="T6" fmla="*/ 2147483646 w 2"/>
              <a:gd name="T7" fmla="*/ 0 h 2"/>
              <a:gd name="T8" fmla="*/ 2147483646 w 2"/>
              <a:gd name="T9" fmla="*/ 0 h 2"/>
              <a:gd name="T10" fmla="*/ 0 w 2"/>
              <a:gd name="T11" fmla="*/ 0 h 2"/>
              <a:gd name="T12" fmla="*/ 0 w 2"/>
              <a:gd name="T13" fmla="*/ 0 h 2"/>
              <a:gd name="T14" fmla="*/ 0 w 2"/>
              <a:gd name="T15" fmla="*/ 0 h 2"/>
              <a:gd name="T16" fmla="*/ 0 w 2"/>
              <a:gd name="T17" fmla="*/ 2147483646 h 2"/>
              <a:gd name="T18" fmla="*/ 0 w 2"/>
              <a:gd name="T19" fmla="*/ 2147483646 h 2"/>
              <a:gd name="T20" fmla="*/ 2147483646 w 2"/>
              <a:gd name="T21" fmla="*/ 2147483646 h 2"/>
              <a:gd name="T22" fmla="*/ 2147483646 w 2"/>
              <a:gd name="T23" fmla="*/ 0 h 2"/>
              <a:gd name="T24" fmla="*/ 2147483646 w 2"/>
              <a:gd name="T25" fmla="*/ 0 h 2"/>
              <a:gd name="T26" fmla="*/ 0 w 2"/>
              <a:gd name="T27" fmla="*/ 0 h 2"/>
              <a:gd name="T28" fmla="*/ 0 w 2"/>
              <a:gd name="T29" fmla="*/ 0 h 2"/>
              <a:gd name="T30" fmla="*/ 0 w 2"/>
              <a:gd name="T31" fmla="*/ 0 h 2"/>
              <a:gd name="T32" fmla="*/ 0 w 2"/>
              <a:gd name="T33" fmla="*/ 2147483646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6" name="Freeform 1214"/>
          <p:cNvSpPr>
            <a:spLocks/>
          </p:cNvSpPr>
          <p:nvPr/>
        </p:nvSpPr>
        <p:spPr bwMode="auto">
          <a:xfrm>
            <a:off x="595313" y="557213"/>
            <a:ext cx="3175" cy="3175"/>
          </a:xfrm>
          <a:custGeom>
            <a:avLst/>
            <a:gdLst>
              <a:gd name="T0" fmla="*/ 0 w 2"/>
              <a:gd name="T1" fmla="*/ 2147483646 h 2"/>
              <a:gd name="T2" fmla="*/ 2147483646 w 2"/>
              <a:gd name="T3" fmla="*/ 2147483646 h 2"/>
              <a:gd name="T4" fmla="*/ 0 w 2"/>
              <a:gd name="T5" fmla="*/ 0 h 2"/>
              <a:gd name="T6" fmla="*/ 0 w 2"/>
              <a:gd name="T7" fmla="*/ 2147483646 h 2"/>
              <a:gd name="T8" fmla="*/ 0 w 2"/>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7" name="Rectangle 1215">
            <a:extLst>
              <a:ext uri="{FF2B5EF4-FFF2-40B4-BE49-F238E27FC236}">
                <a16:creationId xmlns:a16="http://schemas.microsoft.com/office/drawing/2014/main" id="{FEE66926-7D70-4A8A-8165-1088AF2588E1}"/>
              </a:ext>
            </a:extLst>
          </p:cNvPr>
          <p:cNvSpPr>
            <a:spLocks noChangeArrowheads="1"/>
          </p:cNvSpPr>
          <p:nvPr/>
        </p:nvSpPr>
        <p:spPr bwMode="auto">
          <a:xfrm>
            <a:off x="595313" y="627063"/>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98" name="Freeform 1217"/>
          <p:cNvSpPr>
            <a:spLocks/>
          </p:cNvSpPr>
          <p:nvPr/>
        </p:nvSpPr>
        <p:spPr bwMode="auto">
          <a:xfrm>
            <a:off x="595313" y="6270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9" name="Freeform 1219"/>
          <p:cNvSpPr>
            <a:spLocks/>
          </p:cNvSpPr>
          <p:nvPr/>
        </p:nvSpPr>
        <p:spPr bwMode="auto">
          <a:xfrm>
            <a:off x="731838" y="541338"/>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0" name="Freeform 1221"/>
          <p:cNvSpPr>
            <a:spLocks/>
          </p:cNvSpPr>
          <p:nvPr/>
        </p:nvSpPr>
        <p:spPr bwMode="auto">
          <a:xfrm>
            <a:off x="731838" y="541338"/>
            <a:ext cx="3175" cy="3175"/>
          </a:xfrm>
          <a:custGeom>
            <a:avLst/>
            <a:gdLst>
              <a:gd name="T0" fmla="*/ 2147483646 w 2"/>
              <a:gd name="T1" fmla="*/ 0 h 2"/>
              <a:gd name="T2" fmla="*/ 2147483646 w 2"/>
              <a:gd name="T3" fmla="*/ 0 h 2"/>
              <a:gd name="T4" fmla="*/ 2147483646 w 2"/>
              <a:gd name="T5" fmla="*/ 0 h 2"/>
              <a:gd name="T6" fmla="*/ 0 w 2"/>
              <a:gd name="T7" fmla="*/ 0 h 2"/>
              <a:gd name="T8" fmla="*/ 0 w 2"/>
              <a:gd name="T9" fmla="*/ 0 h 2"/>
              <a:gd name="T10" fmla="*/ 0 w 2"/>
              <a:gd name="T11" fmla="*/ 2147483646 h 2"/>
              <a:gd name="T12" fmla="*/ 2147483646 w 2"/>
              <a:gd name="T13" fmla="*/ 0 h 2"/>
              <a:gd name="T14" fmla="*/ 2147483646 w 2"/>
              <a:gd name="T15" fmla="*/ 0 h 2"/>
              <a:gd name="T16" fmla="*/ 2147483646 w 2"/>
              <a:gd name="T17" fmla="*/ 0 h 2"/>
              <a:gd name="T18" fmla="*/ 0 w 2"/>
              <a:gd name="T19" fmla="*/ 0 h 2"/>
              <a:gd name="T20" fmla="*/ 0 w 2"/>
              <a:gd name="T21" fmla="*/ 0 h 2"/>
              <a:gd name="T22" fmla="*/ 0 w 2"/>
              <a:gd name="T23" fmla="*/ 2147483646 h 2"/>
              <a:gd name="T24" fmla="*/ 2147483646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1" name="Freeform 1234"/>
          <p:cNvSpPr>
            <a:spLocks/>
          </p:cNvSpPr>
          <p:nvPr/>
        </p:nvSpPr>
        <p:spPr bwMode="auto">
          <a:xfrm>
            <a:off x="722313" y="550863"/>
            <a:ext cx="3175" cy="1587"/>
          </a:xfrm>
          <a:custGeom>
            <a:avLst/>
            <a:gdLst>
              <a:gd name="T0" fmla="*/ 0 w 2"/>
              <a:gd name="T1" fmla="*/ 0 h 1587"/>
              <a:gd name="T2" fmla="*/ 0 w 2"/>
              <a:gd name="T3" fmla="*/ 0 h 1587"/>
              <a:gd name="T4" fmla="*/ 2147483646 w 2"/>
              <a:gd name="T5" fmla="*/ 0 h 1587"/>
              <a:gd name="T6" fmla="*/ 2147483646 w 2"/>
              <a:gd name="T7" fmla="*/ 0 h 1587"/>
              <a:gd name="T8" fmla="*/ 2147483646 w 2"/>
              <a:gd name="T9" fmla="*/ 0 h 1587"/>
              <a:gd name="T10" fmla="*/ 2147483646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2147483646 w 2"/>
              <a:gd name="T25" fmla="*/ 0 h 1587"/>
              <a:gd name="T26" fmla="*/ 2147483646 w 2"/>
              <a:gd name="T27" fmla="*/ 0 h 1587"/>
              <a:gd name="T28" fmla="*/ 2147483646 w 2"/>
              <a:gd name="T29" fmla="*/ 0 h 1587"/>
              <a:gd name="T30" fmla="*/ 0 w 2"/>
              <a:gd name="T31" fmla="*/ 0 h 1587"/>
              <a:gd name="T32" fmla="*/ 0 w 2"/>
              <a:gd name="T33" fmla="*/ 0 h 1587"/>
              <a:gd name="T34" fmla="*/ 2147483646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2" name="Line 1237"/>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3" name="Line 1238"/>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4" name="Freeform 1240"/>
          <p:cNvSpPr>
            <a:spLocks/>
          </p:cNvSpPr>
          <p:nvPr/>
        </p:nvSpPr>
        <p:spPr bwMode="auto">
          <a:xfrm>
            <a:off x="728663" y="541338"/>
            <a:ext cx="1587" cy="3175"/>
          </a:xfrm>
          <a:custGeom>
            <a:avLst/>
            <a:gdLst>
              <a:gd name="T0" fmla="*/ 0 w 1587"/>
              <a:gd name="T1" fmla="*/ 2147483646 h 2"/>
              <a:gd name="T2" fmla="*/ 0 w 1587"/>
              <a:gd name="T3" fmla="*/ 2147483646 h 2"/>
              <a:gd name="T4" fmla="*/ 0 w 1587"/>
              <a:gd name="T5" fmla="*/ 0 h 2"/>
              <a:gd name="T6" fmla="*/ 0 w 1587"/>
              <a:gd name="T7" fmla="*/ 2147483646 h 2"/>
              <a:gd name="T8" fmla="*/ 0 w 1587"/>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5" name="Freeform 1243"/>
          <p:cNvSpPr>
            <a:spLocks/>
          </p:cNvSpPr>
          <p:nvPr/>
        </p:nvSpPr>
        <p:spPr bwMode="auto">
          <a:xfrm>
            <a:off x="728663" y="538163"/>
            <a:ext cx="3175" cy="3175"/>
          </a:xfrm>
          <a:custGeom>
            <a:avLst/>
            <a:gdLst>
              <a:gd name="T0" fmla="*/ 2147483646 w 2"/>
              <a:gd name="T1" fmla="*/ 2147483646 h 2"/>
              <a:gd name="T2" fmla="*/ 2147483646 w 2"/>
              <a:gd name="T3" fmla="*/ 2147483646 h 2"/>
              <a:gd name="T4" fmla="*/ 2147483646 w 2"/>
              <a:gd name="T5" fmla="*/ 2147483646 h 2"/>
              <a:gd name="T6" fmla="*/ 2147483646 w 2"/>
              <a:gd name="T7" fmla="*/ 2147483646 h 2"/>
              <a:gd name="T8" fmla="*/ 0 w 2"/>
              <a:gd name="T9" fmla="*/ 2147483646 h 2"/>
              <a:gd name="T10" fmla="*/ 0 w 2"/>
              <a:gd name="T11" fmla="*/ 2147483646 h 2"/>
              <a:gd name="T12" fmla="*/ 2147483646 w 2"/>
              <a:gd name="T13" fmla="*/ 2147483646 h 2"/>
              <a:gd name="T14" fmla="*/ 0 w 2"/>
              <a:gd name="T15" fmla="*/ 2147483646 h 2"/>
              <a:gd name="T16" fmla="*/ 0 w 2"/>
              <a:gd name="T17" fmla="*/ 2147483646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0 w 2"/>
              <a:gd name="T29" fmla="*/ 2147483646 h 2"/>
              <a:gd name="T30" fmla="*/ 0 w 2"/>
              <a:gd name="T31" fmla="*/ 2147483646 h 2"/>
              <a:gd name="T32" fmla="*/ 0 w 2"/>
              <a:gd name="T33" fmla="*/ 2147483646 h 2"/>
              <a:gd name="T34" fmla="*/ 0 w 2"/>
              <a:gd name="T35" fmla="*/ 2147483646 h 2"/>
              <a:gd name="T36" fmla="*/ 0 w 2"/>
              <a:gd name="T37" fmla="*/ 2147483646 h 2"/>
              <a:gd name="T38" fmla="*/ 2147483646 w 2"/>
              <a:gd name="T39" fmla="*/ 2147483646 h 2"/>
              <a:gd name="T40" fmla="*/ 2147483646 w 2"/>
              <a:gd name="T41" fmla="*/ 2147483646 h 2"/>
              <a:gd name="T42" fmla="*/ 2147483646 w 2"/>
              <a:gd name="T43" fmla="*/ 2147483646 h 2"/>
              <a:gd name="T44" fmla="*/ 2147483646 w 2"/>
              <a:gd name="T45" fmla="*/ 2147483646 h 2"/>
              <a:gd name="T46" fmla="*/ 2147483646 w 2"/>
              <a:gd name="T47" fmla="*/ 2147483646 h 2"/>
              <a:gd name="T48" fmla="*/ 0 w 2"/>
              <a:gd name="T49" fmla="*/ 0 h 2"/>
              <a:gd name="T50" fmla="*/ 0 w 2"/>
              <a:gd name="T51" fmla="*/ 2147483646 h 2"/>
              <a:gd name="T52" fmla="*/ 0 w 2"/>
              <a:gd name="T53" fmla="*/ 2147483646 h 2"/>
              <a:gd name="T54" fmla="*/ 0 w 2"/>
              <a:gd name="T55" fmla="*/ 2147483646 h 2"/>
              <a:gd name="T56" fmla="*/ 2147483646 w 2"/>
              <a:gd name="T57" fmla="*/ 2147483646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6" name="Freeform 1246"/>
          <p:cNvSpPr>
            <a:spLocks/>
          </p:cNvSpPr>
          <p:nvPr/>
        </p:nvSpPr>
        <p:spPr bwMode="auto">
          <a:xfrm>
            <a:off x="725488" y="547688"/>
            <a:ext cx="3175" cy="3175"/>
          </a:xfrm>
          <a:custGeom>
            <a:avLst/>
            <a:gdLst>
              <a:gd name="T0" fmla="*/ 0 w 2"/>
              <a:gd name="T1" fmla="*/ 2147483646 h 2"/>
              <a:gd name="T2" fmla="*/ 0 w 2"/>
              <a:gd name="T3" fmla="*/ 2147483646 h 2"/>
              <a:gd name="T4" fmla="*/ 2147483646 w 2"/>
              <a:gd name="T5" fmla="*/ 0 h 2"/>
              <a:gd name="T6" fmla="*/ 2147483646 w 2"/>
              <a:gd name="T7" fmla="*/ 0 h 2"/>
              <a:gd name="T8" fmla="*/ 0 w 2"/>
              <a:gd name="T9" fmla="*/ 0 h 2"/>
              <a:gd name="T10" fmla="*/ 0 w 2"/>
              <a:gd name="T11" fmla="*/ 0 h 2"/>
              <a:gd name="T12" fmla="*/ 0 w 2"/>
              <a:gd name="T13" fmla="*/ 2147483646 h 2"/>
              <a:gd name="T14" fmla="*/ 0 w 2"/>
              <a:gd name="T15" fmla="*/ 2147483646 h 2"/>
              <a:gd name="T16" fmla="*/ 2147483646 w 2"/>
              <a:gd name="T17" fmla="*/ 0 h 2"/>
              <a:gd name="T18" fmla="*/ 2147483646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2147483646 h 2"/>
              <a:gd name="T48" fmla="*/ 0 w 2"/>
              <a:gd name="T49" fmla="*/ 2147483646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7" name="Freeform 1250"/>
          <p:cNvSpPr>
            <a:spLocks/>
          </p:cNvSpPr>
          <p:nvPr/>
        </p:nvSpPr>
        <p:spPr bwMode="auto">
          <a:xfrm>
            <a:off x="731838" y="530225"/>
            <a:ext cx="3175" cy="1588"/>
          </a:xfrm>
          <a:custGeom>
            <a:avLst/>
            <a:gdLst>
              <a:gd name="T0" fmla="*/ 2147483646 w 2"/>
              <a:gd name="T1" fmla="*/ 0 h 1588"/>
              <a:gd name="T2" fmla="*/ 0 w 2"/>
              <a:gd name="T3" fmla="*/ 0 h 1588"/>
              <a:gd name="T4" fmla="*/ 2147483646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8" name="Freeform 1252"/>
          <p:cNvSpPr>
            <a:spLocks/>
          </p:cNvSpPr>
          <p:nvPr/>
        </p:nvSpPr>
        <p:spPr bwMode="auto">
          <a:xfrm>
            <a:off x="731838" y="527050"/>
            <a:ext cx="3175" cy="7938"/>
          </a:xfrm>
          <a:custGeom>
            <a:avLst/>
            <a:gdLst>
              <a:gd name="T0" fmla="*/ 2147483646 w 2"/>
              <a:gd name="T1" fmla="*/ 2147483646 h 5"/>
              <a:gd name="T2" fmla="*/ 2147483646 w 2"/>
              <a:gd name="T3" fmla="*/ 2147483646 h 5"/>
              <a:gd name="T4" fmla="*/ 0 w 2"/>
              <a:gd name="T5" fmla="*/ 0 h 5"/>
              <a:gd name="T6" fmla="*/ 0 w 2"/>
              <a:gd name="T7" fmla="*/ 2147483646 h 5"/>
              <a:gd name="T8" fmla="*/ 0 w 2"/>
              <a:gd name="T9" fmla="*/ 2147483646 h 5"/>
              <a:gd name="T10" fmla="*/ 2147483646 w 2"/>
              <a:gd name="T11" fmla="*/ 2147483646 h 5"/>
              <a:gd name="T12" fmla="*/ 2147483646 w 2"/>
              <a:gd name="T13" fmla="*/ 2147483646 h 5"/>
              <a:gd name="T14" fmla="*/ 2147483646 w 2"/>
              <a:gd name="T15" fmla="*/ 2147483646 h 5"/>
              <a:gd name="T16" fmla="*/ 0 w 2"/>
              <a:gd name="T17" fmla="*/ 0 h 5"/>
              <a:gd name="T18" fmla="*/ 0 w 2"/>
              <a:gd name="T19" fmla="*/ 2147483646 h 5"/>
              <a:gd name="T20" fmla="*/ 0 w 2"/>
              <a:gd name="T21" fmla="*/ 2147483646 h 5"/>
              <a:gd name="T22" fmla="*/ 2147483646 w 2"/>
              <a:gd name="T23" fmla="*/ 2147483646 h 5"/>
              <a:gd name="T24" fmla="*/ 2147483646 w 2"/>
              <a:gd name="T25" fmla="*/ 2147483646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9" name="Freeform 1255"/>
          <p:cNvSpPr>
            <a:spLocks/>
          </p:cNvSpPr>
          <p:nvPr/>
        </p:nvSpPr>
        <p:spPr bwMode="auto">
          <a:xfrm>
            <a:off x="712788" y="550863"/>
            <a:ext cx="3175" cy="1587"/>
          </a:xfrm>
          <a:custGeom>
            <a:avLst/>
            <a:gdLst>
              <a:gd name="T0" fmla="*/ 0 w 2"/>
              <a:gd name="T1" fmla="*/ 0 h 1587"/>
              <a:gd name="T2" fmla="*/ 2147483646 w 2"/>
              <a:gd name="T3" fmla="*/ 0 h 1587"/>
              <a:gd name="T4" fmla="*/ 2147483646 w 2"/>
              <a:gd name="T5" fmla="*/ 0 h 1587"/>
              <a:gd name="T6" fmla="*/ 2147483646 w 2"/>
              <a:gd name="T7" fmla="*/ 0 h 1587"/>
              <a:gd name="T8" fmla="*/ 2147483646 w 2"/>
              <a:gd name="T9" fmla="*/ 0 h 1587"/>
              <a:gd name="T10" fmla="*/ 0 w 2"/>
              <a:gd name="T11" fmla="*/ 0 h 1587"/>
              <a:gd name="T12" fmla="*/ 0 w 2"/>
              <a:gd name="T13" fmla="*/ 0 h 1587"/>
              <a:gd name="T14" fmla="*/ 0 w 2"/>
              <a:gd name="T15" fmla="*/ 0 h 1587"/>
              <a:gd name="T16" fmla="*/ 0 w 2"/>
              <a:gd name="T17" fmla="*/ 0 h 1587"/>
              <a:gd name="T18" fmla="*/ 2147483646 w 2"/>
              <a:gd name="T19" fmla="*/ 0 h 1587"/>
              <a:gd name="T20" fmla="*/ 2147483646 w 2"/>
              <a:gd name="T21" fmla="*/ 0 h 1587"/>
              <a:gd name="T22" fmla="*/ 2147483646 w 2"/>
              <a:gd name="T23" fmla="*/ 0 h 1587"/>
              <a:gd name="T24" fmla="*/ 2147483646 w 2"/>
              <a:gd name="T25" fmla="*/ 0 h 1587"/>
              <a:gd name="T26" fmla="*/ 2147483646 w 2"/>
              <a:gd name="T27" fmla="*/ 0 h 1587"/>
              <a:gd name="T28" fmla="*/ 2147483646 w 2"/>
              <a:gd name="T29" fmla="*/ 0 h 1587"/>
              <a:gd name="T30" fmla="*/ 2147483646 w 2"/>
              <a:gd name="T31" fmla="*/ 0 h 1587"/>
              <a:gd name="T32" fmla="*/ 2147483646 w 2"/>
              <a:gd name="T33" fmla="*/ 0 h 1587"/>
              <a:gd name="T34" fmla="*/ 2147483646 w 2"/>
              <a:gd name="T35" fmla="*/ 0 h 1587"/>
              <a:gd name="T36" fmla="*/ 2147483646 w 2"/>
              <a:gd name="T37" fmla="*/ 0 h 1587"/>
              <a:gd name="T38" fmla="*/ 2147483646 w 2"/>
              <a:gd name="T39" fmla="*/ 0 h 1587"/>
              <a:gd name="T40" fmla="*/ 2147483646 w 2"/>
              <a:gd name="T41" fmla="*/ 0 h 1587"/>
              <a:gd name="T42" fmla="*/ 2147483646 w 2"/>
              <a:gd name="T43" fmla="*/ 0 h 1587"/>
              <a:gd name="T44" fmla="*/ 2147483646 w 2"/>
              <a:gd name="T45" fmla="*/ 0 h 1587"/>
              <a:gd name="T46" fmla="*/ 2147483646 w 2"/>
              <a:gd name="T47" fmla="*/ 0 h 1587"/>
              <a:gd name="T48" fmla="*/ 2147483646 w 2"/>
              <a:gd name="T49" fmla="*/ 0 h 1587"/>
              <a:gd name="T50" fmla="*/ 2147483646 w 2"/>
              <a:gd name="T51" fmla="*/ 0 h 1587"/>
              <a:gd name="T52" fmla="*/ 2147483646 w 2"/>
              <a:gd name="T53" fmla="*/ 0 h 1587"/>
              <a:gd name="T54" fmla="*/ 2147483646 w 2"/>
              <a:gd name="T55" fmla="*/ 0 h 1587"/>
              <a:gd name="T56" fmla="*/ 2147483646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10" name="Rectangle 1256">
            <a:extLst>
              <a:ext uri="{FF2B5EF4-FFF2-40B4-BE49-F238E27FC236}">
                <a16:creationId xmlns:a16="http://schemas.microsoft.com/office/drawing/2014/main" id="{98C61479-9026-4A04-82E6-2DD9344CBD15}"/>
              </a:ext>
            </a:extLst>
          </p:cNvPr>
          <p:cNvSpPr>
            <a:spLocks noChangeArrowheads="1"/>
          </p:cNvSpPr>
          <p:nvPr/>
        </p:nvSpPr>
        <p:spPr bwMode="auto">
          <a:xfrm>
            <a:off x="722313" y="550863"/>
            <a:ext cx="1587"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11" name="Freeform 1258"/>
          <p:cNvSpPr>
            <a:spLocks/>
          </p:cNvSpPr>
          <p:nvPr/>
        </p:nvSpPr>
        <p:spPr bwMode="auto">
          <a:xfrm>
            <a:off x="722313" y="5508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12" name="Freeform 1266"/>
          <p:cNvSpPr>
            <a:spLocks/>
          </p:cNvSpPr>
          <p:nvPr/>
        </p:nvSpPr>
        <p:spPr bwMode="auto">
          <a:xfrm>
            <a:off x="728663" y="534988"/>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13" name="Freeform 1269"/>
          <p:cNvSpPr>
            <a:spLocks/>
          </p:cNvSpPr>
          <p:nvPr/>
        </p:nvSpPr>
        <p:spPr bwMode="auto">
          <a:xfrm>
            <a:off x="728663" y="530225"/>
            <a:ext cx="3175" cy="4763"/>
          </a:xfrm>
          <a:custGeom>
            <a:avLst/>
            <a:gdLst>
              <a:gd name="T0" fmla="*/ 0 w 2"/>
              <a:gd name="T1" fmla="*/ 2147483646 h 3"/>
              <a:gd name="T2" fmla="*/ 2147483646 w 2"/>
              <a:gd name="T3" fmla="*/ 0 h 3"/>
              <a:gd name="T4" fmla="*/ 2147483646 w 2"/>
              <a:gd name="T5" fmla="*/ 0 h 3"/>
              <a:gd name="T6" fmla="*/ 2147483646 w 2"/>
              <a:gd name="T7" fmla="*/ 0 h 3"/>
              <a:gd name="T8" fmla="*/ 2147483646 w 2"/>
              <a:gd name="T9" fmla="*/ 0 h 3"/>
              <a:gd name="T10" fmla="*/ 0 w 2"/>
              <a:gd name="T11" fmla="*/ 0 h 3"/>
              <a:gd name="T12" fmla="*/ 0 w 2"/>
              <a:gd name="T13" fmla="*/ 0 h 3"/>
              <a:gd name="T14" fmla="*/ 0 w 2"/>
              <a:gd name="T15" fmla="*/ 2147483646 h 3"/>
              <a:gd name="T16" fmla="*/ 0 w 2"/>
              <a:gd name="T17" fmla="*/ 2147483646 h 3"/>
              <a:gd name="T18" fmla="*/ 2147483646 w 2"/>
              <a:gd name="T19" fmla="*/ 0 h 3"/>
              <a:gd name="T20" fmla="*/ 2147483646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2147483646 h 3"/>
              <a:gd name="T40" fmla="*/ 0 w 2"/>
              <a:gd name="T41" fmla="*/ 2147483646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14" name="Line 1270"/>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15" name="Line 1271"/>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16" name="Rectangle 1272">
            <a:extLst>
              <a:ext uri="{FF2B5EF4-FFF2-40B4-BE49-F238E27FC236}">
                <a16:creationId xmlns:a16="http://schemas.microsoft.com/office/drawing/2014/main" id="{BAD71745-81AB-401C-8975-31812C106988}"/>
              </a:ext>
            </a:extLst>
          </p:cNvPr>
          <p:cNvSpPr>
            <a:spLocks noChangeArrowheads="1"/>
          </p:cNvSpPr>
          <p:nvPr/>
        </p:nvSpPr>
        <p:spPr bwMode="auto">
          <a:xfrm>
            <a:off x="728663" y="530225"/>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17" name="Rectangle 1273">
            <a:extLst>
              <a:ext uri="{FF2B5EF4-FFF2-40B4-BE49-F238E27FC236}">
                <a16:creationId xmlns:a16="http://schemas.microsoft.com/office/drawing/2014/main" id="{AD540E3C-5CCB-4C3A-BF70-83E6B72E62BC}"/>
              </a:ext>
            </a:extLst>
          </p:cNvPr>
          <p:cNvSpPr>
            <a:spLocks noChangeArrowheads="1"/>
          </p:cNvSpPr>
          <p:nvPr/>
        </p:nvSpPr>
        <p:spPr bwMode="auto">
          <a:xfrm>
            <a:off x="728663" y="530225"/>
            <a:ext cx="1587"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18" name="Line 1274"/>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19" name="Line 1275"/>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20" name="Freeform 1277"/>
          <p:cNvSpPr>
            <a:spLocks/>
          </p:cNvSpPr>
          <p:nvPr/>
        </p:nvSpPr>
        <p:spPr bwMode="auto">
          <a:xfrm>
            <a:off x="728663" y="523875"/>
            <a:ext cx="1587" cy="3175"/>
          </a:xfrm>
          <a:custGeom>
            <a:avLst/>
            <a:gdLst>
              <a:gd name="T0" fmla="*/ 0 w 1587"/>
              <a:gd name="T1" fmla="*/ 2147483646 h 2"/>
              <a:gd name="T2" fmla="*/ 0 w 1587"/>
              <a:gd name="T3" fmla="*/ 2147483646 h 2"/>
              <a:gd name="T4" fmla="*/ 0 w 1587"/>
              <a:gd name="T5" fmla="*/ 0 h 2"/>
              <a:gd name="T6" fmla="*/ 0 w 1587"/>
              <a:gd name="T7" fmla="*/ 2147483646 h 2"/>
              <a:gd name="T8" fmla="*/ 0 w 1587"/>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21" name="Freeform 1287"/>
          <p:cNvSpPr>
            <a:spLocks/>
          </p:cNvSpPr>
          <p:nvPr/>
        </p:nvSpPr>
        <p:spPr bwMode="auto">
          <a:xfrm>
            <a:off x="719138" y="514350"/>
            <a:ext cx="3175" cy="3175"/>
          </a:xfrm>
          <a:custGeom>
            <a:avLst/>
            <a:gdLst>
              <a:gd name="T0" fmla="*/ 0 w 2"/>
              <a:gd name="T1" fmla="*/ 0 h 2"/>
              <a:gd name="T2" fmla="*/ 0 w 2"/>
              <a:gd name="T3" fmla="*/ 2147483646 h 2"/>
              <a:gd name="T4" fmla="*/ 2147483646 w 2"/>
              <a:gd name="T5" fmla="*/ 2147483646 h 2"/>
              <a:gd name="T6" fmla="*/ 2147483646 w 2"/>
              <a:gd name="T7" fmla="*/ 2147483646 h 2"/>
              <a:gd name="T8" fmla="*/ 2147483646 w 2"/>
              <a:gd name="T9" fmla="*/ 2147483646 h 2"/>
              <a:gd name="T10" fmla="*/ 2147483646 w 2"/>
              <a:gd name="T11" fmla="*/ 0 h 2"/>
              <a:gd name="T12" fmla="*/ 0 w 2"/>
              <a:gd name="T13" fmla="*/ 0 h 2"/>
              <a:gd name="T14" fmla="*/ 0 w 2"/>
              <a:gd name="T15" fmla="*/ 0 h 2"/>
              <a:gd name="T16" fmla="*/ 0 w 2"/>
              <a:gd name="T17" fmla="*/ 2147483646 h 2"/>
              <a:gd name="T18" fmla="*/ 0 w 2"/>
              <a:gd name="T19" fmla="*/ 2147483646 h 2"/>
              <a:gd name="T20" fmla="*/ 0 w 2"/>
              <a:gd name="T21" fmla="*/ 2147483646 h 2"/>
              <a:gd name="T22" fmla="*/ 0 w 2"/>
              <a:gd name="T23" fmla="*/ 2147483646 h 2"/>
              <a:gd name="T24" fmla="*/ 2147483646 w 2"/>
              <a:gd name="T25" fmla="*/ 2147483646 h 2"/>
              <a:gd name="T26" fmla="*/ 2147483646 w 2"/>
              <a:gd name="T27" fmla="*/ 2147483646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22" name="Freeform 1290"/>
          <p:cNvSpPr>
            <a:spLocks/>
          </p:cNvSpPr>
          <p:nvPr/>
        </p:nvSpPr>
        <p:spPr bwMode="auto">
          <a:xfrm>
            <a:off x="719138" y="517525"/>
            <a:ext cx="3175" cy="3175"/>
          </a:xfrm>
          <a:custGeom>
            <a:avLst/>
            <a:gdLst>
              <a:gd name="T0" fmla="*/ 0 w 2"/>
              <a:gd name="T1" fmla="*/ 2147483646 h 2"/>
              <a:gd name="T2" fmla="*/ 0 w 2"/>
              <a:gd name="T3" fmla="*/ 2147483646 h 2"/>
              <a:gd name="T4" fmla="*/ 2147483646 w 2"/>
              <a:gd name="T5" fmla="*/ 2147483646 h 2"/>
              <a:gd name="T6" fmla="*/ 2147483646 w 2"/>
              <a:gd name="T7" fmla="*/ 2147483646 h 2"/>
              <a:gd name="T8" fmla="*/ 2147483646 w 2"/>
              <a:gd name="T9" fmla="*/ 2147483646 h 2"/>
              <a:gd name="T10" fmla="*/ 2147483646 w 2"/>
              <a:gd name="T11" fmla="*/ 0 h 2"/>
              <a:gd name="T12" fmla="*/ 0 w 2"/>
              <a:gd name="T13" fmla="*/ 0 h 2"/>
              <a:gd name="T14" fmla="*/ 0 w 2"/>
              <a:gd name="T15" fmla="*/ 0 h 2"/>
              <a:gd name="T16" fmla="*/ 0 w 2"/>
              <a:gd name="T17" fmla="*/ 0 h 2"/>
              <a:gd name="T18" fmla="*/ 0 w 2"/>
              <a:gd name="T19" fmla="*/ 0 h 2"/>
              <a:gd name="T20" fmla="*/ 2147483646 w 2"/>
              <a:gd name="T21" fmla="*/ 0 h 2"/>
              <a:gd name="T22" fmla="*/ 0 w 2"/>
              <a:gd name="T23" fmla="*/ 0 h 2"/>
              <a:gd name="T24" fmla="*/ 0 w 2"/>
              <a:gd name="T25" fmla="*/ 0 h 2"/>
              <a:gd name="T26" fmla="*/ 0 w 2"/>
              <a:gd name="T27" fmla="*/ 0 h 2"/>
              <a:gd name="T28" fmla="*/ 0 w 2"/>
              <a:gd name="T29" fmla="*/ 0 h 2"/>
              <a:gd name="T30" fmla="*/ 0 w 2"/>
              <a:gd name="T31" fmla="*/ 2147483646 h 2"/>
              <a:gd name="T32" fmla="*/ 0 w 2"/>
              <a:gd name="T33" fmla="*/ 2147483646 h 2"/>
              <a:gd name="T34" fmla="*/ 0 w 2"/>
              <a:gd name="T35" fmla="*/ 2147483646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2147483646 h 2"/>
              <a:gd name="T50" fmla="*/ 2147483646 w 2"/>
              <a:gd name="T51" fmla="*/ 2147483646 h 2"/>
              <a:gd name="T52" fmla="*/ 2147483646 w 2"/>
              <a:gd name="T53" fmla="*/ 0 h 2"/>
              <a:gd name="T54" fmla="*/ 2147483646 w 2"/>
              <a:gd name="T55" fmla="*/ 0 h 2"/>
              <a:gd name="T56" fmla="*/ 0 w 2"/>
              <a:gd name="T57" fmla="*/ 0 h 2"/>
              <a:gd name="T58" fmla="*/ 0 w 2"/>
              <a:gd name="T59" fmla="*/ 0 h 2"/>
              <a:gd name="T60" fmla="*/ 0 w 2"/>
              <a:gd name="T61" fmla="*/ 2147483646 h 2"/>
              <a:gd name="T62" fmla="*/ 0 w 2"/>
              <a:gd name="T63" fmla="*/ 2147483646 h 2"/>
              <a:gd name="T64" fmla="*/ 2147483646 w 2"/>
              <a:gd name="T65" fmla="*/ 2147483646 h 2"/>
              <a:gd name="T66" fmla="*/ 2147483646 w 2"/>
              <a:gd name="T67" fmla="*/ 2147483646 h 2"/>
              <a:gd name="T68" fmla="*/ 0 w 2"/>
              <a:gd name="T69" fmla="*/ 2147483646 h 2"/>
              <a:gd name="T70" fmla="*/ 0 w 2"/>
              <a:gd name="T71" fmla="*/ 2147483646 h 2"/>
              <a:gd name="T72" fmla="*/ 0 w 2"/>
              <a:gd name="T73" fmla="*/ 2147483646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23" name="Rectangle 1335">
            <a:extLst>
              <a:ext uri="{FF2B5EF4-FFF2-40B4-BE49-F238E27FC236}">
                <a16:creationId xmlns:a16="http://schemas.microsoft.com/office/drawing/2014/main" id="{63DF48C2-C9C8-420B-80F0-56DF947DE05F}"/>
              </a:ext>
            </a:extLst>
          </p:cNvPr>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24" name="Rectangle 1336">
            <a:extLst>
              <a:ext uri="{FF2B5EF4-FFF2-40B4-BE49-F238E27FC236}">
                <a16:creationId xmlns:a16="http://schemas.microsoft.com/office/drawing/2014/main" id="{38A6DD2C-B738-4819-B847-CBD49CCD23A4}"/>
              </a:ext>
            </a:extLst>
          </p:cNvPr>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25" name="Rectangle 1337">
            <a:extLst>
              <a:ext uri="{FF2B5EF4-FFF2-40B4-BE49-F238E27FC236}">
                <a16:creationId xmlns:a16="http://schemas.microsoft.com/office/drawing/2014/main" id="{E4B346FF-F3E9-4528-9F4E-C4B344DA8583}"/>
              </a:ext>
            </a:extLst>
          </p:cNvPr>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26" name="Rectangle 1340">
            <a:extLst>
              <a:ext uri="{FF2B5EF4-FFF2-40B4-BE49-F238E27FC236}">
                <a16:creationId xmlns:a16="http://schemas.microsoft.com/office/drawing/2014/main" id="{D3210D86-093A-4C95-B557-D61A9F14ED65}"/>
              </a:ext>
            </a:extLst>
          </p:cNvPr>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27" name="Rectangle 1341">
            <a:extLst>
              <a:ext uri="{FF2B5EF4-FFF2-40B4-BE49-F238E27FC236}">
                <a16:creationId xmlns:a16="http://schemas.microsoft.com/office/drawing/2014/main" id="{FEA1F04F-6E9E-46DE-A888-1697AE6B175B}"/>
              </a:ext>
            </a:extLst>
          </p:cNvPr>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28" name="Rectangle 1342">
            <a:extLst>
              <a:ext uri="{FF2B5EF4-FFF2-40B4-BE49-F238E27FC236}">
                <a16:creationId xmlns:a16="http://schemas.microsoft.com/office/drawing/2014/main" id="{5732DA83-C07D-4D76-8613-5ADA7122059B}"/>
              </a:ext>
            </a:extLst>
          </p:cNvPr>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29" name="Rectangle 1343">
            <a:extLst>
              <a:ext uri="{FF2B5EF4-FFF2-40B4-BE49-F238E27FC236}">
                <a16:creationId xmlns:a16="http://schemas.microsoft.com/office/drawing/2014/main" id="{E0B0C7AB-AD15-4DD5-98BA-523D817A4C94}"/>
              </a:ext>
            </a:extLst>
          </p:cNvPr>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30" name="Rectangle 1344">
            <a:extLst>
              <a:ext uri="{FF2B5EF4-FFF2-40B4-BE49-F238E27FC236}">
                <a16:creationId xmlns:a16="http://schemas.microsoft.com/office/drawing/2014/main" id="{592F1D3C-A0FB-4F40-B7F4-4F7363D31328}"/>
              </a:ext>
            </a:extLst>
          </p:cNvPr>
          <p:cNvSpPr>
            <a:spLocks noChangeArrowheads="1"/>
          </p:cNvSpPr>
          <p:nvPr/>
        </p:nvSpPr>
        <p:spPr bwMode="auto">
          <a:xfrm>
            <a:off x="465138" y="485775"/>
            <a:ext cx="1587"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170" name="ClipArt Placeholder 9"/>
          <p:cNvSpPr>
            <a:spLocks noGrp="1"/>
          </p:cNvSpPr>
          <p:nvPr>
            <p:ph type="clipArt" sz="quarter" idx="49"/>
          </p:nvPr>
        </p:nvSpPr>
        <p:spPr>
          <a:xfrm>
            <a:off x="341834"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a:t>Click icon to add clip art</a:t>
            </a:r>
            <a:endParaRPr lang="en-US" noProof="0" dirty="0"/>
          </a:p>
        </p:txBody>
      </p:sp>
      <p:sp>
        <p:nvSpPr>
          <p:cNvPr id="177" name="ClipArt Placeholder 9"/>
          <p:cNvSpPr>
            <a:spLocks noGrp="1"/>
          </p:cNvSpPr>
          <p:nvPr>
            <p:ph type="clipArt" sz="quarter" idx="56"/>
          </p:nvPr>
        </p:nvSpPr>
        <p:spPr>
          <a:xfrm>
            <a:off x="2093047"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a:t>Click icon to add clip art</a:t>
            </a:r>
            <a:endParaRPr lang="en-US" noProof="0" dirty="0"/>
          </a:p>
        </p:txBody>
      </p:sp>
      <p:sp>
        <p:nvSpPr>
          <p:cNvPr id="184" name="ClipArt Placeholder 9"/>
          <p:cNvSpPr>
            <a:spLocks noGrp="1"/>
          </p:cNvSpPr>
          <p:nvPr>
            <p:ph type="clipArt" sz="quarter" idx="63"/>
          </p:nvPr>
        </p:nvSpPr>
        <p:spPr>
          <a:xfrm>
            <a:off x="3844259"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a:t>Click icon to add clip art</a:t>
            </a:r>
            <a:endParaRPr lang="en-US" noProof="0" dirty="0"/>
          </a:p>
        </p:txBody>
      </p:sp>
      <p:sp>
        <p:nvSpPr>
          <p:cNvPr id="191" name="ClipArt Placeholder 9"/>
          <p:cNvSpPr>
            <a:spLocks noGrp="1"/>
          </p:cNvSpPr>
          <p:nvPr>
            <p:ph type="clipArt" sz="quarter" idx="70"/>
          </p:nvPr>
        </p:nvSpPr>
        <p:spPr>
          <a:xfrm>
            <a:off x="5595471"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a:t>Click icon to add clip art</a:t>
            </a:r>
            <a:endParaRPr lang="en-US" noProof="0" dirty="0"/>
          </a:p>
        </p:txBody>
      </p:sp>
      <p:sp>
        <p:nvSpPr>
          <p:cNvPr id="198" name="ClipArt Placeholder 9"/>
          <p:cNvSpPr>
            <a:spLocks noGrp="1"/>
          </p:cNvSpPr>
          <p:nvPr>
            <p:ph type="clipArt" sz="quarter" idx="77"/>
          </p:nvPr>
        </p:nvSpPr>
        <p:spPr>
          <a:xfrm>
            <a:off x="7346684"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a:t>Click icon to add clip art</a:t>
            </a:r>
            <a:endParaRPr lang="en-US" noProof="0" dirty="0"/>
          </a:p>
        </p:txBody>
      </p:sp>
      <p:sp>
        <p:nvSpPr>
          <p:cNvPr id="324" name="Title 323"/>
          <p:cNvSpPr>
            <a:spLocks noGrp="1"/>
          </p:cNvSpPr>
          <p:nvPr>
            <p:ph type="title"/>
          </p:nvPr>
        </p:nvSpPr>
        <p:spPr>
          <a:xfrm>
            <a:off x="343401" y="301625"/>
            <a:ext cx="8439652" cy="668193"/>
          </a:xfrm>
        </p:spPr>
        <p:txBody>
          <a:bodyPr/>
          <a:lstStyle>
            <a:lvl1pPr>
              <a:defRPr b="0" i="0">
                <a:solidFill>
                  <a:schemeClr val="bg2"/>
                </a:solidFill>
                <a:latin typeface="+mn-lt"/>
                <a:cs typeface="Andes ExtraLight"/>
              </a:defRPr>
            </a:lvl1pPr>
          </a:lstStyle>
          <a:p>
            <a:r>
              <a:rPr lang="en-US"/>
              <a:t>Click to edit Master title style</a:t>
            </a:r>
            <a:endParaRPr lang="en-US" dirty="0"/>
          </a:p>
        </p:txBody>
      </p:sp>
      <p:sp>
        <p:nvSpPr>
          <p:cNvPr id="171" name="Text Placeholder 2"/>
          <p:cNvSpPr>
            <a:spLocks noGrp="1"/>
          </p:cNvSpPr>
          <p:nvPr>
            <p:ph type="body" sz="quarter" idx="50"/>
          </p:nvPr>
        </p:nvSpPr>
        <p:spPr>
          <a:xfrm>
            <a:off x="603491"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a:t>Click to edit Master text styles</a:t>
            </a:r>
          </a:p>
        </p:txBody>
      </p:sp>
      <p:sp>
        <p:nvSpPr>
          <p:cNvPr id="172" name="Picture Placeholder 4"/>
          <p:cNvSpPr>
            <a:spLocks noGrp="1"/>
          </p:cNvSpPr>
          <p:nvPr>
            <p:ph type="pic" sz="quarter" idx="51"/>
          </p:nvPr>
        </p:nvSpPr>
        <p:spPr>
          <a:xfrm>
            <a:off x="476491" y="4049120"/>
            <a:ext cx="1187450" cy="492125"/>
          </a:xfrm>
        </p:spPr>
        <p:txBody>
          <a:bodyPr/>
          <a:lstStyle>
            <a:lvl1pPr algn="ctr">
              <a:defRPr sz="1100">
                <a:solidFill>
                  <a:schemeClr val="tx2">
                    <a:lumMod val="65000"/>
                    <a:lumOff val="35000"/>
                  </a:schemeClr>
                </a:solidFill>
              </a:defRPr>
            </a:lvl1pPr>
          </a:lstStyle>
          <a:p>
            <a:pPr lvl="0"/>
            <a:r>
              <a:rPr lang="en-US" noProof="0"/>
              <a:t>Drag picture to placeholder or click icon to add</a:t>
            </a:r>
            <a:endParaRPr lang="en-US" noProof="0" dirty="0"/>
          </a:p>
        </p:txBody>
      </p:sp>
      <p:sp>
        <p:nvSpPr>
          <p:cNvPr id="173" name="Text Placeholder 2"/>
          <p:cNvSpPr>
            <a:spLocks noGrp="1"/>
          </p:cNvSpPr>
          <p:nvPr>
            <p:ph type="body" sz="quarter" idx="52"/>
          </p:nvPr>
        </p:nvSpPr>
        <p:spPr>
          <a:xfrm>
            <a:off x="465099"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174" name="Text Placeholder 2"/>
          <p:cNvSpPr>
            <a:spLocks noGrp="1"/>
          </p:cNvSpPr>
          <p:nvPr>
            <p:ph type="body" sz="quarter" idx="53"/>
          </p:nvPr>
        </p:nvSpPr>
        <p:spPr>
          <a:xfrm>
            <a:off x="465099"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175" name="Text Placeholder 2"/>
          <p:cNvSpPr>
            <a:spLocks noGrp="1"/>
          </p:cNvSpPr>
          <p:nvPr>
            <p:ph type="body" sz="quarter" idx="54"/>
          </p:nvPr>
        </p:nvSpPr>
        <p:spPr>
          <a:xfrm>
            <a:off x="465099"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76" name="Text Placeholder 2"/>
          <p:cNvSpPr>
            <a:spLocks noGrp="1"/>
          </p:cNvSpPr>
          <p:nvPr>
            <p:ph type="body" sz="quarter" idx="55"/>
          </p:nvPr>
        </p:nvSpPr>
        <p:spPr>
          <a:xfrm>
            <a:off x="465099"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78" name="Text Placeholder 2"/>
          <p:cNvSpPr>
            <a:spLocks noGrp="1"/>
          </p:cNvSpPr>
          <p:nvPr>
            <p:ph type="body" sz="quarter" idx="57"/>
          </p:nvPr>
        </p:nvSpPr>
        <p:spPr>
          <a:xfrm>
            <a:off x="2321508"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a:t>Click to edit Master text styles</a:t>
            </a:r>
          </a:p>
        </p:txBody>
      </p:sp>
      <p:sp>
        <p:nvSpPr>
          <p:cNvPr id="179" name="Picture Placeholder 4"/>
          <p:cNvSpPr>
            <a:spLocks noGrp="1"/>
          </p:cNvSpPr>
          <p:nvPr>
            <p:ph type="pic" sz="quarter" idx="58"/>
          </p:nvPr>
        </p:nvSpPr>
        <p:spPr>
          <a:xfrm>
            <a:off x="2194508" y="4049120"/>
            <a:ext cx="1187450" cy="492125"/>
          </a:xfrm>
        </p:spPr>
        <p:txBody>
          <a:bodyPr/>
          <a:lstStyle>
            <a:lvl1pPr algn="ctr">
              <a:defRPr sz="1100">
                <a:solidFill>
                  <a:schemeClr val="tx2">
                    <a:lumMod val="65000"/>
                    <a:lumOff val="35000"/>
                  </a:schemeClr>
                </a:solidFill>
              </a:defRPr>
            </a:lvl1pPr>
          </a:lstStyle>
          <a:p>
            <a:pPr lvl="0"/>
            <a:r>
              <a:rPr lang="en-US" noProof="0"/>
              <a:t>Drag picture to placeholder or click icon to add</a:t>
            </a:r>
            <a:endParaRPr lang="en-US" noProof="0" dirty="0"/>
          </a:p>
        </p:txBody>
      </p:sp>
      <p:sp>
        <p:nvSpPr>
          <p:cNvPr id="180" name="Text Placeholder 2"/>
          <p:cNvSpPr>
            <a:spLocks noGrp="1"/>
          </p:cNvSpPr>
          <p:nvPr>
            <p:ph type="body" sz="quarter" idx="59"/>
          </p:nvPr>
        </p:nvSpPr>
        <p:spPr>
          <a:xfrm>
            <a:off x="2183116"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181" name="Text Placeholder 2"/>
          <p:cNvSpPr>
            <a:spLocks noGrp="1"/>
          </p:cNvSpPr>
          <p:nvPr>
            <p:ph type="body" sz="quarter" idx="60"/>
          </p:nvPr>
        </p:nvSpPr>
        <p:spPr>
          <a:xfrm>
            <a:off x="2183116"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182" name="Text Placeholder 2"/>
          <p:cNvSpPr>
            <a:spLocks noGrp="1"/>
          </p:cNvSpPr>
          <p:nvPr>
            <p:ph type="body" sz="quarter" idx="61"/>
          </p:nvPr>
        </p:nvSpPr>
        <p:spPr>
          <a:xfrm>
            <a:off x="2183116"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83" name="Text Placeholder 2"/>
          <p:cNvSpPr>
            <a:spLocks noGrp="1"/>
          </p:cNvSpPr>
          <p:nvPr>
            <p:ph type="body" sz="quarter" idx="62"/>
          </p:nvPr>
        </p:nvSpPr>
        <p:spPr>
          <a:xfrm>
            <a:off x="2183116"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85" name="Text Placeholder 2"/>
          <p:cNvSpPr>
            <a:spLocks noGrp="1"/>
          </p:cNvSpPr>
          <p:nvPr>
            <p:ph type="body" sz="quarter" idx="64"/>
          </p:nvPr>
        </p:nvSpPr>
        <p:spPr>
          <a:xfrm>
            <a:off x="4101439"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a:t>Click to edit Master text styles</a:t>
            </a:r>
          </a:p>
        </p:txBody>
      </p:sp>
      <p:sp>
        <p:nvSpPr>
          <p:cNvPr id="186" name="Picture Placeholder 4"/>
          <p:cNvSpPr>
            <a:spLocks noGrp="1"/>
          </p:cNvSpPr>
          <p:nvPr>
            <p:ph type="pic" sz="quarter" idx="65"/>
          </p:nvPr>
        </p:nvSpPr>
        <p:spPr>
          <a:xfrm>
            <a:off x="3974439" y="4049120"/>
            <a:ext cx="1187450" cy="492125"/>
          </a:xfrm>
        </p:spPr>
        <p:txBody>
          <a:bodyPr/>
          <a:lstStyle>
            <a:lvl1pPr algn="ctr">
              <a:defRPr sz="1100">
                <a:solidFill>
                  <a:schemeClr val="tx2">
                    <a:lumMod val="65000"/>
                    <a:lumOff val="35000"/>
                  </a:schemeClr>
                </a:solidFill>
              </a:defRPr>
            </a:lvl1pPr>
          </a:lstStyle>
          <a:p>
            <a:pPr lvl="0"/>
            <a:r>
              <a:rPr lang="en-US" noProof="0"/>
              <a:t>Drag picture to placeholder or click icon to add</a:t>
            </a:r>
            <a:endParaRPr lang="en-US" noProof="0" dirty="0"/>
          </a:p>
        </p:txBody>
      </p:sp>
      <p:sp>
        <p:nvSpPr>
          <p:cNvPr id="187" name="Text Placeholder 2"/>
          <p:cNvSpPr>
            <a:spLocks noGrp="1"/>
          </p:cNvSpPr>
          <p:nvPr>
            <p:ph type="body" sz="quarter" idx="66"/>
          </p:nvPr>
        </p:nvSpPr>
        <p:spPr>
          <a:xfrm>
            <a:off x="3963047"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188" name="Text Placeholder 2"/>
          <p:cNvSpPr>
            <a:spLocks noGrp="1"/>
          </p:cNvSpPr>
          <p:nvPr>
            <p:ph type="body" sz="quarter" idx="67"/>
          </p:nvPr>
        </p:nvSpPr>
        <p:spPr>
          <a:xfrm>
            <a:off x="3963047"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189" name="Text Placeholder 2"/>
          <p:cNvSpPr>
            <a:spLocks noGrp="1"/>
          </p:cNvSpPr>
          <p:nvPr>
            <p:ph type="body" sz="quarter" idx="68"/>
          </p:nvPr>
        </p:nvSpPr>
        <p:spPr>
          <a:xfrm>
            <a:off x="3963047"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90" name="Text Placeholder 2"/>
          <p:cNvSpPr>
            <a:spLocks noGrp="1"/>
          </p:cNvSpPr>
          <p:nvPr>
            <p:ph type="body" sz="quarter" idx="69"/>
          </p:nvPr>
        </p:nvSpPr>
        <p:spPr>
          <a:xfrm>
            <a:off x="3963047"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92" name="Text Placeholder 2"/>
          <p:cNvSpPr>
            <a:spLocks noGrp="1"/>
          </p:cNvSpPr>
          <p:nvPr>
            <p:ph type="body" sz="quarter" idx="71"/>
          </p:nvPr>
        </p:nvSpPr>
        <p:spPr>
          <a:xfrm>
            <a:off x="5863108"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a:t>Click to edit Master text styles</a:t>
            </a:r>
          </a:p>
        </p:txBody>
      </p:sp>
      <p:sp>
        <p:nvSpPr>
          <p:cNvPr id="193" name="Picture Placeholder 4"/>
          <p:cNvSpPr>
            <a:spLocks noGrp="1"/>
          </p:cNvSpPr>
          <p:nvPr>
            <p:ph type="pic" sz="quarter" idx="72"/>
          </p:nvPr>
        </p:nvSpPr>
        <p:spPr>
          <a:xfrm>
            <a:off x="5736108" y="4049120"/>
            <a:ext cx="1187450" cy="492125"/>
          </a:xfrm>
        </p:spPr>
        <p:txBody>
          <a:bodyPr/>
          <a:lstStyle>
            <a:lvl1pPr algn="ctr">
              <a:defRPr sz="1100">
                <a:solidFill>
                  <a:schemeClr val="tx2">
                    <a:lumMod val="65000"/>
                    <a:lumOff val="35000"/>
                  </a:schemeClr>
                </a:solidFill>
              </a:defRPr>
            </a:lvl1pPr>
          </a:lstStyle>
          <a:p>
            <a:pPr lvl="0"/>
            <a:r>
              <a:rPr lang="en-US" noProof="0"/>
              <a:t>Drag picture to placeholder or click icon to add</a:t>
            </a:r>
            <a:endParaRPr lang="en-US" noProof="0" dirty="0"/>
          </a:p>
        </p:txBody>
      </p:sp>
      <p:sp>
        <p:nvSpPr>
          <p:cNvPr id="194" name="Text Placeholder 2"/>
          <p:cNvSpPr>
            <a:spLocks noGrp="1"/>
          </p:cNvSpPr>
          <p:nvPr>
            <p:ph type="body" sz="quarter" idx="73"/>
          </p:nvPr>
        </p:nvSpPr>
        <p:spPr>
          <a:xfrm>
            <a:off x="5724716"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195" name="Text Placeholder 2"/>
          <p:cNvSpPr>
            <a:spLocks noGrp="1"/>
          </p:cNvSpPr>
          <p:nvPr>
            <p:ph type="body" sz="quarter" idx="74"/>
          </p:nvPr>
        </p:nvSpPr>
        <p:spPr>
          <a:xfrm>
            <a:off x="5724716"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196" name="Text Placeholder 2"/>
          <p:cNvSpPr>
            <a:spLocks noGrp="1"/>
          </p:cNvSpPr>
          <p:nvPr>
            <p:ph type="body" sz="quarter" idx="75"/>
          </p:nvPr>
        </p:nvSpPr>
        <p:spPr>
          <a:xfrm>
            <a:off x="5724716"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97" name="Text Placeholder 2"/>
          <p:cNvSpPr>
            <a:spLocks noGrp="1"/>
          </p:cNvSpPr>
          <p:nvPr>
            <p:ph type="body" sz="quarter" idx="76"/>
          </p:nvPr>
        </p:nvSpPr>
        <p:spPr>
          <a:xfrm>
            <a:off x="5724716"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99" name="Text Placeholder 2"/>
          <p:cNvSpPr>
            <a:spLocks noGrp="1"/>
          </p:cNvSpPr>
          <p:nvPr>
            <p:ph type="body" sz="quarter" idx="78"/>
          </p:nvPr>
        </p:nvSpPr>
        <p:spPr>
          <a:xfrm>
            <a:off x="7636461"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a:t>Click to edit Master text styles</a:t>
            </a:r>
          </a:p>
        </p:txBody>
      </p:sp>
      <p:sp>
        <p:nvSpPr>
          <p:cNvPr id="200" name="Picture Placeholder 4"/>
          <p:cNvSpPr>
            <a:spLocks noGrp="1"/>
          </p:cNvSpPr>
          <p:nvPr>
            <p:ph type="pic" sz="quarter" idx="79"/>
          </p:nvPr>
        </p:nvSpPr>
        <p:spPr>
          <a:xfrm>
            <a:off x="7509461" y="4049120"/>
            <a:ext cx="1187450" cy="492125"/>
          </a:xfrm>
        </p:spPr>
        <p:txBody>
          <a:bodyPr/>
          <a:lstStyle>
            <a:lvl1pPr algn="ctr">
              <a:defRPr sz="1100">
                <a:solidFill>
                  <a:schemeClr val="tx2">
                    <a:lumMod val="65000"/>
                    <a:lumOff val="35000"/>
                  </a:schemeClr>
                </a:solidFill>
              </a:defRPr>
            </a:lvl1pPr>
          </a:lstStyle>
          <a:p>
            <a:pPr lvl="0"/>
            <a:r>
              <a:rPr lang="en-US" noProof="0"/>
              <a:t>Drag picture to placeholder or click icon to add</a:t>
            </a:r>
            <a:endParaRPr lang="en-US" noProof="0" dirty="0"/>
          </a:p>
        </p:txBody>
      </p:sp>
      <p:sp>
        <p:nvSpPr>
          <p:cNvPr id="201" name="Text Placeholder 2"/>
          <p:cNvSpPr>
            <a:spLocks noGrp="1"/>
          </p:cNvSpPr>
          <p:nvPr>
            <p:ph type="body" sz="quarter" idx="80"/>
          </p:nvPr>
        </p:nvSpPr>
        <p:spPr>
          <a:xfrm>
            <a:off x="7498069"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202" name="Text Placeholder 2"/>
          <p:cNvSpPr>
            <a:spLocks noGrp="1"/>
          </p:cNvSpPr>
          <p:nvPr>
            <p:ph type="body" sz="quarter" idx="81"/>
          </p:nvPr>
        </p:nvSpPr>
        <p:spPr>
          <a:xfrm>
            <a:off x="7498069"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203" name="Text Placeholder 2"/>
          <p:cNvSpPr>
            <a:spLocks noGrp="1"/>
          </p:cNvSpPr>
          <p:nvPr>
            <p:ph type="body" sz="quarter" idx="82"/>
          </p:nvPr>
        </p:nvSpPr>
        <p:spPr>
          <a:xfrm>
            <a:off x="7498069"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04" name="Text Placeholder 2"/>
          <p:cNvSpPr>
            <a:spLocks noGrp="1"/>
          </p:cNvSpPr>
          <p:nvPr>
            <p:ph type="body" sz="quarter" idx="83"/>
          </p:nvPr>
        </p:nvSpPr>
        <p:spPr>
          <a:xfrm>
            <a:off x="7498069"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05" name="ClipArt Placeholder 9"/>
          <p:cNvSpPr>
            <a:spLocks noGrp="1"/>
          </p:cNvSpPr>
          <p:nvPr>
            <p:ph type="clipArt" sz="quarter" idx="84"/>
          </p:nvPr>
        </p:nvSpPr>
        <p:spPr>
          <a:xfrm>
            <a:off x="349091" y="1370027"/>
            <a:ext cx="1456764" cy="2023969"/>
          </a:xfrm>
          <a:prstGeom prst="roundRect">
            <a:avLst/>
          </a:prstGeom>
          <a:ln w="19050" cmpd="sng">
            <a:solidFill>
              <a:schemeClr val="bg2"/>
            </a:solidFill>
          </a:ln>
        </p:spPr>
        <p:txBody>
          <a:bodyPr/>
          <a:lstStyle/>
          <a:p>
            <a:pPr lvl="0"/>
            <a:r>
              <a:rPr lang="en-US" noProof="0"/>
              <a:t>Click icon to add clip art</a:t>
            </a:r>
            <a:endParaRPr lang="en-US" noProof="0" dirty="0"/>
          </a:p>
        </p:txBody>
      </p:sp>
      <p:sp>
        <p:nvSpPr>
          <p:cNvPr id="206" name="ClipArt Placeholder 9"/>
          <p:cNvSpPr>
            <a:spLocks noGrp="1"/>
          </p:cNvSpPr>
          <p:nvPr>
            <p:ph type="clipArt" sz="quarter" idx="85"/>
          </p:nvPr>
        </p:nvSpPr>
        <p:spPr>
          <a:xfrm>
            <a:off x="2100304" y="1370027"/>
            <a:ext cx="1456764" cy="2023969"/>
          </a:xfrm>
          <a:prstGeom prst="roundRect">
            <a:avLst/>
          </a:prstGeom>
          <a:ln w="19050" cmpd="sng">
            <a:solidFill>
              <a:schemeClr val="bg2"/>
            </a:solidFill>
          </a:ln>
        </p:spPr>
        <p:txBody>
          <a:bodyPr/>
          <a:lstStyle/>
          <a:p>
            <a:pPr lvl="0"/>
            <a:r>
              <a:rPr lang="en-US" noProof="0"/>
              <a:t>Click icon to add clip art</a:t>
            </a:r>
            <a:endParaRPr lang="en-US" noProof="0" dirty="0"/>
          </a:p>
        </p:txBody>
      </p:sp>
      <p:sp>
        <p:nvSpPr>
          <p:cNvPr id="207" name="ClipArt Placeholder 9"/>
          <p:cNvSpPr>
            <a:spLocks noGrp="1"/>
          </p:cNvSpPr>
          <p:nvPr>
            <p:ph type="clipArt" sz="quarter" idx="86"/>
          </p:nvPr>
        </p:nvSpPr>
        <p:spPr>
          <a:xfrm>
            <a:off x="3851516" y="1370027"/>
            <a:ext cx="1456764" cy="2023969"/>
          </a:xfrm>
          <a:prstGeom prst="roundRect">
            <a:avLst/>
          </a:prstGeom>
          <a:ln w="19050" cmpd="sng">
            <a:solidFill>
              <a:schemeClr val="bg2"/>
            </a:solidFill>
          </a:ln>
        </p:spPr>
        <p:txBody>
          <a:bodyPr/>
          <a:lstStyle/>
          <a:p>
            <a:pPr lvl="0"/>
            <a:r>
              <a:rPr lang="en-US" noProof="0"/>
              <a:t>Click icon to add clip art</a:t>
            </a:r>
            <a:endParaRPr lang="en-US" noProof="0" dirty="0"/>
          </a:p>
        </p:txBody>
      </p:sp>
      <p:sp>
        <p:nvSpPr>
          <p:cNvPr id="208" name="ClipArt Placeholder 9"/>
          <p:cNvSpPr>
            <a:spLocks noGrp="1"/>
          </p:cNvSpPr>
          <p:nvPr>
            <p:ph type="clipArt" sz="quarter" idx="87"/>
          </p:nvPr>
        </p:nvSpPr>
        <p:spPr>
          <a:xfrm>
            <a:off x="5602728" y="1370027"/>
            <a:ext cx="1456764" cy="2023969"/>
          </a:xfrm>
          <a:prstGeom prst="roundRect">
            <a:avLst/>
          </a:prstGeom>
          <a:ln w="19050" cmpd="sng">
            <a:solidFill>
              <a:schemeClr val="bg2"/>
            </a:solidFill>
          </a:ln>
        </p:spPr>
        <p:txBody>
          <a:bodyPr/>
          <a:lstStyle/>
          <a:p>
            <a:pPr lvl="0"/>
            <a:r>
              <a:rPr lang="en-US" noProof="0"/>
              <a:t>Click icon to add clip art</a:t>
            </a:r>
            <a:endParaRPr lang="en-US" noProof="0" dirty="0"/>
          </a:p>
        </p:txBody>
      </p:sp>
      <p:sp>
        <p:nvSpPr>
          <p:cNvPr id="209" name="ClipArt Placeholder 9"/>
          <p:cNvSpPr>
            <a:spLocks noGrp="1"/>
          </p:cNvSpPr>
          <p:nvPr>
            <p:ph type="clipArt" sz="quarter" idx="88"/>
          </p:nvPr>
        </p:nvSpPr>
        <p:spPr>
          <a:xfrm>
            <a:off x="7353941" y="1370027"/>
            <a:ext cx="1456764" cy="2023969"/>
          </a:xfrm>
          <a:prstGeom prst="roundRect">
            <a:avLst/>
          </a:prstGeom>
          <a:ln w="19050" cmpd="sng">
            <a:solidFill>
              <a:schemeClr val="bg2"/>
            </a:solidFill>
          </a:ln>
        </p:spPr>
        <p:txBody>
          <a:bodyPr/>
          <a:lstStyle/>
          <a:p>
            <a:pPr lvl="0"/>
            <a:r>
              <a:rPr lang="en-US" noProof="0"/>
              <a:t>Click icon to add clip art</a:t>
            </a:r>
            <a:endParaRPr lang="en-US" noProof="0" dirty="0"/>
          </a:p>
        </p:txBody>
      </p:sp>
      <p:sp>
        <p:nvSpPr>
          <p:cNvPr id="210" name="Text Placeholder 2"/>
          <p:cNvSpPr>
            <a:spLocks noGrp="1"/>
          </p:cNvSpPr>
          <p:nvPr>
            <p:ph type="body" sz="quarter" idx="89"/>
          </p:nvPr>
        </p:nvSpPr>
        <p:spPr>
          <a:xfrm>
            <a:off x="610748" y="1423804"/>
            <a:ext cx="933450" cy="224584"/>
          </a:xfrm>
        </p:spPr>
        <p:txBody>
          <a:bodyPr>
            <a:normAutofit/>
          </a:bodyPr>
          <a:lstStyle>
            <a:lvl1pPr algn="ctr">
              <a:lnSpc>
                <a:spcPct val="100000"/>
              </a:lnSpc>
              <a:spcBef>
                <a:spcPts val="0"/>
              </a:spcBef>
              <a:defRPr sz="1200" b="1"/>
            </a:lvl1pPr>
          </a:lstStyle>
          <a:p>
            <a:pPr lvl="0"/>
            <a:r>
              <a:rPr lang="en-US"/>
              <a:t>Click to edit Master text styles</a:t>
            </a:r>
          </a:p>
        </p:txBody>
      </p:sp>
      <p:sp>
        <p:nvSpPr>
          <p:cNvPr id="211" name="Picture Placeholder 4"/>
          <p:cNvSpPr>
            <a:spLocks noGrp="1"/>
          </p:cNvSpPr>
          <p:nvPr>
            <p:ph type="pic" sz="quarter" idx="90"/>
          </p:nvPr>
        </p:nvSpPr>
        <p:spPr>
          <a:xfrm>
            <a:off x="483748" y="1697806"/>
            <a:ext cx="1187450" cy="492125"/>
          </a:xfrm>
        </p:spPr>
        <p:txBody>
          <a:bodyPr/>
          <a:lstStyle>
            <a:lvl1pPr algn="ctr">
              <a:defRPr sz="1100"/>
            </a:lvl1pPr>
          </a:lstStyle>
          <a:p>
            <a:pPr lvl="0"/>
            <a:r>
              <a:rPr lang="en-US" noProof="0"/>
              <a:t>Drag picture to placeholder or click icon to add</a:t>
            </a:r>
            <a:endParaRPr lang="en-US" noProof="0" dirty="0"/>
          </a:p>
        </p:txBody>
      </p:sp>
      <p:sp>
        <p:nvSpPr>
          <p:cNvPr id="212" name="Text Placeholder 2"/>
          <p:cNvSpPr>
            <a:spLocks noGrp="1"/>
          </p:cNvSpPr>
          <p:nvPr>
            <p:ph type="body" sz="quarter" idx="91"/>
          </p:nvPr>
        </p:nvSpPr>
        <p:spPr>
          <a:xfrm>
            <a:off x="472356"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213" name="Text Placeholder 2"/>
          <p:cNvSpPr>
            <a:spLocks noGrp="1"/>
          </p:cNvSpPr>
          <p:nvPr>
            <p:ph type="body" sz="quarter" idx="92"/>
          </p:nvPr>
        </p:nvSpPr>
        <p:spPr>
          <a:xfrm>
            <a:off x="472356"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214" name="Text Placeholder 2"/>
          <p:cNvSpPr>
            <a:spLocks noGrp="1"/>
          </p:cNvSpPr>
          <p:nvPr>
            <p:ph type="body" sz="quarter" idx="93"/>
          </p:nvPr>
        </p:nvSpPr>
        <p:spPr>
          <a:xfrm>
            <a:off x="472356"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15" name="Text Placeholder 2"/>
          <p:cNvSpPr>
            <a:spLocks noGrp="1"/>
          </p:cNvSpPr>
          <p:nvPr>
            <p:ph type="body" sz="quarter" idx="94"/>
          </p:nvPr>
        </p:nvSpPr>
        <p:spPr>
          <a:xfrm>
            <a:off x="472356"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16" name="Text Placeholder 2"/>
          <p:cNvSpPr>
            <a:spLocks noGrp="1"/>
          </p:cNvSpPr>
          <p:nvPr>
            <p:ph type="body" sz="quarter" idx="95"/>
          </p:nvPr>
        </p:nvSpPr>
        <p:spPr>
          <a:xfrm>
            <a:off x="2328765" y="1423804"/>
            <a:ext cx="933450" cy="224584"/>
          </a:xfrm>
        </p:spPr>
        <p:txBody>
          <a:bodyPr>
            <a:normAutofit/>
          </a:bodyPr>
          <a:lstStyle>
            <a:lvl1pPr algn="ctr">
              <a:lnSpc>
                <a:spcPct val="100000"/>
              </a:lnSpc>
              <a:spcBef>
                <a:spcPts val="0"/>
              </a:spcBef>
              <a:defRPr sz="1200" b="1"/>
            </a:lvl1pPr>
          </a:lstStyle>
          <a:p>
            <a:pPr lvl="0"/>
            <a:r>
              <a:rPr lang="en-US"/>
              <a:t>Click to edit Master text styles</a:t>
            </a:r>
          </a:p>
        </p:txBody>
      </p:sp>
      <p:sp>
        <p:nvSpPr>
          <p:cNvPr id="217" name="Picture Placeholder 4"/>
          <p:cNvSpPr>
            <a:spLocks noGrp="1"/>
          </p:cNvSpPr>
          <p:nvPr>
            <p:ph type="pic" sz="quarter" idx="96"/>
          </p:nvPr>
        </p:nvSpPr>
        <p:spPr>
          <a:xfrm>
            <a:off x="2201765" y="1697806"/>
            <a:ext cx="1187450" cy="492125"/>
          </a:xfrm>
        </p:spPr>
        <p:txBody>
          <a:bodyPr/>
          <a:lstStyle>
            <a:lvl1pPr algn="ctr">
              <a:defRPr sz="1100"/>
            </a:lvl1pPr>
          </a:lstStyle>
          <a:p>
            <a:pPr lvl="0"/>
            <a:r>
              <a:rPr lang="en-US" noProof="0"/>
              <a:t>Drag picture to placeholder or click icon to add</a:t>
            </a:r>
            <a:endParaRPr lang="en-US" noProof="0" dirty="0"/>
          </a:p>
        </p:txBody>
      </p:sp>
      <p:sp>
        <p:nvSpPr>
          <p:cNvPr id="218" name="Text Placeholder 2"/>
          <p:cNvSpPr>
            <a:spLocks noGrp="1"/>
          </p:cNvSpPr>
          <p:nvPr>
            <p:ph type="body" sz="quarter" idx="97"/>
          </p:nvPr>
        </p:nvSpPr>
        <p:spPr>
          <a:xfrm>
            <a:off x="2190373"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219" name="Text Placeholder 2"/>
          <p:cNvSpPr>
            <a:spLocks noGrp="1"/>
          </p:cNvSpPr>
          <p:nvPr>
            <p:ph type="body" sz="quarter" idx="98"/>
          </p:nvPr>
        </p:nvSpPr>
        <p:spPr>
          <a:xfrm>
            <a:off x="2190373"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220" name="Text Placeholder 2"/>
          <p:cNvSpPr>
            <a:spLocks noGrp="1"/>
          </p:cNvSpPr>
          <p:nvPr>
            <p:ph type="body" sz="quarter" idx="99"/>
          </p:nvPr>
        </p:nvSpPr>
        <p:spPr>
          <a:xfrm>
            <a:off x="2190373"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21" name="Text Placeholder 2"/>
          <p:cNvSpPr>
            <a:spLocks noGrp="1"/>
          </p:cNvSpPr>
          <p:nvPr>
            <p:ph type="body" sz="quarter" idx="100"/>
          </p:nvPr>
        </p:nvSpPr>
        <p:spPr>
          <a:xfrm>
            <a:off x="2190373"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22" name="Text Placeholder 2"/>
          <p:cNvSpPr>
            <a:spLocks noGrp="1"/>
          </p:cNvSpPr>
          <p:nvPr>
            <p:ph type="body" sz="quarter" idx="101"/>
          </p:nvPr>
        </p:nvSpPr>
        <p:spPr>
          <a:xfrm>
            <a:off x="4108696" y="1423804"/>
            <a:ext cx="933450" cy="224584"/>
          </a:xfrm>
        </p:spPr>
        <p:txBody>
          <a:bodyPr>
            <a:normAutofit/>
          </a:bodyPr>
          <a:lstStyle>
            <a:lvl1pPr algn="ctr">
              <a:lnSpc>
                <a:spcPct val="100000"/>
              </a:lnSpc>
              <a:spcBef>
                <a:spcPts val="0"/>
              </a:spcBef>
              <a:defRPr sz="1200" b="1"/>
            </a:lvl1pPr>
          </a:lstStyle>
          <a:p>
            <a:pPr lvl="0"/>
            <a:r>
              <a:rPr lang="en-US"/>
              <a:t>Click to edit Master text styles</a:t>
            </a:r>
          </a:p>
        </p:txBody>
      </p:sp>
      <p:sp>
        <p:nvSpPr>
          <p:cNvPr id="223" name="Picture Placeholder 4"/>
          <p:cNvSpPr>
            <a:spLocks noGrp="1"/>
          </p:cNvSpPr>
          <p:nvPr>
            <p:ph type="pic" sz="quarter" idx="102"/>
          </p:nvPr>
        </p:nvSpPr>
        <p:spPr>
          <a:xfrm>
            <a:off x="3981696" y="1697806"/>
            <a:ext cx="1187450" cy="492125"/>
          </a:xfrm>
        </p:spPr>
        <p:txBody>
          <a:bodyPr/>
          <a:lstStyle>
            <a:lvl1pPr algn="ctr">
              <a:defRPr sz="1100"/>
            </a:lvl1pPr>
          </a:lstStyle>
          <a:p>
            <a:pPr lvl="0"/>
            <a:r>
              <a:rPr lang="en-US" noProof="0"/>
              <a:t>Drag picture to placeholder or click icon to add</a:t>
            </a:r>
            <a:endParaRPr lang="en-US" noProof="0" dirty="0"/>
          </a:p>
        </p:txBody>
      </p:sp>
      <p:sp>
        <p:nvSpPr>
          <p:cNvPr id="224" name="Text Placeholder 2"/>
          <p:cNvSpPr>
            <a:spLocks noGrp="1"/>
          </p:cNvSpPr>
          <p:nvPr>
            <p:ph type="body" sz="quarter" idx="103"/>
          </p:nvPr>
        </p:nvSpPr>
        <p:spPr>
          <a:xfrm>
            <a:off x="3970304"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225" name="Text Placeholder 2"/>
          <p:cNvSpPr>
            <a:spLocks noGrp="1"/>
          </p:cNvSpPr>
          <p:nvPr>
            <p:ph type="body" sz="quarter" idx="104"/>
          </p:nvPr>
        </p:nvSpPr>
        <p:spPr>
          <a:xfrm>
            <a:off x="3970304"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226" name="Text Placeholder 2"/>
          <p:cNvSpPr>
            <a:spLocks noGrp="1"/>
          </p:cNvSpPr>
          <p:nvPr>
            <p:ph type="body" sz="quarter" idx="105"/>
          </p:nvPr>
        </p:nvSpPr>
        <p:spPr>
          <a:xfrm>
            <a:off x="3970304"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27" name="Text Placeholder 2"/>
          <p:cNvSpPr>
            <a:spLocks noGrp="1"/>
          </p:cNvSpPr>
          <p:nvPr>
            <p:ph type="body" sz="quarter" idx="106"/>
          </p:nvPr>
        </p:nvSpPr>
        <p:spPr>
          <a:xfrm>
            <a:off x="3970304"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28" name="Text Placeholder 2"/>
          <p:cNvSpPr>
            <a:spLocks noGrp="1"/>
          </p:cNvSpPr>
          <p:nvPr>
            <p:ph type="body" sz="quarter" idx="107"/>
          </p:nvPr>
        </p:nvSpPr>
        <p:spPr>
          <a:xfrm>
            <a:off x="5870365" y="1423804"/>
            <a:ext cx="933450" cy="224584"/>
          </a:xfrm>
        </p:spPr>
        <p:txBody>
          <a:bodyPr>
            <a:normAutofit/>
          </a:bodyPr>
          <a:lstStyle>
            <a:lvl1pPr algn="ctr">
              <a:lnSpc>
                <a:spcPct val="100000"/>
              </a:lnSpc>
              <a:spcBef>
                <a:spcPts val="0"/>
              </a:spcBef>
              <a:defRPr sz="1200" b="1"/>
            </a:lvl1pPr>
          </a:lstStyle>
          <a:p>
            <a:pPr lvl="0"/>
            <a:r>
              <a:rPr lang="en-US"/>
              <a:t>Click to edit Master text styles</a:t>
            </a:r>
          </a:p>
        </p:txBody>
      </p:sp>
      <p:sp>
        <p:nvSpPr>
          <p:cNvPr id="229" name="Picture Placeholder 4"/>
          <p:cNvSpPr>
            <a:spLocks noGrp="1"/>
          </p:cNvSpPr>
          <p:nvPr>
            <p:ph type="pic" sz="quarter" idx="108"/>
          </p:nvPr>
        </p:nvSpPr>
        <p:spPr>
          <a:xfrm>
            <a:off x="5743365" y="1697806"/>
            <a:ext cx="1187450" cy="492125"/>
          </a:xfrm>
        </p:spPr>
        <p:txBody>
          <a:bodyPr/>
          <a:lstStyle>
            <a:lvl1pPr algn="ctr">
              <a:defRPr sz="1100"/>
            </a:lvl1pPr>
          </a:lstStyle>
          <a:p>
            <a:pPr lvl="0"/>
            <a:r>
              <a:rPr lang="en-US" noProof="0"/>
              <a:t>Drag picture to placeholder or click icon to add</a:t>
            </a:r>
            <a:endParaRPr lang="en-US" noProof="0" dirty="0"/>
          </a:p>
        </p:txBody>
      </p:sp>
      <p:sp>
        <p:nvSpPr>
          <p:cNvPr id="230" name="Text Placeholder 2"/>
          <p:cNvSpPr>
            <a:spLocks noGrp="1"/>
          </p:cNvSpPr>
          <p:nvPr>
            <p:ph type="body" sz="quarter" idx="109"/>
          </p:nvPr>
        </p:nvSpPr>
        <p:spPr>
          <a:xfrm>
            <a:off x="5731973"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231" name="Text Placeholder 2"/>
          <p:cNvSpPr>
            <a:spLocks noGrp="1"/>
          </p:cNvSpPr>
          <p:nvPr>
            <p:ph type="body" sz="quarter" idx="110"/>
          </p:nvPr>
        </p:nvSpPr>
        <p:spPr>
          <a:xfrm>
            <a:off x="5731973"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232" name="Text Placeholder 2"/>
          <p:cNvSpPr>
            <a:spLocks noGrp="1"/>
          </p:cNvSpPr>
          <p:nvPr>
            <p:ph type="body" sz="quarter" idx="111"/>
          </p:nvPr>
        </p:nvSpPr>
        <p:spPr>
          <a:xfrm>
            <a:off x="5731973"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33" name="Text Placeholder 2"/>
          <p:cNvSpPr>
            <a:spLocks noGrp="1"/>
          </p:cNvSpPr>
          <p:nvPr>
            <p:ph type="body" sz="quarter" idx="112"/>
          </p:nvPr>
        </p:nvSpPr>
        <p:spPr>
          <a:xfrm>
            <a:off x="5731973"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34" name="Text Placeholder 2"/>
          <p:cNvSpPr>
            <a:spLocks noGrp="1"/>
          </p:cNvSpPr>
          <p:nvPr>
            <p:ph type="body" sz="quarter" idx="113"/>
          </p:nvPr>
        </p:nvSpPr>
        <p:spPr>
          <a:xfrm>
            <a:off x="7643718" y="1423804"/>
            <a:ext cx="933450" cy="224584"/>
          </a:xfrm>
        </p:spPr>
        <p:txBody>
          <a:bodyPr>
            <a:normAutofit/>
          </a:bodyPr>
          <a:lstStyle>
            <a:lvl1pPr algn="ctr">
              <a:lnSpc>
                <a:spcPct val="100000"/>
              </a:lnSpc>
              <a:spcBef>
                <a:spcPts val="0"/>
              </a:spcBef>
              <a:defRPr sz="1200" b="1"/>
            </a:lvl1pPr>
          </a:lstStyle>
          <a:p>
            <a:pPr lvl="0"/>
            <a:r>
              <a:rPr lang="en-US"/>
              <a:t>Click to edit Master text styles</a:t>
            </a:r>
          </a:p>
        </p:txBody>
      </p:sp>
      <p:sp>
        <p:nvSpPr>
          <p:cNvPr id="235" name="Picture Placeholder 4"/>
          <p:cNvSpPr>
            <a:spLocks noGrp="1"/>
          </p:cNvSpPr>
          <p:nvPr>
            <p:ph type="pic" sz="quarter" idx="114"/>
          </p:nvPr>
        </p:nvSpPr>
        <p:spPr>
          <a:xfrm>
            <a:off x="7516718" y="1697806"/>
            <a:ext cx="1187450" cy="492125"/>
          </a:xfrm>
        </p:spPr>
        <p:txBody>
          <a:bodyPr/>
          <a:lstStyle>
            <a:lvl1pPr algn="ctr">
              <a:defRPr sz="1100"/>
            </a:lvl1pPr>
          </a:lstStyle>
          <a:p>
            <a:pPr lvl="0"/>
            <a:r>
              <a:rPr lang="en-US" noProof="0"/>
              <a:t>Drag picture to placeholder or click icon to add</a:t>
            </a:r>
            <a:endParaRPr lang="en-US" noProof="0" dirty="0"/>
          </a:p>
        </p:txBody>
      </p:sp>
      <p:sp>
        <p:nvSpPr>
          <p:cNvPr id="236" name="Text Placeholder 2"/>
          <p:cNvSpPr>
            <a:spLocks noGrp="1"/>
          </p:cNvSpPr>
          <p:nvPr>
            <p:ph type="body" sz="quarter" idx="115"/>
          </p:nvPr>
        </p:nvSpPr>
        <p:spPr>
          <a:xfrm>
            <a:off x="7505326"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237" name="Text Placeholder 2"/>
          <p:cNvSpPr>
            <a:spLocks noGrp="1"/>
          </p:cNvSpPr>
          <p:nvPr>
            <p:ph type="body" sz="quarter" idx="116"/>
          </p:nvPr>
        </p:nvSpPr>
        <p:spPr>
          <a:xfrm>
            <a:off x="7505326"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238" name="Text Placeholder 2"/>
          <p:cNvSpPr>
            <a:spLocks noGrp="1"/>
          </p:cNvSpPr>
          <p:nvPr>
            <p:ph type="body" sz="quarter" idx="117"/>
          </p:nvPr>
        </p:nvSpPr>
        <p:spPr>
          <a:xfrm>
            <a:off x="7505326"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39" name="Text Placeholder 2"/>
          <p:cNvSpPr>
            <a:spLocks noGrp="1"/>
          </p:cNvSpPr>
          <p:nvPr>
            <p:ph type="body" sz="quarter" idx="118"/>
          </p:nvPr>
        </p:nvSpPr>
        <p:spPr>
          <a:xfrm>
            <a:off x="7505326"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31" name="Footer Placeholder 1">
            <a:extLst>
              <a:ext uri="{FF2B5EF4-FFF2-40B4-BE49-F238E27FC236}">
                <a16:creationId xmlns:a16="http://schemas.microsoft.com/office/drawing/2014/main" id="{C1BE7452-993E-49D6-9FD4-07734D0EA65E}"/>
              </a:ext>
            </a:extLst>
          </p:cNvPr>
          <p:cNvSpPr>
            <a:spLocks noGrp="1"/>
          </p:cNvSpPr>
          <p:nvPr>
            <p:ph type="ftr" sz="quarter" idx="119"/>
          </p:nvPr>
        </p:nvSpPr>
        <p:spPr/>
        <p:txBody>
          <a:bodyPr/>
          <a:lstStyle>
            <a:lvl1pPr>
              <a:defRPr/>
            </a:lvl1pPr>
          </a:lstStyle>
          <a:p>
            <a:pPr>
              <a:defRPr/>
            </a:pPr>
            <a:r>
              <a:rPr lang="en-US">
                <a:solidFill>
                  <a:srgbClr val="000000">
                    <a:lumMod val="65000"/>
                    <a:lumOff val="35000"/>
                  </a:srgbClr>
                </a:solidFill>
              </a:rPr>
              <a:t>Presentation Title</a:t>
            </a:r>
          </a:p>
        </p:txBody>
      </p:sp>
      <p:sp>
        <p:nvSpPr>
          <p:cNvPr id="132" name="Slide Number Placeholder 2">
            <a:extLst>
              <a:ext uri="{FF2B5EF4-FFF2-40B4-BE49-F238E27FC236}">
                <a16:creationId xmlns:a16="http://schemas.microsoft.com/office/drawing/2014/main" id="{CBF9F3FE-4260-47EA-A92B-7B0F2E85EB66}"/>
              </a:ext>
            </a:extLst>
          </p:cNvPr>
          <p:cNvSpPr>
            <a:spLocks noGrp="1"/>
          </p:cNvSpPr>
          <p:nvPr>
            <p:ph type="sldNum" sz="quarter" idx="120"/>
          </p:nvPr>
        </p:nvSpPr>
        <p:spPr/>
        <p:txBody>
          <a:bodyPr/>
          <a:lstStyle>
            <a:lvl1pPr>
              <a:defRPr/>
            </a:lvl1pPr>
          </a:lstStyle>
          <a:p>
            <a:fld id="{49575BF5-CB28-423A-9EF7-080E28EDB871}" type="slidenum">
              <a:rPr lang="en-US" altLang="en-US"/>
              <a:pPr/>
              <a:t>‹#›</a:t>
            </a:fld>
            <a:endParaRPr lang="en-US" altLang="en-US"/>
          </a:p>
        </p:txBody>
      </p:sp>
    </p:spTree>
    <p:extLst>
      <p:ext uri="{BB962C8B-B14F-4D97-AF65-F5344CB8AC3E}">
        <p14:creationId xmlns:p14="http://schemas.microsoft.com/office/powerpoint/2010/main" val="3203801258"/>
      </p:ext>
    </p:extLst>
  </p:cSld>
  <p:clrMapOvr>
    <a:masterClrMapping/>
  </p:clrMapOvr>
</p:sldLayout>
</file>

<file path=ppt/slideLayouts/slideLayout204.xml><?xml version="1.0" encoding="utf-8"?>
<p:sldLayout xmlns:a="http://schemas.openxmlformats.org/drawingml/2006/main" xmlns:r="http://schemas.openxmlformats.org/officeDocument/2006/relationships" xmlns:p="http://schemas.openxmlformats.org/presentationml/2006/main" preserve="1" userDrawn="1">
  <p:cSld name="Photo Slide">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0"/>
            <a:ext cx="9144000" cy="6136106"/>
          </a:xfrm>
        </p:spPr>
        <p:txBody>
          <a:bodyPr/>
          <a:lstStyle>
            <a:lvl1pPr algn="ctr">
              <a:defRPr/>
            </a:lvl1pPr>
          </a:lstStyle>
          <a:p>
            <a:pPr lvl="0"/>
            <a:r>
              <a:rPr lang="en-US" noProof="0"/>
              <a:t>Drag picture to placeholder or click icon to add</a:t>
            </a:r>
            <a:endParaRPr lang="en-US" noProof="0" dirty="0"/>
          </a:p>
        </p:txBody>
      </p:sp>
      <p:sp>
        <p:nvSpPr>
          <p:cNvPr id="3" name="Title 2"/>
          <p:cNvSpPr>
            <a:spLocks noGrp="1"/>
          </p:cNvSpPr>
          <p:nvPr>
            <p:ph type="title"/>
          </p:nvPr>
        </p:nvSpPr>
        <p:spPr>
          <a:xfrm>
            <a:off x="4946316" y="4064001"/>
            <a:ext cx="3978929" cy="1751263"/>
          </a:xfrm>
        </p:spPr>
        <p:txBody>
          <a:bodyPr/>
          <a:lstStyle>
            <a:lvl1pPr>
              <a:defRPr sz="3000" b="0" i="0">
                <a:solidFill>
                  <a:schemeClr val="tx1"/>
                </a:solidFill>
                <a:effectLst/>
                <a:latin typeface="Arial"/>
                <a:cs typeface="Arial"/>
              </a:defRPr>
            </a:lvl1pPr>
          </a:lstStyle>
          <a:p>
            <a:r>
              <a:rPr lang="en-US"/>
              <a:t>Click to edit Master title style</a:t>
            </a:r>
            <a:endParaRPr lang="en-US" dirty="0"/>
          </a:p>
        </p:txBody>
      </p:sp>
      <p:sp>
        <p:nvSpPr>
          <p:cNvPr id="5" name="Slide Number Placeholder 3">
            <a:extLst>
              <a:ext uri="{FF2B5EF4-FFF2-40B4-BE49-F238E27FC236}">
                <a16:creationId xmlns:a16="http://schemas.microsoft.com/office/drawing/2014/main" id="{BD848FB2-8AA3-4B8C-8342-17F8B6870656}"/>
              </a:ext>
            </a:extLst>
          </p:cNvPr>
          <p:cNvSpPr>
            <a:spLocks noGrp="1"/>
          </p:cNvSpPr>
          <p:nvPr>
            <p:ph type="sldNum" sz="quarter" idx="11"/>
          </p:nvPr>
        </p:nvSpPr>
        <p:spPr/>
        <p:txBody>
          <a:bodyPr/>
          <a:lstStyle>
            <a:lvl1pPr>
              <a:defRPr/>
            </a:lvl1pPr>
          </a:lstStyle>
          <a:p>
            <a:fld id="{E86BF71D-F475-463C-ABE9-344ED7FB8780}" type="slidenum">
              <a:rPr lang="en-US" altLang="en-US"/>
              <a:pPr/>
              <a:t>‹#›</a:t>
            </a:fld>
            <a:endParaRPr lang="en-US" altLang="en-US"/>
          </a:p>
        </p:txBody>
      </p:sp>
      <p:sp>
        <p:nvSpPr>
          <p:cNvPr id="6" name="Footer Placeholder 4">
            <a:extLst>
              <a:ext uri="{FF2B5EF4-FFF2-40B4-BE49-F238E27FC236}">
                <a16:creationId xmlns:a16="http://schemas.microsoft.com/office/drawing/2014/main" id="{16E576D0-37C1-47CE-91D9-82B1BA2BF196}"/>
              </a:ext>
            </a:extLst>
          </p:cNvPr>
          <p:cNvSpPr>
            <a:spLocks noGrp="1"/>
          </p:cNvSpPr>
          <p:nvPr>
            <p:ph type="ftr" sz="quarter" idx="12"/>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3659069315"/>
      </p:ext>
    </p:extLst>
  </p:cSld>
  <p:clrMapOvr>
    <a:masterClrMapping/>
  </p:clrMapOvr>
</p:sldLayout>
</file>

<file path=ppt/slideLayouts/slideLayout205.xml><?xml version="1.0" encoding="utf-8"?>
<p:sldLayout xmlns:a="http://schemas.openxmlformats.org/drawingml/2006/main" xmlns:r="http://schemas.openxmlformats.org/officeDocument/2006/relationships" xmlns:p="http://schemas.openxmlformats.org/presentationml/2006/main" preserve="1" userDrawn="1">
  <p:cSld name="Full Bleed Photo">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D46B142-6A11-4F75-AE7B-C27946283DFB}"/>
              </a:ext>
            </a:extLst>
          </p:cNvPr>
          <p:cNvSpPr>
            <a:spLocks noChangeArrowheads="1"/>
          </p:cNvSpPr>
          <p:nvPr/>
        </p:nvSpPr>
        <p:spPr bwMode="auto">
          <a:xfrm>
            <a:off x="3846513" y="5302250"/>
            <a:ext cx="5297487" cy="1555750"/>
          </a:xfrm>
          <a:prstGeom prst="rect">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4" name="Picture Placeholder 3"/>
          <p:cNvSpPr>
            <a:spLocks noGrp="1"/>
          </p:cNvSpPr>
          <p:nvPr>
            <p:ph type="pic" sz="quarter" idx="10"/>
          </p:nvPr>
        </p:nvSpPr>
        <p:spPr>
          <a:xfrm>
            <a:off x="0" y="0"/>
            <a:ext cx="9144000" cy="6858000"/>
          </a:xfrm>
        </p:spPr>
        <p:txBody>
          <a:bodyPr/>
          <a:lstStyle>
            <a:lvl1pPr algn="ctr">
              <a:defRPr baseline="0"/>
            </a:lvl1pPr>
          </a:lstStyle>
          <a:p>
            <a:pPr lvl="0"/>
            <a:r>
              <a:rPr lang="en-US" noProof="0"/>
              <a:t>Drag picture to placeholder or click icon to add</a:t>
            </a:r>
            <a:endParaRPr lang="en-US" noProof="0" dirty="0"/>
          </a:p>
        </p:txBody>
      </p:sp>
      <p:sp>
        <p:nvSpPr>
          <p:cNvPr id="3" name="Title 2"/>
          <p:cNvSpPr>
            <a:spLocks noGrp="1"/>
          </p:cNvSpPr>
          <p:nvPr>
            <p:ph type="title"/>
          </p:nvPr>
        </p:nvSpPr>
        <p:spPr>
          <a:xfrm>
            <a:off x="4946316" y="3075216"/>
            <a:ext cx="3978929" cy="1950356"/>
          </a:xfrm>
        </p:spPr>
        <p:txBody>
          <a:bodyPr/>
          <a:lstStyle>
            <a:lvl1pPr>
              <a:defRPr sz="3000" b="0" i="0" baseline="0">
                <a:solidFill>
                  <a:schemeClr val="tx1"/>
                </a:solidFill>
                <a:effectLst/>
                <a:latin typeface="Arial"/>
                <a:cs typeface="Arial"/>
              </a:defRPr>
            </a:lvl1pPr>
          </a:lstStyle>
          <a:p>
            <a:r>
              <a:rPr lang="en-US"/>
              <a:t>Click to edit Master title style</a:t>
            </a:r>
            <a:endParaRPr lang="en-US" dirty="0"/>
          </a:p>
        </p:txBody>
      </p:sp>
    </p:spTree>
    <p:extLst>
      <p:ext uri="{BB962C8B-B14F-4D97-AF65-F5344CB8AC3E}">
        <p14:creationId xmlns:p14="http://schemas.microsoft.com/office/powerpoint/2010/main" val="2773124953"/>
      </p:ext>
    </p:extLst>
  </p:cSld>
  <p:clrMapOvr>
    <a:masterClrMapping/>
  </p:clrMapOvr>
</p:sldLayout>
</file>

<file path=ppt/slideLayouts/slideLayout206.xml><?xml version="1.0" encoding="utf-8"?>
<p:sldLayout xmlns:a="http://schemas.openxmlformats.org/drawingml/2006/main" xmlns:r="http://schemas.openxmlformats.org/officeDocument/2006/relationships" xmlns:p="http://schemas.openxmlformats.org/presentationml/2006/main" preserve="1" userDrawn="1">
  <p:cSld name="One Chart Slide">
    <p:spTree>
      <p:nvGrpSpPr>
        <p:cNvPr id="1" name=""/>
        <p:cNvGrpSpPr/>
        <p:nvPr/>
      </p:nvGrpSpPr>
      <p:grpSpPr>
        <a:xfrm>
          <a:off x="0" y="0"/>
          <a:ext cx="0" cy="0"/>
          <a:chOff x="0" y="0"/>
          <a:chExt cx="0" cy="0"/>
        </a:xfrm>
      </p:grpSpPr>
      <p:sp>
        <p:nvSpPr>
          <p:cNvPr id="5" name="Chart Placeholder 4"/>
          <p:cNvSpPr>
            <a:spLocks noGrp="1"/>
          </p:cNvSpPr>
          <p:nvPr>
            <p:ph type="chart" sz="quarter" idx="18"/>
          </p:nvPr>
        </p:nvSpPr>
        <p:spPr>
          <a:xfrm>
            <a:off x="349250" y="1132417"/>
            <a:ext cx="8445500" cy="5069416"/>
          </a:xfrm>
        </p:spPr>
        <p:txBody>
          <a:bodyPr/>
          <a:lstStyle/>
          <a:p>
            <a:pPr lvl="0"/>
            <a:endParaRPr lang="en-US" noProof="0" dirty="0"/>
          </a:p>
        </p:txBody>
      </p:sp>
      <p:sp>
        <p:nvSpPr>
          <p:cNvPr id="2" name="Title 1"/>
          <p:cNvSpPr>
            <a:spLocks noGrp="1"/>
          </p:cNvSpPr>
          <p:nvPr>
            <p:ph type="title"/>
          </p:nvPr>
        </p:nvSpPr>
        <p:spPr>
          <a:xfrm>
            <a:off x="356934" y="307475"/>
            <a:ext cx="8410104" cy="708526"/>
          </a:xfrm>
        </p:spPr>
        <p:txBody>
          <a:bodyPr/>
          <a:lstStyle>
            <a:lvl1pPr>
              <a:defRPr sz="2200" b="0" i="0" cap="none" baseline="0">
                <a:solidFill>
                  <a:srgbClr val="021F43"/>
                </a:solidFill>
                <a:latin typeface="+mj-lt"/>
                <a:cs typeface="Andes ExtraLight"/>
              </a:defRPr>
            </a:lvl1pPr>
          </a:lstStyle>
          <a:p>
            <a:r>
              <a:rPr lang="en-US"/>
              <a:t>Click to edit Master title style</a:t>
            </a:r>
            <a:endParaRPr lang="en-US" dirty="0"/>
          </a:p>
        </p:txBody>
      </p:sp>
      <p:sp>
        <p:nvSpPr>
          <p:cNvPr id="4" name="Slide Number Placeholder 3">
            <a:extLst>
              <a:ext uri="{FF2B5EF4-FFF2-40B4-BE49-F238E27FC236}">
                <a16:creationId xmlns:a16="http://schemas.microsoft.com/office/drawing/2014/main" id="{BD848FB2-8AA3-4B8C-8342-17F8B6870656}"/>
              </a:ext>
            </a:extLst>
          </p:cNvPr>
          <p:cNvSpPr>
            <a:spLocks noGrp="1"/>
          </p:cNvSpPr>
          <p:nvPr>
            <p:ph type="sldNum" sz="quarter" idx="19"/>
          </p:nvPr>
        </p:nvSpPr>
        <p:spPr/>
        <p:txBody>
          <a:bodyPr/>
          <a:lstStyle>
            <a:lvl1pPr>
              <a:defRPr/>
            </a:lvl1pPr>
          </a:lstStyle>
          <a:p>
            <a:fld id="{135BCD0C-20E9-42B4-AFD3-9E5A424DCF82}" type="slidenum">
              <a:rPr lang="en-US" altLang="en-US"/>
              <a:pPr/>
              <a:t>‹#›</a:t>
            </a:fld>
            <a:endParaRPr lang="en-US" altLang="en-US"/>
          </a:p>
        </p:txBody>
      </p:sp>
      <p:sp>
        <p:nvSpPr>
          <p:cNvPr id="6" name="Footer Placeholder 4">
            <a:extLst>
              <a:ext uri="{FF2B5EF4-FFF2-40B4-BE49-F238E27FC236}">
                <a16:creationId xmlns:a16="http://schemas.microsoft.com/office/drawing/2014/main" id="{16E576D0-37C1-47CE-91D9-82B1BA2BF196}"/>
              </a:ext>
            </a:extLst>
          </p:cNvPr>
          <p:cNvSpPr>
            <a:spLocks noGrp="1"/>
          </p:cNvSpPr>
          <p:nvPr>
            <p:ph type="ftr" sz="quarter" idx="20"/>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2554109483"/>
      </p:ext>
    </p:extLst>
  </p:cSld>
  <p:clrMapOvr>
    <a:masterClrMapping/>
  </p:clrMapOvr>
</p:sldLayout>
</file>

<file path=ppt/slideLayouts/slideLayout207.xml><?xml version="1.0" encoding="utf-8"?>
<p:sldLayout xmlns:a="http://schemas.openxmlformats.org/drawingml/2006/main" xmlns:r="http://schemas.openxmlformats.org/officeDocument/2006/relationships" xmlns:p="http://schemas.openxmlformats.org/presentationml/2006/main" preserve="1" userDrawn="1">
  <p:cSld name="Two Chat Slide">
    <p:spTree>
      <p:nvGrpSpPr>
        <p:cNvPr id="1" name=""/>
        <p:cNvGrpSpPr/>
        <p:nvPr/>
      </p:nvGrpSpPr>
      <p:grpSpPr>
        <a:xfrm>
          <a:off x="0" y="0"/>
          <a:ext cx="0" cy="0"/>
          <a:chOff x="0" y="0"/>
          <a:chExt cx="0" cy="0"/>
        </a:xfrm>
      </p:grpSpPr>
      <p:sp>
        <p:nvSpPr>
          <p:cNvPr id="5" name="Chart Placeholder 4"/>
          <p:cNvSpPr>
            <a:spLocks noGrp="1"/>
          </p:cNvSpPr>
          <p:nvPr>
            <p:ph type="chart" sz="quarter" idx="18"/>
          </p:nvPr>
        </p:nvSpPr>
        <p:spPr>
          <a:xfrm>
            <a:off x="349250" y="1147233"/>
            <a:ext cx="4159249" cy="5048250"/>
          </a:xfrm>
        </p:spPr>
        <p:txBody>
          <a:bodyPr/>
          <a:lstStyle/>
          <a:p>
            <a:pPr lvl="0"/>
            <a:endParaRPr lang="en-US" noProof="0"/>
          </a:p>
        </p:txBody>
      </p:sp>
      <p:sp>
        <p:nvSpPr>
          <p:cNvPr id="2" name="Title 1"/>
          <p:cNvSpPr>
            <a:spLocks noGrp="1"/>
          </p:cNvSpPr>
          <p:nvPr>
            <p:ph type="title"/>
          </p:nvPr>
        </p:nvSpPr>
        <p:spPr>
          <a:xfrm>
            <a:off x="356934" y="307475"/>
            <a:ext cx="8410104" cy="708526"/>
          </a:xfrm>
        </p:spPr>
        <p:txBody>
          <a:bodyPr/>
          <a:lstStyle>
            <a:lvl1pPr>
              <a:defRPr sz="2200" b="0" i="0" cap="none" baseline="0">
                <a:solidFill>
                  <a:srgbClr val="021F43"/>
                </a:solidFill>
                <a:latin typeface="+mj-lt"/>
                <a:cs typeface="Andes ExtraLight"/>
              </a:defRPr>
            </a:lvl1pPr>
          </a:lstStyle>
          <a:p>
            <a:r>
              <a:rPr lang="en-US"/>
              <a:t>Click to edit Master title style</a:t>
            </a:r>
            <a:endParaRPr lang="en-US" dirty="0"/>
          </a:p>
        </p:txBody>
      </p:sp>
      <p:sp>
        <p:nvSpPr>
          <p:cNvPr id="13" name="Chart Placeholder 4"/>
          <p:cNvSpPr>
            <a:spLocks noGrp="1"/>
          </p:cNvSpPr>
          <p:nvPr>
            <p:ph type="chart" sz="quarter" idx="19"/>
          </p:nvPr>
        </p:nvSpPr>
        <p:spPr>
          <a:xfrm>
            <a:off x="4607983" y="1147233"/>
            <a:ext cx="4159249" cy="5048250"/>
          </a:xfrm>
        </p:spPr>
        <p:txBody>
          <a:bodyPr/>
          <a:lstStyle/>
          <a:p>
            <a:pPr lvl="0"/>
            <a:endParaRPr lang="en-US" noProof="0"/>
          </a:p>
        </p:txBody>
      </p:sp>
      <p:sp>
        <p:nvSpPr>
          <p:cNvPr id="6" name="Slide Number Placeholder 3">
            <a:extLst>
              <a:ext uri="{FF2B5EF4-FFF2-40B4-BE49-F238E27FC236}">
                <a16:creationId xmlns:a16="http://schemas.microsoft.com/office/drawing/2014/main" id="{BD848FB2-8AA3-4B8C-8342-17F8B6870656}"/>
              </a:ext>
            </a:extLst>
          </p:cNvPr>
          <p:cNvSpPr>
            <a:spLocks noGrp="1"/>
          </p:cNvSpPr>
          <p:nvPr>
            <p:ph type="sldNum" sz="quarter" idx="20"/>
          </p:nvPr>
        </p:nvSpPr>
        <p:spPr/>
        <p:txBody>
          <a:bodyPr/>
          <a:lstStyle>
            <a:lvl1pPr>
              <a:defRPr/>
            </a:lvl1pPr>
          </a:lstStyle>
          <a:p>
            <a:fld id="{53B1F2C7-42E8-4BB8-9863-BBF9F98DA6DF}" type="slidenum">
              <a:rPr lang="en-US" altLang="en-US"/>
              <a:pPr/>
              <a:t>‹#›</a:t>
            </a:fld>
            <a:endParaRPr lang="en-US" altLang="en-US"/>
          </a:p>
        </p:txBody>
      </p:sp>
      <p:sp>
        <p:nvSpPr>
          <p:cNvPr id="7" name="Footer Placeholder 4">
            <a:extLst>
              <a:ext uri="{FF2B5EF4-FFF2-40B4-BE49-F238E27FC236}">
                <a16:creationId xmlns:a16="http://schemas.microsoft.com/office/drawing/2014/main" id="{16E576D0-37C1-47CE-91D9-82B1BA2BF196}"/>
              </a:ext>
            </a:extLst>
          </p:cNvPr>
          <p:cNvSpPr>
            <a:spLocks noGrp="1"/>
          </p:cNvSpPr>
          <p:nvPr>
            <p:ph type="ftr" sz="quarter" idx="21"/>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4205928844"/>
      </p:ext>
    </p:extLst>
  </p:cSld>
  <p:clrMapOvr>
    <a:masterClrMapping/>
  </p:clrMapOvr>
</p:sldLayout>
</file>

<file path=ppt/slideLayouts/slideLayout208.xml><?xml version="1.0" encoding="utf-8"?>
<p:sldLayout xmlns:a="http://schemas.openxmlformats.org/drawingml/2006/main" xmlns:r="http://schemas.openxmlformats.org/officeDocument/2006/relationships" xmlns:p="http://schemas.openxmlformats.org/presentationml/2006/main" preserve="1" userDrawn="1">
  <p:cSld name="Three Chart Slide">
    <p:spTree>
      <p:nvGrpSpPr>
        <p:cNvPr id="1" name=""/>
        <p:cNvGrpSpPr/>
        <p:nvPr/>
      </p:nvGrpSpPr>
      <p:grpSpPr>
        <a:xfrm>
          <a:off x="0" y="0"/>
          <a:ext cx="0" cy="0"/>
          <a:chOff x="0" y="0"/>
          <a:chExt cx="0" cy="0"/>
        </a:xfrm>
      </p:grpSpPr>
      <p:sp>
        <p:nvSpPr>
          <p:cNvPr id="5" name="Chart Placeholder 4"/>
          <p:cNvSpPr>
            <a:spLocks noGrp="1"/>
          </p:cNvSpPr>
          <p:nvPr>
            <p:ph type="chart" sz="quarter" idx="18"/>
          </p:nvPr>
        </p:nvSpPr>
        <p:spPr>
          <a:xfrm>
            <a:off x="349250" y="1147233"/>
            <a:ext cx="4159249" cy="5048250"/>
          </a:xfrm>
        </p:spPr>
        <p:txBody>
          <a:bodyPr/>
          <a:lstStyle/>
          <a:p>
            <a:pPr lvl="0"/>
            <a:endParaRPr lang="en-US" noProof="0" dirty="0"/>
          </a:p>
        </p:txBody>
      </p:sp>
      <p:sp>
        <p:nvSpPr>
          <p:cNvPr id="2" name="Title 1"/>
          <p:cNvSpPr>
            <a:spLocks noGrp="1"/>
          </p:cNvSpPr>
          <p:nvPr>
            <p:ph type="title"/>
          </p:nvPr>
        </p:nvSpPr>
        <p:spPr>
          <a:xfrm>
            <a:off x="356934" y="307475"/>
            <a:ext cx="8410104" cy="708526"/>
          </a:xfrm>
        </p:spPr>
        <p:txBody>
          <a:bodyPr/>
          <a:lstStyle>
            <a:lvl1pPr>
              <a:defRPr sz="2200" b="0" i="0" cap="none" baseline="0">
                <a:solidFill>
                  <a:srgbClr val="021F43"/>
                </a:solidFill>
                <a:latin typeface="+mj-lt"/>
                <a:cs typeface="Andes ExtraLight"/>
              </a:defRPr>
            </a:lvl1pPr>
          </a:lstStyle>
          <a:p>
            <a:r>
              <a:rPr lang="en-US"/>
              <a:t>Click to edit Master title style</a:t>
            </a:r>
            <a:endParaRPr lang="en-US" dirty="0"/>
          </a:p>
        </p:txBody>
      </p:sp>
      <p:sp>
        <p:nvSpPr>
          <p:cNvPr id="13" name="Chart Placeholder 4"/>
          <p:cNvSpPr>
            <a:spLocks noGrp="1"/>
          </p:cNvSpPr>
          <p:nvPr>
            <p:ph type="chart" sz="quarter" idx="19"/>
          </p:nvPr>
        </p:nvSpPr>
        <p:spPr>
          <a:xfrm>
            <a:off x="4607983" y="1147233"/>
            <a:ext cx="4159249" cy="2461684"/>
          </a:xfrm>
        </p:spPr>
        <p:txBody>
          <a:bodyPr/>
          <a:lstStyle/>
          <a:p>
            <a:pPr lvl="0"/>
            <a:endParaRPr lang="en-US" noProof="0" dirty="0"/>
          </a:p>
        </p:txBody>
      </p:sp>
      <p:sp>
        <p:nvSpPr>
          <p:cNvPr id="8" name="Chart Placeholder 4"/>
          <p:cNvSpPr>
            <a:spLocks noGrp="1"/>
          </p:cNvSpPr>
          <p:nvPr>
            <p:ph type="chart" sz="quarter" idx="20"/>
          </p:nvPr>
        </p:nvSpPr>
        <p:spPr>
          <a:xfrm>
            <a:off x="4612216" y="3723217"/>
            <a:ext cx="4159249" cy="2461684"/>
          </a:xfrm>
        </p:spPr>
        <p:txBody>
          <a:bodyPr/>
          <a:lstStyle/>
          <a:p>
            <a:pPr lvl="0"/>
            <a:endParaRPr lang="en-US" noProof="0" dirty="0"/>
          </a:p>
        </p:txBody>
      </p:sp>
      <p:sp>
        <p:nvSpPr>
          <p:cNvPr id="6" name="Slide Number Placeholder 3">
            <a:extLst>
              <a:ext uri="{FF2B5EF4-FFF2-40B4-BE49-F238E27FC236}">
                <a16:creationId xmlns:a16="http://schemas.microsoft.com/office/drawing/2014/main" id="{BD848FB2-8AA3-4B8C-8342-17F8B6870656}"/>
              </a:ext>
            </a:extLst>
          </p:cNvPr>
          <p:cNvSpPr>
            <a:spLocks noGrp="1"/>
          </p:cNvSpPr>
          <p:nvPr>
            <p:ph type="sldNum" sz="quarter" idx="21"/>
          </p:nvPr>
        </p:nvSpPr>
        <p:spPr/>
        <p:txBody>
          <a:bodyPr/>
          <a:lstStyle>
            <a:lvl1pPr>
              <a:defRPr/>
            </a:lvl1pPr>
          </a:lstStyle>
          <a:p>
            <a:fld id="{6FCFC7C9-838E-4F29-96F9-888FEFEA914F}" type="slidenum">
              <a:rPr lang="en-US" altLang="en-US"/>
              <a:pPr/>
              <a:t>‹#›</a:t>
            </a:fld>
            <a:endParaRPr lang="en-US" altLang="en-US"/>
          </a:p>
        </p:txBody>
      </p:sp>
      <p:sp>
        <p:nvSpPr>
          <p:cNvPr id="7" name="Footer Placeholder 4">
            <a:extLst>
              <a:ext uri="{FF2B5EF4-FFF2-40B4-BE49-F238E27FC236}">
                <a16:creationId xmlns:a16="http://schemas.microsoft.com/office/drawing/2014/main" id="{16E576D0-37C1-47CE-91D9-82B1BA2BF196}"/>
              </a:ext>
            </a:extLst>
          </p:cNvPr>
          <p:cNvSpPr>
            <a:spLocks noGrp="1"/>
          </p:cNvSpPr>
          <p:nvPr>
            <p:ph type="ftr" sz="quarter" idx="22"/>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1693050488"/>
      </p:ext>
    </p:extLst>
  </p:cSld>
  <p:clrMapOvr>
    <a:masterClrMapping/>
  </p:clrMapOvr>
</p:sldLayout>
</file>

<file path=ppt/slideLayouts/slideLayout209.xml><?xml version="1.0" encoding="utf-8"?>
<p:sldLayout xmlns:a="http://schemas.openxmlformats.org/drawingml/2006/main" xmlns:r="http://schemas.openxmlformats.org/officeDocument/2006/relationships" xmlns:p="http://schemas.openxmlformats.org/presentationml/2006/main" preserve="1" userDrawn="1">
  <p:cSld name="Four Chart Slide">
    <p:spTree>
      <p:nvGrpSpPr>
        <p:cNvPr id="1" name=""/>
        <p:cNvGrpSpPr/>
        <p:nvPr/>
      </p:nvGrpSpPr>
      <p:grpSpPr>
        <a:xfrm>
          <a:off x="0" y="0"/>
          <a:ext cx="0" cy="0"/>
          <a:chOff x="0" y="0"/>
          <a:chExt cx="0" cy="0"/>
        </a:xfrm>
      </p:grpSpPr>
      <p:sp>
        <p:nvSpPr>
          <p:cNvPr id="2" name="Title 1"/>
          <p:cNvSpPr>
            <a:spLocks noGrp="1"/>
          </p:cNvSpPr>
          <p:nvPr>
            <p:ph type="title"/>
          </p:nvPr>
        </p:nvSpPr>
        <p:spPr>
          <a:xfrm>
            <a:off x="356934" y="307475"/>
            <a:ext cx="8410104" cy="708526"/>
          </a:xfrm>
        </p:spPr>
        <p:txBody>
          <a:bodyPr/>
          <a:lstStyle>
            <a:lvl1pPr>
              <a:defRPr sz="2200" b="0" i="0" cap="none" baseline="0">
                <a:solidFill>
                  <a:srgbClr val="021F43"/>
                </a:solidFill>
                <a:latin typeface="+mj-lt"/>
                <a:cs typeface="Andes ExtraLight"/>
              </a:defRPr>
            </a:lvl1pPr>
          </a:lstStyle>
          <a:p>
            <a:r>
              <a:rPr lang="en-US"/>
              <a:t>Click to edit Master title style</a:t>
            </a:r>
            <a:endParaRPr lang="en-US" dirty="0"/>
          </a:p>
        </p:txBody>
      </p:sp>
      <p:sp>
        <p:nvSpPr>
          <p:cNvPr id="13" name="Chart Placeholder 4"/>
          <p:cNvSpPr>
            <a:spLocks noGrp="1"/>
          </p:cNvSpPr>
          <p:nvPr>
            <p:ph type="chart" sz="quarter" idx="19"/>
          </p:nvPr>
        </p:nvSpPr>
        <p:spPr>
          <a:xfrm>
            <a:off x="4607983" y="1147233"/>
            <a:ext cx="4159249" cy="2461684"/>
          </a:xfrm>
        </p:spPr>
        <p:txBody>
          <a:bodyPr/>
          <a:lstStyle/>
          <a:p>
            <a:pPr lvl="0"/>
            <a:endParaRPr lang="en-US" noProof="0" dirty="0"/>
          </a:p>
        </p:txBody>
      </p:sp>
      <p:sp>
        <p:nvSpPr>
          <p:cNvPr id="8" name="Chart Placeholder 4"/>
          <p:cNvSpPr>
            <a:spLocks noGrp="1"/>
          </p:cNvSpPr>
          <p:nvPr>
            <p:ph type="chart" sz="quarter" idx="20"/>
          </p:nvPr>
        </p:nvSpPr>
        <p:spPr>
          <a:xfrm>
            <a:off x="4612216" y="3723217"/>
            <a:ext cx="4159249" cy="2461684"/>
          </a:xfrm>
        </p:spPr>
        <p:txBody>
          <a:bodyPr/>
          <a:lstStyle/>
          <a:p>
            <a:pPr lvl="0"/>
            <a:endParaRPr lang="en-US" noProof="0" dirty="0"/>
          </a:p>
        </p:txBody>
      </p:sp>
      <p:sp>
        <p:nvSpPr>
          <p:cNvPr id="9" name="Chart Placeholder 4"/>
          <p:cNvSpPr>
            <a:spLocks noGrp="1"/>
          </p:cNvSpPr>
          <p:nvPr>
            <p:ph type="chart" sz="quarter" idx="21"/>
          </p:nvPr>
        </p:nvSpPr>
        <p:spPr>
          <a:xfrm>
            <a:off x="347133" y="1140883"/>
            <a:ext cx="4159249" cy="2461684"/>
          </a:xfrm>
        </p:spPr>
        <p:txBody>
          <a:bodyPr/>
          <a:lstStyle/>
          <a:p>
            <a:pPr lvl="0"/>
            <a:endParaRPr lang="en-US" noProof="0" dirty="0"/>
          </a:p>
        </p:txBody>
      </p:sp>
      <p:sp>
        <p:nvSpPr>
          <p:cNvPr id="14" name="Chart Placeholder 4"/>
          <p:cNvSpPr>
            <a:spLocks noGrp="1"/>
          </p:cNvSpPr>
          <p:nvPr>
            <p:ph type="chart" sz="quarter" idx="22"/>
          </p:nvPr>
        </p:nvSpPr>
        <p:spPr>
          <a:xfrm>
            <a:off x="351366" y="3716867"/>
            <a:ext cx="4159249" cy="2461684"/>
          </a:xfrm>
        </p:spPr>
        <p:txBody>
          <a:bodyPr/>
          <a:lstStyle/>
          <a:p>
            <a:pPr lvl="0"/>
            <a:endParaRPr lang="en-US" noProof="0" dirty="0"/>
          </a:p>
        </p:txBody>
      </p:sp>
      <p:sp>
        <p:nvSpPr>
          <p:cNvPr id="7" name="Slide Number Placeholder 3">
            <a:extLst>
              <a:ext uri="{FF2B5EF4-FFF2-40B4-BE49-F238E27FC236}">
                <a16:creationId xmlns:a16="http://schemas.microsoft.com/office/drawing/2014/main" id="{BD848FB2-8AA3-4B8C-8342-17F8B6870656}"/>
              </a:ext>
            </a:extLst>
          </p:cNvPr>
          <p:cNvSpPr>
            <a:spLocks noGrp="1"/>
          </p:cNvSpPr>
          <p:nvPr>
            <p:ph type="sldNum" sz="quarter" idx="23"/>
          </p:nvPr>
        </p:nvSpPr>
        <p:spPr/>
        <p:txBody>
          <a:bodyPr/>
          <a:lstStyle>
            <a:lvl1pPr>
              <a:defRPr/>
            </a:lvl1pPr>
          </a:lstStyle>
          <a:p>
            <a:fld id="{6B801F69-F35C-498C-9DA3-97A0B0A00EB9}" type="slidenum">
              <a:rPr lang="en-US" altLang="en-US"/>
              <a:pPr/>
              <a:t>‹#›</a:t>
            </a:fld>
            <a:endParaRPr lang="en-US" altLang="en-US"/>
          </a:p>
        </p:txBody>
      </p:sp>
      <p:sp>
        <p:nvSpPr>
          <p:cNvPr id="10" name="Footer Placeholder 4">
            <a:extLst>
              <a:ext uri="{FF2B5EF4-FFF2-40B4-BE49-F238E27FC236}">
                <a16:creationId xmlns:a16="http://schemas.microsoft.com/office/drawing/2014/main" id="{16E576D0-37C1-47CE-91D9-82B1BA2BF196}"/>
              </a:ext>
            </a:extLst>
          </p:cNvPr>
          <p:cNvSpPr>
            <a:spLocks noGrp="1"/>
          </p:cNvSpPr>
          <p:nvPr>
            <p:ph type="ftr" sz="quarter" idx="24"/>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9665036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Slide Number Placeholder 3"/>
          <p:cNvSpPr>
            <a:spLocks noGrp="1"/>
          </p:cNvSpPr>
          <p:nvPr>
            <p:ph type="sldNum" sz="quarter" idx="10"/>
          </p:nvPr>
        </p:nvSpPr>
        <p:spPr/>
        <p:txBody>
          <a:bodyPr/>
          <a:lstStyle>
            <a:lvl1pPr>
              <a:defRPr/>
            </a:lvl1pPr>
          </a:lstStyle>
          <a:p>
            <a:fld id="{F229631B-1933-4779-ABFF-15B4235F4FF7}" type="slidenum">
              <a:rPr lang="en-US" altLang="en-US"/>
              <a:pPr/>
              <a:t>‹#›</a:t>
            </a:fld>
            <a:endParaRPr lang="en-US" altLang="en-US"/>
          </a:p>
        </p:txBody>
      </p:sp>
      <p:sp>
        <p:nvSpPr>
          <p:cNvPr id="5" name="Footer Placeholder 4"/>
          <p:cNvSpPr>
            <a:spLocks noGrp="1"/>
          </p:cNvSpPr>
          <p:nvPr>
            <p:ph type="ftr" sz="quarter" idx="11"/>
          </p:nvPr>
        </p:nvSpPr>
        <p:spPr/>
        <p:txBody>
          <a:bodyPr/>
          <a:lstStyle>
            <a:lvl1pPr>
              <a:defRPr/>
            </a:lvl1pPr>
          </a:lstStyle>
          <a:p>
            <a:r>
              <a:rPr lang="en-US" altLang="sr-Latn-RS"/>
              <a:t>Presentation Title</a:t>
            </a:r>
          </a:p>
        </p:txBody>
      </p:sp>
    </p:spTree>
    <p:extLst>
      <p:ext uri="{BB962C8B-B14F-4D97-AF65-F5344CB8AC3E}">
        <p14:creationId xmlns:p14="http://schemas.microsoft.com/office/powerpoint/2010/main" val="4193006585"/>
      </p:ext>
    </p:extLst>
  </p:cSld>
  <p:clrMapOvr>
    <a:masterClrMapping/>
  </p:clrMapOvr>
</p:sldLayout>
</file>

<file path=ppt/slideLayouts/slideLayout210.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4" name="Line 1086"/>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 name="Line 1087"/>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6" name="Rectangle 1088">
            <a:extLst>
              <a:ext uri="{FF2B5EF4-FFF2-40B4-BE49-F238E27FC236}">
                <a16:creationId xmlns:a16="http://schemas.microsoft.com/office/drawing/2014/main" id="{DD64495B-D366-4390-B9A8-955DF13D99C1}"/>
              </a:ext>
            </a:extLst>
          </p:cNvPr>
          <p:cNvSpPr>
            <a:spLocks noChangeArrowheads="1"/>
          </p:cNvSpPr>
          <p:nvPr/>
        </p:nvSpPr>
        <p:spPr bwMode="auto">
          <a:xfrm>
            <a:off x="484188" y="617538"/>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7" name="Rectangle 1089">
            <a:extLst>
              <a:ext uri="{FF2B5EF4-FFF2-40B4-BE49-F238E27FC236}">
                <a16:creationId xmlns:a16="http://schemas.microsoft.com/office/drawing/2014/main" id="{9B2BB134-738A-4321-B2BA-913F14CC4C38}"/>
              </a:ext>
            </a:extLst>
          </p:cNvPr>
          <p:cNvSpPr>
            <a:spLocks noChangeArrowheads="1"/>
          </p:cNvSpPr>
          <p:nvPr/>
        </p:nvSpPr>
        <p:spPr bwMode="auto">
          <a:xfrm>
            <a:off x="484188" y="61753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8" name="Freeform 1098"/>
          <p:cNvSpPr>
            <a:spLocks/>
          </p:cNvSpPr>
          <p:nvPr/>
        </p:nvSpPr>
        <p:spPr bwMode="auto">
          <a:xfrm>
            <a:off x="487363" y="617538"/>
            <a:ext cx="3175" cy="1587"/>
          </a:xfrm>
          <a:custGeom>
            <a:avLst/>
            <a:gdLst>
              <a:gd name="T0" fmla="*/ 0 w 2"/>
              <a:gd name="T1" fmla="*/ 0 h 1587"/>
              <a:gd name="T2" fmla="*/ 2147483646 w 2"/>
              <a:gd name="T3" fmla="*/ 0 h 1587"/>
              <a:gd name="T4" fmla="*/ 2147483646 w 2"/>
              <a:gd name="T5" fmla="*/ 0 h 1587"/>
              <a:gd name="T6" fmla="*/ 2147483646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2147483646 w 2"/>
              <a:gd name="T35" fmla="*/ 0 h 1587"/>
              <a:gd name="T36" fmla="*/ 2147483646 w 2"/>
              <a:gd name="T37" fmla="*/ 0 h 1587"/>
              <a:gd name="T38" fmla="*/ 2147483646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9" name="Freeform 1115"/>
          <p:cNvSpPr>
            <a:spLocks/>
          </p:cNvSpPr>
          <p:nvPr/>
        </p:nvSpPr>
        <p:spPr bwMode="auto">
          <a:xfrm>
            <a:off x="458788" y="473075"/>
            <a:ext cx="3175" cy="3175"/>
          </a:xfrm>
          <a:custGeom>
            <a:avLst/>
            <a:gdLst>
              <a:gd name="T0" fmla="*/ 0 w 2"/>
              <a:gd name="T1" fmla="*/ 2147483646 h 2"/>
              <a:gd name="T2" fmla="*/ 0 w 2"/>
              <a:gd name="T3" fmla="*/ 2147483646 h 2"/>
              <a:gd name="T4" fmla="*/ 0 w 2"/>
              <a:gd name="T5" fmla="*/ 2147483646 h 2"/>
              <a:gd name="T6" fmla="*/ 0 w 2"/>
              <a:gd name="T7" fmla="*/ 2147483646 h 2"/>
              <a:gd name="T8" fmla="*/ 0 w 2"/>
              <a:gd name="T9" fmla="*/ 2147483646 h 2"/>
              <a:gd name="T10" fmla="*/ 0 w 2"/>
              <a:gd name="T11" fmla="*/ 2147483646 h 2"/>
              <a:gd name="T12" fmla="*/ 2147483646 w 2"/>
              <a:gd name="T13" fmla="*/ 2147483646 h 2"/>
              <a:gd name="T14" fmla="*/ 2147483646 w 2"/>
              <a:gd name="T15" fmla="*/ 2147483646 h 2"/>
              <a:gd name="T16" fmla="*/ 2147483646 w 2"/>
              <a:gd name="T17" fmla="*/ 0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2147483646 w 2"/>
              <a:gd name="T29" fmla="*/ 2147483646 h 2"/>
              <a:gd name="T30" fmla="*/ 2147483646 w 2"/>
              <a:gd name="T31" fmla="*/ 2147483646 h 2"/>
              <a:gd name="T32" fmla="*/ 2147483646 w 2"/>
              <a:gd name="T33" fmla="*/ 2147483646 h 2"/>
              <a:gd name="T34" fmla="*/ 2147483646 w 2"/>
              <a:gd name="T35" fmla="*/ 2147483646 h 2"/>
              <a:gd name="T36" fmla="*/ 2147483646 w 2"/>
              <a:gd name="T37" fmla="*/ 2147483646 h 2"/>
              <a:gd name="T38" fmla="*/ 2147483646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2147483646 w 2"/>
              <a:gd name="T55" fmla="*/ 2147483646 h 2"/>
              <a:gd name="T56" fmla="*/ 0 w 2"/>
              <a:gd name="T57" fmla="*/ 2147483646 h 2"/>
              <a:gd name="T58" fmla="*/ 2147483646 w 2"/>
              <a:gd name="T59" fmla="*/ 2147483646 h 2"/>
              <a:gd name="T60" fmla="*/ 2147483646 w 2"/>
              <a:gd name="T61" fmla="*/ 2147483646 h 2"/>
              <a:gd name="T62" fmla="*/ 2147483646 w 2"/>
              <a:gd name="T63" fmla="*/ 2147483646 h 2"/>
              <a:gd name="T64" fmla="*/ 0 w 2"/>
              <a:gd name="T65" fmla="*/ 2147483646 h 2"/>
              <a:gd name="T66" fmla="*/ 0 w 2"/>
              <a:gd name="T67" fmla="*/ 2147483646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0" name="Freeform 1120"/>
          <p:cNvSpPr>
            <a:spLocks/>
          </p:cNvSpPr>
          <p:nvPr/>
        </p:nvSpPr>
        <p:spPr bwMode="auto">
          <a:xfrm>
            <a:off x="458788" y="463550"/>
            <a:ext cx="3175" cy="3175"/>
          </a:xfrm>
          <a:custGeom>
            <a:avLst/>
            <a:gdLst>
              <a:gd name="T0" fmla="*/ 0 w 2"/>
              <a:gd name="T1" fmla="*/ 0 h 2"/>
              <a:gd name="T2" fmla="*/ 0 w 2"/>
              <a:gd name="T3" fmla="*/ 2147483646 h 2"/>
              <a:gd name="T4" fmla="*/ 0 w 2"/>
              <a:gd name="T5" fmla="*/ 2147483646 h 2"/>
              <a:gd name="T6" fmla="*/ 0 w 2"/>
              <a:gd name="T7" fmla="*/ 2147483646 h 2"/>
              <a:gd name="T8" fmla="*/ 2147483646 w 2"/>
              <a:gd name="T9" fmla="*/ 2147483646 h 2"/>
              <a:gd name="T10" fmla="*/ 2147483646 w 2"/>
              <a:gd name="T11" fmla="*/ 0 h 2"/>
              <a:gd name="T12" fmla="*/ 2147483646 w 2"/>
              <a:gd name="T13" fmla="*/ 0 h 2"/>
              <a:gd name="T14" fmla="*/ 2147483646 w 2"/>
              <a:gd name="T15" fmla="*/ 0 h 2"/>
              <a:gd name="T16" fmla="*/ 0 w 2"/>
              <a:gd name="T17" fmla="*/ 0 h 2"/>
              <a:gd name="T18" fmla="*/ 0 w 2"/>
              <a:gd name="T19" fmla="*/ 2147483646 h 2"/>
              <a:gd name="T20" fmla="*/ 0 w 2"/>
              <a:gd name="T21" fmla="*/ 2147483646 h 2"/>
              <a:gd name="T22" fmla="*/ 2147483646 w 2"/>
              <a:gd name="T23" fmla="*/ 0 h 2"/>
              <a:gd name="T24" fmla="*/ 2147483646 w 2"/>
              <a:gd name="T25" fmla="*/ 0 h 2"/>
              <a:gd name="T26" fmla="*/ 2147483646 w 2"/>
              <a:gd name="T27" fmla="*/ 0 h 2"/>
              <a:gd name="T28" fmla="*/ 2147483646 w 2"/>
              <a:gd name="T29" fmla="*/ 2147483646 h 2"/>
              <a:gd name="T30" fmla="*/ 0 w 2"/>
              <a:gd name="T31" fmla="*/ 2147483646 h 2"/>
              <a:gd name="T32" fmla="*/ 0 w 2"/>
              <a:gd name="T33" fmla="*/ 2147483646 h 2"/>
              <a:gd name="T34" fmla="*/ 0 w 2"/>
              <a:gd name="T35" fmla="*/ 2147483646 h 2"/>
              <a:gd name="T36" fmla="*/ 0 w 2"/>
              <a:gd name="T37" fmla="*/ 2147483646 h 2"/>
              <a:gd name="T38" fmla="*/ 0 w 2"/>
              <a:gd name="T39" fmla="*/ 2147483646 h 2"/>
              <a:gd name="T40" fmla="*/ 0 w 2"/>
              <a:gd name="T41" fmla="*/ 2147483646 h 2"/>
              <a:gd name="T42" fmla="*/ 0 w 2"/>
              <a:gd name="T43" fmla="*/ 2147483646 h 2"/>
              <a:gd name="T44" fmla="*/ 0 w 2"/>
              <a:gd name="T45" fmla="*/ 2147483646 h 2"/>
              <a:gd name="T46" fmla="*/ 2147483646 w 2"/>
              <a:gd name="T47" fmla="*/ 2147483646 h 2"/>
              <a:gd name="T48" fmla="*/ 0 w 2"/>
              <a:gd name="T49" fmla="*/ 2147483646 h 2"/>
              <a:gd name="T50" fmla="*/ 0 w 2"/>
              <a:gd name="T51" fmla="*/ 2147483646 h 2"/>
              <a:gd name="T52" fmla="*/ 2147483646 w 2"/>
              <a:gd name="T53" fmla="*/ 2147483646 h 2"/>
              <a:gd name="T54" fmla="*/ 2147483646 w 2"/>
              <a:gd name="T55" fmla="*/ 2147483646 h 2"/>
              <a:gd name="T56" fmla="*/ 2147483646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1" name="Freeform 1134"/>
          <p:cNvSpPr>
            <a:spLocks/>
          </p:cNvSpPr>
          <p:nvPr/>
        </p:nvSpPr>
        <p:spPr bwMode="auto">
          <a:xfrm>
            <a:off x="703263" y="514350"/>
            <a:ext cx="3175" cy="6350"/>
          </a:xfrm>
          <a:custGeom>
            <a:avLst/>
            <a:gdLst>
              <a:gd name="T0" fmla="*/ 2147483646 w 2"/>
              <a:gd name="T1" fmla="*/ 2147483646 h 4"/>
              <a:gd name="T2" fmla="*/ 2147483646 w 2"/>
              <a:gd name="T3" fmla="*/ 2147483646 h 4"/>
              <a:gd name="T4" fmla="*/ 2147483646 w 2"/>
              <a:gd name="T5" fmla="*/ 2147483646 h 4"/>
              <a:gd name="T6" fmla="*/ 2147483646 w 2"/>
              <a:gd name="T7" fmla="*/ 2147483646 h 4"/>
              <a:gd name="T8" fmla="*/ 2147483646 w 2"/>
              <a:gd name="T9" fmla="*/ 0 h 4"/>
              <a:gd name="T10" fmla="*/ 2147483646 w 2"/>
              <a:gd name="T11" fmla="*/ 0 h 4"/>
              <a:gd name="T12" fmla="*/ 2147483646 w 2"/>
              <a:gd name="T13" fmla="*/ 0 h 4"/>
              <a:gd name="T14" fmla="*/ 0 w 2"/>
              <a:gd name="T15" fmla="*/ 2147483646 h 4"/>
              <a:gd name="T16" fmla="*/ 2147483646 w 2"/>
              <a:gd name="T17" fmla="*/ 2147483646 h 4"/>
              <a:gd name="T18" fmla="*/ 2147483646 w 2"/>
              <a:gd name="T19" fmla="*/ 2147483646 h 4"/>
              <a:gd name="T20" fmla="*/ 2147483646 w 2"/>
              <a:gd name="T21" fmla="*/ 2147483646 h 4"/>
              <a:gd name="T22" fmla="*/ 2147483646 w 2"/>
              <a:gd name="T23" fmla="*/ 0 h 4"/>
              <a:gd name="T24" fmla="*/ 2147483646 w 2"/>
              <a:gd name="T25" fmla="*/ 2147483646 h 4"/>
              <a:gd name="T26" fmla="*/ 2147483646 w 2"/>
              <a:gd name="T27" fmla="*/ 2147483646 h 4"/>
              <a:gd name="T28" fmla="*/ 2147483646 w 2"/>
              <a:gd name="T29" fmla="*/ 2147483646 h 4"/>
              <a:gd name="T30" fmla="*/ 2147483646 w 2"/>
              <a:gd name="T31" fmla="*/ 2147483646 h 4"/>
              <a:gd name="T32" fmla="*/ 2147483646 w 2"/>
              <a:gd name="T33" fmla="*/ 2147483646 h 4"/>
              <a:gd name="T34" fmla="*/ 2147483646 w 2"/>
              <a:gd name="T35" fmla="*/ 2147483646 h 4"/>
              <a:gd name="T36" fmla="*/ 2147483646 w 2"/>
              <a:gd name="T37" fmla="*/ 2147483646 h 4"/>
              <a:gd name="T38" fmla="*/ 2147483646 w 2"/>
              <a:gd name="T39" fmla="*/ 2147483646 h 4"/>
              <a:gd name="T40" fmla="*/ 2147483646 w 2"/>
              <a:gd name="T41" fmla="*/ 2147483646 h 4"/>
              <a:gd name="T42" fmla="*/ 2147483646 w 2"/>
              <a:gd name="T43" fmla="*/ 2147483646 h 4"/>
              <a:gd name="T44" fmla="*/ 2147483646 w 2"/>
              <a:gd name="T45" fmla="*/ 2147483646 h 4"/>
              <a:gd name="T46" fmla="*/ 2147483646 w 2"/>
              <a:gd name="T47" fmla="*/ 2147483646 h 4"/>
              <a:gd name="T48" fmla="*/ 2147483646 w 2"/>
              <a:gd name="T49" fmla="*/ 2147483646 h 4"/>
              <a:gd name="T50" fmla="*/ 2147483646 w 2"/>
              <a:gd name="T51" fmla="*/ 2147483646 h 4"/>
              <a:gd name="T52" fmla="*/ 0 w 2"/>
              <a:gd name="T53" fmla="*/ 2147483646 h 4"/>
              <a:gd name="T54" fmla="*/ 2147483646 w 2"/>
              <a:gd name="T55" fmla="*/ 2147483646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2" name="Freeform 1141"/>
          <p:cNvSpPr>
            <a:spLocks/>
          </p:cNvSpPr>
          <p:nvPr/>
        </p:nvSpPr>
        <p:spPr bwMode="auto">
          <a:xfrm>
            <a:off x="706438" y="479425"/>
            <a:ext cx="1587" cy="6350"/>
          </a:xfrm>
          <a:custGeom>
            <a:avLst/>
            <a:gdLst>
              <a:gd name="T0" fmla="*/ 0 w 1587"/>
              <a:gd name="T1" fmla="*/ 2147483646 h 4"/>
              <a:gd name="T2" fmla="*/ 0 w 1587"/>
              <a:gd name="T3" fmla="*/ 2147483646 h 4"/>
              <a:gd name="T4" fmla="*/ 0 w 1587"/>
              <a:gd name="T5" fmla="*/ 0 h 4"/>
              <a:gd name="T6" fmla="*/ 0 w 1587"/>
              <a:gd name="T7" fmla="*/ 0 h 4"/>
              <a:gd name="T8" fmla="*/ 0 w 1587"/>
              <a:gd name="T9" fmla="*/ 2147483646 h 4"/>
              <a:gd name="T10" fmla="*/ 0 w 1587"/>
              <a:gd name="T11" fmla="*/ 2147483646 h 4"/>
              <a:gd name="T12" fmla="*/ 0 w 1587"/>
              <a:gd name="T13" fmla="*/ 2147483646 h 4"/>
              <a:gd name="T14" fmla="*/ 0 w 1587"/>
              <a:gd name="T15" fmla="*/ 2147483646 h 4"/>
              <a:gd name="T16" fmla="*/ 0 w 1587"/>
              <a:gd name="T17" fmla="*/ 2147483646 h 4"/>
              <a:gd name="T18" fmla="*/ 0 w 1587"/>
              <a:gd name="T19" fmla="*/ 2147483646 h 4"/>
              <a:gd name="T20" fmla="*/ 0 w 1587"/>
              <a:gd name="T21" fmla="*/ 2147483646 h 4"/>
              <a:gd name="T22" fmla="*/ 0 w 1587"/>
              <a:gd name="T23" fmla="*/ 2147483646 h 4"/>
              <a:gd name="T24" fmla="*/ 0 w 1587"/>
              <a:gd name="T25" fmla="*/ 2147483646 h 4"/>
              <a:gd name="T26" fmla="*/ 0 w 1587"/>
              <a:gd name="T27" fmla="*/ 2147483646 h 4"/>
              <a:gd name="T28" fmla="*/ 0 w 1587"/>
              <a:gd name="T29" fmla="*/ 2147483646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3" name="Freeform 1148"/>
          <p:cNvSpPr>
            <a:spLocks/>
          </p:cNvSpPr>
          <p:nvPr/>
        </p:nvSpPr>
        <p:spPr bwMode="auto">
          <a:xfrm>
            <a:off x="693738" y="460375"/>
            <a:ext cx="3175" cy="3175"/>
          </a:xfrm>
          <a:custGeom>
            <a:avLst/>
            <a:gdLst>
              <a:gd name="T0" fmla="*/ 2147483646 w 2"/>
              <a:gd name="T1" fmla="*/ 2147483646 h 2"/>
              <a:gd name="T2" fmla="*/ 2147483646 w 2"/>
              <a:gd name="T3" fmla="*/ 0 h 2"/>
              <a:gd name="T4" fmla="*/ 2147483646 w 2"/>
              <a:gd name="T5" fmla="*/ 0 h 2"/>
              <a:gd name="T6" fmla="*/ 2147483646 w 2"/>
              <a:gd name="T7" fmla="*/ 0 h 2"/>
              <a:gd name="T8" fmla="*/ 2147483646 w 2"/>
              <a:gd name="T9" fmla="*/ 0 h 2"/>
              <a:gd name="T10" fmla="*/ 0 w 2"/>
              <a:gd name="T11" fmla="*/ 0 h 2"/>
              <a:gd name="T12" fmla="*/ 0 w 2"/>
              <a:gd name="T13" fmla="*/ 0 h 2"/>
              <a:gd name="T14" fmla="*/ 0 w 2"/>
              <a:gd name="T15" fmla="*/ 2147483646 h 2"/>
              <a:gd name="T16" fmla="*/ 0 w 2"/>
              <a:gd name="T17" fmla="*/ 2147483646 h 2"/>
              <a:gd name="T18" fmla="*/ 0 w 2"/>
              <a:gd name="T19" fmla="*/ 2147483646 h 2"/>
              <a:gd name="T20" fmla="*/ 2147483646 w 2"/>
              <a:gd name="T21" fmla="*/ 2147483646 h 2"/>
              <a:gd name="T22" fmla="*/ 2147483646 w 2"/>
              <a:gd name="T23" fmla="*/ 2147483646 h 2"/>
              <a:gd name="T24" fmla="*/ 2147483646 w 2"/>
              <a:gd name="T25" fmla="*/ 0 h 2"/>
              <a:gd name="T26" fmla="*/ 2147483646 w 2"/>
              <a:gd name="T27" fmla="*/ 0 h 2"/>
              <a:gd name="T28" fmla="*/ 2147483646 w 2"/>
              <a:gd name="T29" fmla="*/ 0 h 2"/>
              <a:gd name="T30" fmla="*/ 0 w 2"/>
              <a:gd name="T31" fmla="*/ 2147483646 h 2"/>
              <a:gd name="T32" fmla="*/ 2147483646 w 2"/>
              <a:gd name="T33" fmla="*/ 2147483646 h 2"/>
              <a:gd name="T34" fmla="*/ 2147483646 w 2"/>
              <a:gd name="T35" fmla="*/ 0 h 2"/>
              <a:gd name="T36" fmla="*/ 0 w 2"/>
              <a:gd name="T37" fmla="*/ 2147483646 h 2"/>
              <a:gd name="T38" fmla="*/ 2147483646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0 w 2"/>
              <a:gd name="T55" fmla="*/ 2147483646 h 2"/>
              <a:gd name="T56" fmla="*/ 0 w 2"/>
              <a:gd name="T57" fmla="*/ 2147483646 h 2"/>
              <a:gd name="T58" fmla="*/ 2147483646 w 2"/>
              <a:gd name="T59" fmla="*/ 2147483646 h 2"/>
              <a:gd name="T60" fmla="*/ 2147483646 w 2"/>
              <a:gd name="T61" fmla="*/ 2147483646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4" name="Freeform 1150"/>
          <p:cNvSpPr>
            <a:spLocks/>
          </p:cNvSpPr>
          <p:nvPr/>
        </p:nvSpPr>
        <p:spPr bwMode="auto">
          <a:xfrm>
            <a:off x="684213" y="447675"/>
            <a:ext cx="1587" cy="3175"/>
          </a:xfrm>
          <a:custGeom>
            <a:avLst/>
            <a:gdLst>
              <a:gd name="T0" fmla="*/ 0 w 1587"/>
              <a:gd name="T1" fmla="*/ 2147483646 h 2"/>
              <a:gd name="T2" fmla="*/ 0 w 1587"/>
              <a:gd name="T3" fmla="*/ 0 h 2"/>
              <a:gd name="T4" fmla="*/ 0 w 1587"/>
              <a:gd name="T5" fmla="*/ 2147483646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5" name="Freeform 1152"/>
          <p:cNvSpPr>
            <a:spLocks/>
          </p:cNvSpPr>
          <p:nvPr/>
        </p:nvSpPr>
        <p:spPr bwMode="auto">
          <a:xfrm>
            <a:off x="684213" y="447675"/>
            <a:ext cx="3175" cy="3175"/>
          </a:xfrm>
          <a:custGeom>
            <a:avLst/>
            <a:gdLst>
              <a:gd name="T0" fmla="*/ 2147483646 w 2"/>
              <a:gd name="T1" fmla="*/ 0 h 2"/>
              <a:gd name="T2" fmla="*/ 0 w 2"/>
              <a:gd name="T3" fmla="*/ 0 h 2"/>
              <a:gd name="T4" fmla="*/ 0 w 2"/>
              <a:gd name="T5" fmla="*/ 0 h 2"/>
              <a:gd name="T6" fmla="*/ 0 w 2"/>
              <a:gd name="T7" fmla="*/ 0 h 2"/>
              <a:gd name="T8" fmla="*/ 0 w 2"/>
              <a:gd name="T9" fmla="*/ 2147483646 h 2"/>
              <a:gd name="T10" fmla="*/ 2147483646 w 2"/>
              <a:gd name="T11" fmla="*/ 2147483646 h 2"/>
              <a:gd name="T12" fmla="*/ 2147483646 w 2"/>
              <a:gd name="T13" fmla="*/ 0 h 2"/>
              <a:gd name="T14" fmla="*/ 0 w 2"/>
              <a:gd name="T15" fmla="*/ 0 h 2"/>
              <a:gd name="T16" fmla="*/ 0 w 2"/>
              <a:gd name="T17" fmla="*/ 0 h 2"/>
              <a:gd name="T18" fmla="*/ 0 w 2"/>
              <a:gd name="T19" fmla="*/ 0 h 2"/>
              <a:gd name="T20" fmla="*/ 0 w 2"/>
              <a:gd name="T21" fmla="*/ 2147483646 h 2"/>
              <a:gd name="T22" fmla="*/ 2147483646 w 2"/>
              <a:gd name="T23" fmla="*/ 2147483646 h 2"/>
              <a:gd name="T24" fmla="*/ 2147483646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6" name="Freeform 1154"/>
          <p:cNvSpPr>
            <a:spLocks/>
          </p:cNvSpPr>
          <p:nvPr/>
        </p:nvSpPr>
        <p:spPr bwMode="auto">
          <a:xfrm>
            <a:off x="665163" y="434975"/>
            <a:ext cx="3175" cy="1588"/>
          </a:xfrm>
          <a:custGeom>
            <a:avLst/>
            <a:gdLst>
              <a:gd name="T0" fmla="*/ 2147483646 w 2"/>
              <a:gd name="T1" fmla="*/ 0 h 1588"/>
              <a:gd name="T2" fmla="*/ 0 w 2"/>
              <a:gd name="T3" fmla="*/ 0 h 1588"/>
              <a:gd name="T4" fmla="*/ 2147483646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7" name="Freeform 1156"/>
          <p:cNvSpPr>
            <a:spLocks/>
          </p:cNvSpPr>
          <p:nvPr/>
        </p:nvSpPr>
        <p:spPr bwMode="auto">
          <a:xfrm>
            <a:off x="665163" y="431800"/>
            <a:ext cx="3175" cy="3175"/>
          </a:xfrm>
          <a:custGeom>
            <a:avLst/>
            <a:gdLst>
              <a:gd name="T0" fmla="*/ 2147483646 w 2"/>
              <a:gd name="T1" fmla="*/ 2147483646 h 2"/>
              <a:gd name="T2" fmla="*/ 0 w 2"/>
              <a:gd name="T3" fmla="*/ 0 h 2"/>
              <a:gd name="T4" fmla="*/ 0 w 2"/>
              <a:gd name="T5" fmla="*/ 0 h 2"/>
              <a:gd name="T6" fmla="*/ 0 w 2"/>
              <a:gd name="T7" fmla="*/ 2147483646 h 2"/>
              <a:gd name="T8" fmla="*/ 2147483646 w 2"/>
              <a:gd name="T9" fmla="*/ 2147483646 h 2"/>
              <a:gd name="T10" fmla="*/ 2147483646 w 2"/>
              <a:gd name="T11" fmla="*/ 2147483646 h 2"/>
              <a:gd name="T12" fmla="*/ 2147483646 w 2"/>
              <a:gd name="T13" fmla="*/ 2147483646 h 2"/>
              <a:gd name="T14" fmla="*/ 0 w 2"/>
              <a:gd name="T15" fmla="*/ 0 h 2"/>
              <a:gd name="T16" fmla="*/ 0 w 2"/>
              <a:gd name="T17" fmla="*/ 0 h 2"/>
              <a:gd name="T18" fmla="*/ 0 w 2"/>
              <a:gd name="T19" fmla="*/ 2147483646 h 2"/>
              <a:gd name="T20" fmla="*/ 2147483646 w 2"/>
              <a:gd name="T21" fmla="*/ 2147483646 h 2"/>
              <a:gd name="T22" fmla="*/ 2147483646 w 2"/>
              <a:gd name="T23" fmla="*/ 2147483646 h 2"/>
              <a:gd name="T24" fmla="*/ 2147483646 w 2"/>
              <a:gd name="T25" fmla="*/ 2147483646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8" name="Freeform 1163"/>
          <p:cNvSpPr>
            <a:spLocks/>
          </p:cNvSpPr>
          <p:nvPr/>
        </p:nvSpPr>
        <p:spPr bwMode="auto">
          <a:xfrm>
            <a:off x="611188" y="415925"/>
            <a:ext cx="6350" cy="3175"/>
          </a:xfrm>
          <a:custGeom>
            <a:avLst/>
            <a:gdLst>
              <a:gd name="T0" fmla="*/ 2147483646 w 4"/>
              <a:gd name="T1" fmla="*/ 2147483646 h 2"/>
              <a:gd name="T2" fmla="*/ 2147483646 w 4"/>
              <a:gd name="T3" fmla="*/ 2147483646 h 2"/>
              <a:gd name="T4" fmla="*/ 2147483646 w 4"/>
              <a:gd name="T5" fmla="*/ 2147483646 h 2"/>
              <a:gd name="T6" fmla="*/ 2147483646 w 4"/>
              <a:gd name="T7" fmla="*/ 0 h 2"/>
              <a:gd name="T8" fmla="*/ 2147483646 w 4"/>
              <a:gd name="T9" fmla="*/ 0 h 2"/>
              <a:gd name="T10" fmla="*/ 2147483646 w 4"/>
              <a:gd name="T11" fmla="*/ 0 h 2"/>
              <a:gd name="T12" fmla="*/ 2147483646 w 4"/>
              <a:gd name="T13" fmla="*/ 0 h 2"/>
              <a:gd name="T14" fmla="*/ 0 w 4"/>
              <a:gd name="T15" fmla="*/ 2147483646 h 2"/>
              <a:gd name="T16" fmla="*/ 2147483646 w 4"/>
              <a:gd name="T17" fmla="*/ 2147483646 h 2"/>
              <a:gd name="T18" fmla="*/ 2147483646 w 4"/>
              <a:gd name="T19" fmla="*/ 0 h 2"/>
              <a:gd name="T20" fmla="*/ 2147483646 w 4"/>
              <a:gd name="T21" fmla="*/ 2147483646 h 2"/>
              <a:gd name="T22" fmla="*/ 2147483646 w 4"/>
              <a:gd name="T23" fmla="*/ 0 h 2"/>
              <a:gd name="T24" fmla="*/ 2147483646 w 4"/>
              <a:gd name="T25" fmla="*/ 0 h 2"/>
              <a:gd name="T26" fmla="*/ 2147483646 w 4"/>
              <a:gd name="T27" fmla="*/ 0 h 2"/>
              <a:gd name="T28" fmla="*/ 2147483646 w 4"/>
              <a:gd name="T29" fmla="*/ 0 h 2"/>
              <a:gd name="T30" fmla="*/ 0 w 4"/>
              <a:gd name="T31" fmla="*/ 0 h 2"/>
              <a:gd name="T32" fmla="*/ 2147483646 w 4"/>
              <a:gd name="T33" fmla="*/ 2147483646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19" name="Freeform 1172"/>
          <p:cNvSpPr>
            <a:spLocks/>
          </p:cNvSpPr>
          <p:nvPr/>
        </p:nvSpPr>
        <p:spPr bwMode="auto">
          <a:xfrm>
            <a:off x="582613" y="476250"/>
            <a:ext cx="3175" cy="3175"/>
          </a:xfrm>
          <a:custGeom>
            <a:avLst/>
            <a:gdLst>
              <a:gd name="T0" fmla="*/ 0 w 2"/>
              <a:gd name="T1" fmla="*/ 2147483646 h 2"/>
              <a:gd name="T2" fmla="*/ 0 w 2"/>
              <a:gd name="T3" fmla="*/ 2147483646 h 2"/>
              <a:gd name="T4" fmla="*/ 2147483646 w 2"/>
              <a:gd name="T5" fmla="*/ 2147483646 h 2"/>
              <a:gd name="T6" fmla="*/ 0 w 2"/>
              <a:gd name="T7" fmla="*/ 0 h 2"/>
              <a:gd name="T8" fmla="*/ 0 w 2"/>
              <a:gd name="T9" fmla="*/ 0 h 2"/>
              <a:gd name="T10" fmla="*/ 0 w 2"/>
              <a:gd name="T11" fmla="*/ 0 h 2"/>
              <a:gd name="T12" fmla="*/ 0 w 2"/>
              <a:gd name="T13" fmla="*/ 2147483646 h 2"/>
              <a:gd name="T14" fmla="*/ 0 w 2"/>
              <a:gd name="T15" fmla="*/ 2147483646 h 2"/>
              <a:gd name="T16" fmla="*/ 0 w 2"/>
              <a:gd name="T17" fmla="*/ 2147483646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0 w 2"/>
              <a:gd name="T29" fmla="*/ 2147483646 h 2"/>
              <a:gd name="T30" fmla="*/ 0 w 2"/>
              <a:gd name="T31" fmla="*/ 2147483646 h 2"/>
              <a:gd name="T32" fmla="*/ 0 w 2"/>
              <a:gd name="T33" fmla="*/ 2147483646 h 2"/>
              <a:gd name="T34" fmla="*/ 0 w 2"/>
              <a:gd name="T35" fmla="*/ 2147483646 h 2"/>
              <a:gd name="T36" fmla="*/ 0 w 2"/>
              <a:gd name="T37" fmla="*/ 2147483646 h 2"/>
              <a:gd name="T38" fmla="*/ 0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0 w 2"/>
              <a:gd name="T55" fmla="*/ 2147483646 h 2"/>
              <a:gd name="T56" fmla="*/ 0 w 2"/>
              <a:gd name="T57" fmla="*/ 2147483646 h 2"/>
              <a:gd name="T58" fmla="*/ 0 w 2"/>
              <a:gd name="T59" fmla="*/ 2147483646 h 2"/>
              <a:gd name="T60" fmla="*/ 0 w 2"/>
              <a:gd name="T61" fmla="*/ 2147483646 h 2"/>
              <a:gd name="T62" fmla="*/ 0 w 2"/>
              <a:gd name="T63" fmla="*/ 2147483646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0" name="Freeform 1177"/>
          <p:cNvSpPr>
            <a:spLocks/>
          </p:cNvSpPr>
          <p:nvPr/>
        </p:nvSpPr>
        <p:spPr bwMode="auto">
          <a:xfrm>
            <a:off x="557213" y="534988"/>
            <a:ext cx="3175" cy="3175"/>
          </a:xfrm>
          <a:custGeom>
            <a:avLst/>
            <a:gdLst>
              <a:gd name="T0" fmla="*/ 0 w 2"/>
              <a:gd name="T1" fmla="*/ 2147483646 h 2"/>
              <a:gd name="T2" fmla="*/ 2147483646 w 2"/>
              <a:gd name="T3" fmla="*/ 2147483646 h 2"/>
              <a:gd name="T4" fmla="*/ 2147483646 w 2"/>
              <a:gd name="T5" fmla="*/ 2147483646 h 2"/>
              <a:gd name="T6" fmla="*/ 2147483646 w 2"/>
              <a:gd name="T7" fmla="*/ 0 h 2"/>
              <a:gd name="T8" fmla="*/ 2147483646 w 2"/>
              <a:gd name="T9" fmla="*/ 0 h 2"/>
              <a:gd name="T10" fmla="*/ 2147483646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2147483646 h 2"/>
              <a:gd name="T40" fmla="*/ 0 w 2"/>
              <a:gd name="T41" fmla="*/ 2147483646 h 2"/>
              <a:gd name="T42" fmla="*/ 2147483646 w 2"/>
              <a:gd name="T43" fmla="*/ 2147483646 h 2"/>
              <a:gd name="T44" fmla="*/ 2147483646 w 2"/>
              <a:gd name="T45" fmla="*/ 0 h 2"/>
              <a:gd name="T46" fmla="*/ 2147483646 w 2"/>
              <a:gd name="T47" fmla="*/ 0 h 2"/>
              <a:gd name="T48" fmla="*/ 2147483646 w 2"/>
              <a:gd name="T49" fmla="*/ 0 h 2"/>
              <a:gd name="T50" fmla="*/ 2147483646 w 2"/>
              <a:gd name="T51" fmla="*/ 0 h 2"/>
              <a:gd name="T52" fmla="*/ 2147483646 w 2"/>
              <a:gd name="T53" fmla="*/ 0 h 2"/>
              <a:gd name="T54" fmla="*/ 2147483646 w 2"/>
              <a:gd name="T55" fmla="*/ 0 h 2"/>
              <a:gd name="T56" fmla="*/ 2147483646 w 2"/>
              <a:gd name="T57" fmla="*/ 0 h 2"/>
              <a:gd name="T58" fmla="*/ 2147483646 w 2"/>
              <a:gd name="T59" fmla="*/ 0 h 2"/>
              <a:gd name="T60" fmla="*/ 2147483646 w 2"/>
              <a:gd name="T61" fmla="*/ 0 h 2"/>
              <a:gd name="T62" fmla="*/ 2147483646 w 2"/>
              <a:gd name="T63" fmla="*/ 0 h 2"/>
              <a:gd name="T64" fmla="*/ 2147483646 w 2"/>
              <a:gd name="T65" fmla="*/ 0 h 2"/>
              <a:gd name="T66" fmla="*/ 2147483646 w 2"/>
              <a:gd name="T67" fmla="*/ 2147483646 h 2"/>
              <a:gd name="T68" fmla="*/ 2147483646 w 2"/>
              <a:gd name="T69" fmla="*/ 0 h 2"/>
              <a:gd name="T70" fmla="*/ 2147483646 w 2"/>
              <a:gd name="T71" fmla="*/ 0 h 2"/>
              <a:gd name="T72" fmla="*/ 0 w 2"/>
              <a:gd name="T73" fmla="*/ 0 h 2"/>
              <a:gd name="T74" fmla="*/ 0 w 2"/>
              <a:gd name="T75" fmla="*/ 0 h 2"/>
              <a:gd name="T76" fmla="*/ 0 w 2"/>
              <a:gd name="T77" fmla="*/ 2147483646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1" name="Freeform 1180"/>
          <p:cNvSpPr>
            <a:spLocks/>
          </p:cNvSpPr>
          <p:nvPr/>
        </p:nvSpPr>
        <p:spPr bwMode="auto">
          <a:xfrm>
            <a:off x="560388" y="530225"/>
            <a:ext cx="3175" cy="4763"/>
          </a:xfrm>
          <a:custGeom>
            <a:avLst/>
            <a:gdLst>
              <a:gd name="T0" fmla="*/ 0 w 2"/>
              <a:gd name="T1" fmla="*/ 2147483646 h 3"/>
              <a:gd name="T2" fmla="*/ 0 w 2"/>
              <a:gd name="T3" fmla="*/ 2147483646 h 3"/>
              <a:gd name="T4" fmla="*/ 2147483646 w 2"/>
              <a:gd name="T5" fmla="*/ 2147483646 h 3"/>
              <a:gd name="T6" fmla="*/ 2147483646 w 2"/>
              <a:gd name="T7" fmla="*/ 2147483646 h 3"/>
              <a:gd name="T8" fmla="*/ 0 w 2"/>
              <a:gd name="T9" fmla="*/ 0 h 3"/>
              <a:gd name="T10" fmla="*/ 0 w 2"/>
              <a:gd name="T11" fmla="*/ 0 h 3"/>
              <a:gd name="T12" fmla="*/ 0 w 2"/>
              <a:gd name="T13" fmla="*/ 0 h 3"/>
              <a:gd name="T14" fmla="*/ 0 w 2"/>
              <a:gd name="T15" fmla="*/ 2147483646 h 3"/>
              <a:gd name="T16" fmla="*/ 0 w 2"/>
              <a:gd name="T17" fmla="*/ 2147483646 h 3"/>
              <a:gd name="T18" fmla="*/ 0 w 2"/>
              <a:gd name="T19" fmla="*/ 2147483646 h 3"/>
              <a:gd name="T20" fmla="*/ 0 w 2"/>
              <a:gd name="T21" fmla="*/ 2147483646 h 3"/>
              <a:gd name="T22" fmla="*/ 0 w 2"/>
              <a:gd name="T23" fmla="*/ 0 h 3"/>
              <a:gd name="T24" fmla="*/ 0 w 2"/>
              <a:gd name="T25" fmla="*/ 2147483646 h 3"/>
              <a:gd name="T26" fmla="*/ 0 w 2"/>
              <a:gd name="T27" fmla="*/ 2147483646 h 3"/>
              <a:gd name="T28" fmla="*/ 0 w 2"/>
              <a:gd name="T29" fmla="*/ 2147483646 h 3"/>
              <a:gd name="T30" fmla="*/ 0 w 2"/>
              <a:gd name="T31" fmla="*/ 2147483646 h 3"/>
              <a:gd name="T32" fmla="*/ 0 w 2"/>
              <a:gd name="T33" fmla="*/ 2147483646 h 3"/>
              <a:gd name="T34" fmla="*/ 0 w 2"/>
              <a:gd name="T35" fmla="*/ 2147483646 h 3"/>
              <a:gd name="T36" fmla="*/ 0 w 2"/>
              <a:gd name="T37" fmla="*/ 2147483646 h 3"/>
              <a:gd name="T38" fmla="*/ 0 w 2"/>
              <a:gd name="T39" fmla="*/ 2147483646 h 3"/>
              <a:gd name="T40" fmla="*/ 0 w 2"/>
              <a:gd name="T41" fmla="*/ 2147483646 h 3"/>
              <a:gd name="T42" fmla="*/ 0 w 2"/>
              <a:gd name="T43" fmla="*/ 2147483646 h 3"/>
              <a:gd name="T44" fmla="*/ 0 w 2"/>
              <a:gd name="T45" fmla="*/ 2147483646 h 3"/>
              <a:gd name="T46" fmla="*/ 0 w 2"/>
              <a:gd name="T47" fmla="*/ 2147483646 h 3"/>
              <a:gd name="T48" fmla="*/ 0 w 2"/>
              <a:gd name="T49" fmla="*/ 2147483646 h 3"/>
              <a:gd name="T50" fmla="*/ 0 w 2"/>
              <a:gd name="T51" fmla="*/ 2147483646 h 3"/>
              <a:gd name="T52" fmla="*/ 0 w 2"/>
              <a:gd name="T53" fmla="*/ 2147483646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2" name="Line 1187"/>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3" name="Line 1188"/>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4" name="Freeform 1208"/>
          <p:cNvSpPr>
            <a:spLocks/>
          </p:cNvSpPr>
          <p:nvPr/>
        </p:nvSpPr>
        <p:spPr bwMode="auto">
          <a:xfrm>
            <a:off x="595313" y="557213"/>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5" name="Freeform 1210"/>
          <p:cNvSpPr>
            <a:spLocks/>
          </p:cNvSpPr>
          <p:nvPr/>
        </p:nvSpPr>
        <p:spPr bwMode="auto">
          <a:xfrm>
            <a:off x="595313" y="557213"/>
            <a:ext cx="3175" cy="3175"/>
          </a:xfrm>
          <a:custGeom>
            <a:avLst/>
            <a:gdLst>
              <a:gd name="T0" fmla="*/ 0 w 2"/>
              <a:gd name="T1" fmla="*/ 2147483646 h 2"/>
              <a:gd name="T2" fmla="*/ 0 w 2"/>
              <a:gd name="T3" fmla="*/ 2147483646 h 2"/>
              <a:gd name="T4" fmla="*/ 2147483646 w 2"/>
              <a:gd name="T5" fmla="*/ 2147483646 h 2"/>
              <a:gd name="T6" fmla="*/ 2147483646 w 2"/>
              <a:gd name="T7" fmla="*/ 0 h 2"/>
              <a:gd name="T8" fmla="*/ 2147483646 w 2"/>
              <a:gd name="T9" fmla="*/ 0 h 2"/>
              <a:gd name="T10" fmla="*/ 0 w 2"/>
              <a:gd name="T11" fmla="*/ 0 h 2"/>
              <a:gd name="T12" fmla="*/ 0 w 2"/>
              <a:gd name="T13" fmla="*/ 0 h 2"/>
              <a:gd name="T14" fmla="*/ 0 w 2"/>
              <a:gd name="T15" fmla="*/ 0 h 2"/>
              <a:gd name="T16" fmla="*/ 0 w 2"/>
              <a:gd name="T17" fmla="*/ 2147483646 h 2"/>
              <a:gd name="T18" fmla="*/ 0 w 2"/>
              <a:gd name="T19" fmla="*/ 2147483646 h 2"/>
              <a:gd name="T20" fmla="*/ 2147483646 w 2"/>
              <a:gd name="T21" fmla="*/ 2147483646 h 2"/>
              <a:gd name="T22" fmla="*/ 2147483646 w 2"/>
              <a:gd name="T23" fmla="*/ 0 h 2"/>
              <a:gd name="T24" fmla="*/ 2147483646 w 2"/>
              <a:gd name="T25" fmla="*/ 0 h 2"/>
              <a:gd name="T26" fmla="*/ 0 w 2"/>
              <a:gd name="T27" fmla="*/ 0 h 2"/>
              <a:gd name="T28" fmla="*/ 0 w 2"/>
              <a:gd name="T29" fmla="*/ 0 h 2"/>
              <a:gd name="T30" fmla="*/ 0 w 2"/>
              <a:gd name="T31" fmla="*/ 0 h 2"/>
              <a:gd name="T32" fmla="*/ 0 w 2"/>
              <a:gd name="T33" fmla="*/ 2147483646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6" name="Freeform 1214"/>
          <p:cNvSpPr>
            <a:spLocks/>
          </p:cNvSpPr>
          <p:nvPr/>
        </p:nvSpPr>
        <p:spPr bwMode="auto">
          <a:xfrm>
            <a:off x="595313" y="557213"/>
            <a:ext cx="3175" cy="3175"/>
          </a:xfrm>
          <a:custGeom>
            <a:avLst/>
            <a:gdLst>
              <a:gd name="T0" fmla="*/ 0 w 2"/>
              <a:gd name="T1" fmla="*/ 2147483646 h 2"/>
              <a:gd name="T2" fmla="*/ 2147483646 w 2"/>
              <a:gd name="T3" fmla="*/ 2147483646 h 2"/>
              <a:gd name="T4" fmla="*/ 0 w 2"/>
              <a:gd name="T5" fmla="*/ 0 h 2"/>
              <a:gd name="T6" fmla="*/ 0 w 2"/>
              <a:gd name="T7" fmla="*/ 2147483646 h 2"/>
              <a:gd name="T8" fmla="*/ 0 w 2"/>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7" name="Rectangle 1215">
            <a:extLst>
              <a:ext uri="{FF2B5EF4-FFF2-40B4-BE49-F238E27FC236}">
                <a16:creationId xmlns:a16="http://schemas.microsoft.com/office/drawing/2014/main" id="{201ED984-1F20-42A3-BC1B-D568AE0D4997}"/>
              </a:ext>
            </a:extLst>
          </p:cNvPr>
          <p:cNvSpPr>
            <a:spLocks noChangeArrowheads="1"/>
          </p:cNvSpPr>
          <p:nvPr/>
        </p:nvSpPr>
        <p:spPr bwMode="auto">
          <a:xfrm>
            <a:off x="595313" y="627063"/>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28" name="Freeform 1217"/>
          <p:cNvSpPr>
            <a:spLocks/>
          </p:cNvSpPr>
          <p:nvPr/>
        </p:nvSpPr>
        <p:spPr bwMode="auto">
          <a:xfrm>
            <a:off x="595313" y="6270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29" name="Freeform 1219"/>
          <p:cNvSpPr>
            <a:spLocks/>
          </p:cNvSpPr>
          <p:nvPr/>
        </p:nvSpPr>
        <p:spPr bwMode="auto">
          <a:xfrm>
            <a:off x="731838" y="541338"/>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0" name="Freeform 1221"/>
          <p:cNvSpPr>
            <a:spLocks/>
          </p:cNvSpPr>
          <p:nvPr/>
        </p:nvSpPr>
        <p:spPr bwMode="auto">
          <a:xfrm>
            <a:off x="731838" y="541338"/>
            <a:ext cx="3175" cy="3175"/>
          </a:xfrm>
          <a:custGeom>
            <a:avLst/>
            <a:gdLst>
              <a:gd name="T0" fmla="*/ 2147483646 w 2"/>
              <a:gd name="T1" fmla="*/ 0 h 2"/>
              <a:gd name="T2" fmla="*/ 2147483646 w 2"/>
              <a:gd name="T3" fmla="*/ 0 h 2"/>
              <a:gd name="T4" fmla="*/ 2147483646 w 2"/>
              <a:gd name="T5" fmla="*/ 0 h 2"/>
              <a:gd name="T6" fmla="*/ 0 w 2"/>
              <a:gd name="T7" fmla="*/ 0 h 2"/>
              <a:gd name="T8" fmla="*/ 0 w 2"/>
              <a:gd name="T9" fmla="*/ 0 h 2"/>
              <a:gd name="T10" fmla="*/ 0 w 2"/>
              <a:gd name="T11" fmla="*/ 2147483646 h 2"/>
              <a:gd name="T12" fmla="*/ 2147483646 w 2"/>
              <a:gd name="T13" fmla="*/ 0 h 2"/>
              <a:gd name="T14" fmla="*/ 2147483646 w 2"/>
              <a:gd name="T15" fmla="*/ 0 h 2"/>
              <a:gd name="T16" fmla="*/ 2147483646 w 2"/>
              <a:gd name="T17" fmla="*/ 0 h 2"/>
              <a:gd name="T18" fmla="*/ 0 w 2"/>
              <a:gd name="T19" fmla="*/ 0 h 2"/>
              <a:gd name="T20" fmla="*/ 0 w 2"/>
              <a:gd name="T21" fmla="*/ 0 h 2"/>
              <a:gd name="T22" fmla="*/ 0 w 2"/>
              <a:gd name="T23" fmla="*/ 2147483646 h 2"/>
              <a:gd name="T24" fmla="*/ 2147483646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1" name="Freeform 1234"/>
          <p:cNvSpPr>
            <a:spLocks/>
          </p:cNvSpPr>
          <p:nvPr/>
        </p:nvSpPr>
        <p:spPr bwMode="auto">
          <a:xfrm>
            <a:off x="722313" y="550863"/>
            <a:ext cx="3175" cy="1587"/>
          </a:xfrm>
          <a:custGeom>
            <a:avLst/>
            <a:gdLst>
              <a:gd name="T0" fmla="*/ 0 w 2"/>
              <a:gd name="T1" fmla="*/ 0 h 1587"/>
              <a:gd name="T2" fmla="*/ 0 w 2"/>
              <a:gd name="T3" fmla="*/ 0 h 1587"/>
              <a:gd name="T4" fmla="*/ 2147483646 w 2"/>
              <a:gd name="T5" fmla="*/ 0 h 1587"/>
              <a:gd name="T6" fmla="*/ 2147483646 w 2"/>
              <a:gd name="T7" fmla="*/ 0 h 1587"/>
              <a:gd name="T8" fmla="*/ 2147483646 w 2"/>
              <a:gd name="T9" fmla="*/ 0 h 1587"/>
              <a:gd name="T10" fmla="*/ 2147483646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2147483646 w 2"/>
              <a:gd name="T25" fmla="*/ 0 h 1587"/>
              <a:gd name="T26" fmla="*/ 2147483646 w 2"/>
              <a:gd name="T27" fmla="*/ 0 h 1587"/>
              <a:gd name="T28" fmla="*/ 2147483646 w 2"/>
              <a:gd name="T29" fmla="*/ 0 h 1587"/>
              <a:gd name="T30" fmla="*/ 0 w 2"/>
              <a:gd name="T31" fmla="*/ 0 h 1587"/>
              <a:gd name="T32" fmla="*/ 0 w 2"/>
              <a:gd name="T33" fmla="*/ 0 h 1587"/>
              <a:gd name="T34" fmla="*/ 2147483646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2" name="Line 1237"/>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3" name="Line 1238"/>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4" name="Freeform 1240"/>
          <p:cNvSpPr>
            <a:spLocks/>
          </p:cNvSpPr>
          <p:nvPr/>
        </p:nvSpPr>
        <p:spPr bwMode="auto">
          <a:xfrm>
            <a:off x="728663" y="541338"/>
            <a:ext cx="1587" cy="3175"/>
          </a:xfrm>
          <a:custGeom>
            <a:avLst/>
            <a:gdLst>
              <a:gd name="T0" fmla="*/ 0 w 1587"/>
              <a:gd name="T1" fmla="*/ 2147483646 h 2"/>
              <a:gd name="T2" fmla="*/ 0 w 1587"/>
              <a:gd name="T3" fmla="*/ 2147483646 h 2"/>
              <a:gd name="T4" fmla="*/ 0 w 1587"/>
              <a:gd name="T5" fmla="*/ 0 h 2"/>
              <a:gd name="T6" fmla="*/ 0 w 1587"/>
              <a:gd name="T7" fmla="*/ 2147483646 h 2"/>
              <a:gd name="T8" fmla="*/ 0 w 1587"/>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5" name="Freeform 1243"/>
          <p:cNvSpPr>
            <a:spLocks/>
          </p:cNvSpPr>
          <p:nvPr/>
        </p:nvSpPr>
        <p:spPr bwMode="auto">
          <a:xfrm>
            <a:off x="728663" y="538163"/>
            <a:ext cx="3175" cy="3175"/>
          </a:xfrm>
          <a:custGeom>
            <a:avLst/>
            <a:gdLst>
              <a:gd name="T0" fmla="*/ 2147483646 w 2"/>
              <a:gd name="T1" fmla="*/ 2147483646 h 2"/>
              <a:gd name="T2" fmla="*/ 2147483646 w 2"/>
              <a:gd name="T3" fmla="*/ 2147483646 h 2"/>
              <a:gd name="T4" fmla="*/ 2147483646 w 2"/>
              <a:gd name="T5" fmla="*/ 2147483646 h 2"/>
              <a:gd name="T6" fmla="*/ 2147483646 w 2"/>
              <a:gd name="T7" fmla="*/ 2147483646 h 2"/>
              <a:gd name="T8" fmla="*/ 0 w 2"/>
              <a:gd name="T9" fmla="*/ 2147483646 h 2"/>
              <a:gd name="T10" fmla="*/ 0 w 2"/>
              <a:gd name="T11" fmla="*/ 2147483646 h 2"/>
              <a:gd name="T12" fmla="*/ 2147483646 w 2"/>
              <a:gd name="T13" fmla="*/ 2147483646 h 2"/>
              <a:gd name="T14" fmla="*/ 0 w 2"/>
              <a:gd name="T15" fmla="*/ 2147483646 h 2"/>
              <a:gd name="T16" fmla="*/ 0 w 2"/>
              <a:gd name="T17" fmla="*/ 2147483646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0 w 2"/>
              <a:gd name="T29" fmla="*/ 2147483646 h 2"/>
              <a:gd name="T30" fmla="*/ 0 w 2"/>
              <a:gd name="T31" fmla="*/ 2147483646 h 2"/>
              <a:gd name="T32" fmla="*/ 0 w 2"/>
              <a:gd name="T33" fmla="*/ 2147483646 h 2"/>
              <a:gd name="T34" fmla="*/ 0 w 2"/>
              <a:gd name="T35" fmla="*/ 2147483646 h 2"/>
              <a:gd name="T36" fmla="*/ 0 w 2"/>
              <a:gd name="T37" fmla="*/ 2147483646 h 2"/>
              <a:gd name="T38" fmla="*/ 2147483646 w 2"/>
              <a:gd name="T39" fmla="*/ 2147483646 h 2"/>
              <a:gd name="T40" fmla="*/ 2147483646 w 2"/>
              <a:gd name="T41" fmla="*/ 2147483646 h 2"/>
              <a:gd name="T42" fmla="*/ 2147483646 w 2"/>
              <a:gd name="T43" fmla="*/ 2147483646 h 2"/>
              <a:gd name="T44" fmla="*/ 2147483646 w 2"/>
              <a:gd name="T45" fmla="*/ 2147483646 h 2"/>
              <a:gd name="T46" fmla="*/ 2147483646 w 2"/>
              <a:gd name="T47" fmla="*/ 2147483646 h 2"/>
              <a:gd name="T48" fmla="*/ 0 w 2"/>
              <a:gd name="T49" fmla="*/ 0 h 2"/>
              <a:gd name="T50" fmla="*/ 0 w 2"/>
              <a:gd name="T51" fmla="*/ 2147483646 h 2"/>
              <a:gd name="T52" fmla="*/ 0 w 2"/>
              <a:gd name="T53" fmla="*/ 2147483646 h 2"/>
              <a:gd name="T54" fmla="*/ 0 w 2"/>
              <a:gd name="T55" fmla="*/ 2147483646 h 2"/>
              <a:gd name="T56" fmla="*/ 2147483646 w 2"/>
              <a:gd name="T57" fmla="*/ 2147483646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6" name="Freeform 1246"/>
          <p:cNvSpPr>
            <a:spLocks/>
          </p:cNvSpPr>
          <p:nvPr/>
        </p:nvSpPr>
        <p:spPr bwMode="auto">
          <a:xfrm>
            <a:off x="725488" y="547688"/>
            <a:ext cx="3175" cy="3175"/>
          </a:xfrm>
          <a:custGeom>
            <a:avLst/>
            <a:gdLst>
              <a:gd name="T0" fmla="*/ 0 w 2"/>
              <a:gd name="T1" fmla="*/ 2147483646 h 2"/>
              <a:gd name="T2" fmla="*/ 0 w 2"/>
              <a:gd name="T3" fmla="*/ 2147483646 h 2"/>
              <a:gd name="T4" fmla="*/ 2147483646 w 2"/>
              <a:gd name="T5" fmla="*/ 0 h 2"/>
              <a:gd name="T6" fmla="*/ 2147483646 w 2"/>
              <a:gd name="T7" fmla="*/ 0 h 2"/>
              <a:gd name="T8" fmla="*/ 0 w 2"/>
              <a:gd name="T9" fmla="*/ 0 h 2"/>
              <a:gd name="T10" fmla="*/ 0 w 2"/>
              <a:gd name="T11" fmla="*/ 0 h 2"/>
              <a:gd name="T12" fmla="*/ 0 w 2"/>
              <a:gd name="T13" fmla="*/ 2147483646 h 2"/>
              <a:gd name="T14" fmla="*/ 0 w 2"/>
              <a:gd name="T15" fmla="*/ 2147483646 h 2"/>
              <a:gd name="T16" fmla="*/ 2147483646 w 2"/>
              <a:gd name="T17" fmla="*/ 0 h 2"/>
              <a:gd name="T18" fmla="*/ 2147483646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2147483646 h 2"/>
              <a:gd name="T48" fmla="*/ 0 w 2"/>
              <a:gd name="T49" fmla="*/ 2147483646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7" name="Freeform 1250"/>
          <p:cNvSpPr>
            <a:spLocks/>
          </p:cNvSpPr>
          <p:nvPr/>
        </p:nvSpPr>
        <p:spPr bwMode="auto">
          <a:xfrm>
            <a:off x="731838" y="530225"/>
            <a:ext cx="3175" cy="1588"/>
          </a:xfrm>
          <a:custGeom>
            <a:avLst/>
            <a:gdLst>
              <a:gd name="T0" fmla="*/ 2147483646 w 2"/>
              <a:gd name="T1" fmla="*/ 0 h 1588"/>
              <a:gd name="T2" fmla="*/ 0 w 2"/>
              <a:gd name="T3" fmla="*/ 0 h 1588"/>
              <a:gd name="T4" fmla="*/ 2147483646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8" name="Freeform 1252"/>
          <p:cNvSpPr>
            <a:spLocks/>
          </p:cNvSpPr>
          <p:nvPr/>
        </p:nvSpPr>
        <p:spPr bwMode="auto">
          <a:xfrm>
            <a:off x="731838" y="527050"/>
            <a:ext cx="3175" cy="7938"/>
          </a:xfrm>
          <a:custGeom>
            <a:avLst/>
            <a:gdLst>
              <a:gd name="T0" fmla="*/ 2147483646 w 2"/>
              <a:gd name="T1" fmla="*/ 2147483646 h 5"/>
              <a:gd name="T2" fmla="*/ 2147483646 w 2"/>
              <a:gd name="T3" fmla="*/ 2147483646 h 5"/>
              <a:gd name="T4" fmla="*/ 0 w 2"/>
              <a:gd name="T5" fmla="*/ 0 h 5"/>
              <a:gd name="T6" fmla="*/ 0 w 2"/>
              <a:gd name="T7" fmla="*/ 2147483646 h 5"/>
              <a:gd name="T8" fmla="*/ 0 w 2"/>
              <a:gd name="T9" fmla="*/ 2147483646 h 5"/>
              <a:gd name="T10" fmla="*/ 2147483646 w 2"/>
              <a:gd name="T11" fmla="*/ 2147483646 h 5"/>
              <a:gd name="T12" fmla="*/ 2147483646 w 2"/>
              <a:gd name="T13" fmla="*/ 2147483646 h 5"/>
              <a:gd name="T14" fmla="*/ 2147483646 w 2"/>
              <a:gd name="T15" fmla="*/ 2147483646 h 5"/>
              <a:gd name="T16" fmla="*/ 0 w 2"/>
              <a:gd name="T17" fmla="*/ 0 h 5"/>
              <a:gd name="T18" fmla="*/ 0 w 2"/>
              <a:gd name="T19" fmla="*/ 2147483646 h 5"/>
              <a:gd name="T20" fmla="*/ 0 w 2"/>
              <a:gd name="T21" fmla="*/ 2147483646 h 5"/>
              <a:gd name="T22" fmla="*/ 2147483646 w 2"/>
              <a:gd name="T23" fmla="*/ 2147483646 h 5"/>
              <a:gd name="T24" fmla="*/ 2147483646 w 2"/>
              <a:gd name="T25" fmla="*/ 2147483646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39" name="Freeform 1255"/>
          <p:cNvSpPr>
            <a:spLocks/>
          </p:cNvSpPr>
          <p:nvPr/>
        </p:nvSpPr>
        <p:spPr bwMode="auto">
          <a:xfrm>
            <a:off x="712788" y="550863"/>
            <a:ext cx="3175" cy="1587"/>
          </a:xfrm>
          <a:custGeom>
            <a:avLst/>
            <a:gdLst>
              <a:gd name="T0" fmla="*/ 0 w 2"/>
              <a:gd name="T1" fmla="*/ 0 h 1587"/>
              <a:gd name="T2" fmla="*/ 2147483646 w 2"/>
              <a:gd name="T3" fmla="*/ 0 h 1587"/>
              <a:gd name="T4" fmla="*/ 2147483646 w 2"/>
              <a:gd name="T5" fmla="*/ 0 h 1587"/>
              <a:gd name="T6" fmla="*/ 2147483646 w 2"/>
              <a:gd name="T7" fmla="*/ 0 h 1587"/>
              <a:gd name="T8" fmla="*/ 2147483646 w 2"/>
              <a:gd name="T9" fmla="*/ 0 h 1587"/>
              <a:gd name="T10" fmla="*/ 0 w 2"/>
              <a:gd name="T11" fmla="*/ 0 h 1587"/>
              <a:gd name="T12" fmla="*/ 0 w 2"/>
              <a:gd name="T13" fmla="*/ 0 h 1587"/>
              <a:gd name="T14" fmla="*/ 0 w 2"/>
              <a:gd name="T15" fmla="*/ 0 h 1587"/>
              <a:gd name="T16" fmla="*/ 0 w 2"/>
              <a:gd name="T17" fmla="*/ 0 h 1587"/>
              <a:gd name="T18" fmla="*/ 2147483646 w 2"/>
              <a:gd name="T19" fmla="*/ 0 h 1587"/>
              <a:gd name="T20" fmla="*/ 2147483646 w 2"/>
              <a:gd name="T21" fmla="*/ 0 h 1587"/>
              <a:gd name="T22" fmla="*/ 2147483646 w 2"/>
              <a:gd name="T23" fmla="*/ 0 h 1587"/>
              <a:gd name="T24" fmla="*/ 2147483646 w 2"/>
              <a:gd name="T25" fmla="*/ 0 h 1587"/>
              <a:gd name="T26" fmla="*/ 2147483646 w 2"/>
              <a:gd name="T27" fmla="*/ 0 h 1587"/>
              <a:gd name="T28" fmla="*/ 2147483646 w 2"/>
              <a:gd name="T29" fmla="*/ 0 h 1587"/>
              <a:gd name="T30" fmla="*/ 2147483646 w 2"/>
              <a:gd name="T31" fmla="*/ 0 h 1587"/>
              <a:gd name="T32" fmla="*/ 2147483646 w 2"/>
              <a:gd name="T33" fmla="*/ 0 h 1587"/>
              <a:gd name="T34" fmla="*/ 2147483646 w 2"/>
              <a:gd name="T35" fmla="*/ 0 h 1587"/>
              <a:gd name="T36" fmla="*/ 2147483646 w 2"/>
              <a:gd name="T37" fmla="*/ 0 h 1587"/>
              <a:gd name="T38" fmla="*/ 2147483646 w 2"/>
              <a:gd name="T39" fmla="*/ 0 h 1587"/>
              <a:gd name="T40" fmla="*/ 2147483646 w 2"/>
              <a:gd name="T41" fmla="*/ 0 h 1587"/>
              <a:gd name="T42" fmla="*/ 2147483646 w 2"/>
              <a:gd name="T43" fmla="*/ 0 h 1587"/>
              <a:gd name="T44" fmla="*/ 2147483646 w 2"/>
              <a:gd name="T45" fmla="*/ 0 h 1587"/>
              <a:gd name="T46" fmla="*/ 2147483646 w 2"/>
              <a:gd name="T47" fmla="*/ 0 h 1587"/>
              <a:gd name="T48" fmla="*/ 2147483646 w 2"/>
              <a:gd name="T49" fmla="*/ 0 h 1587"/>
              <a:gd name="T50" fmla="*/ 2147483646 w 2"/>
              <a:gd name="T51" fmla="*/ 0 h 1587"/>
              <a:gd name="T52" fmla="*/ 2147483646 w 2"/>
              <a:gd name="T53" fmla="*/ 0 h 1587"/>
              <a:gd name="T54" fmla="*/ 2147483646 w 2"/>
              <a:gd name="T55" fmla="*/ 0 h 1587"/>
              <a:gd name="T56" fmla="*/ 2147483646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0" name="Rectangle 1256">
            <a:extLst>
              <a:ext uri="{FF2B5EF4-FFF2-40B4-BE49-F238E27FC236}">
                <a16:creationId xmlns:a16="http://schemas.microsoft.com/office/drawing/2014/main" id="{5E12350E-3E40-423E-B29B-C97E1BB9D544}"/>
              </a:ext>
            </a:extLst>
          </p:cNvPr>
          <p:cNvSpPr>
            <a:spLocks noChangeArrowheads="1"/>
          </p:cNvSpPr>
          <p:nvPr/>
        </p:nvSpPr>
        <p:spPr bwMode="auto">
          <a:xfrm>
            <a:off x="722313" y="550863"/>
            <a:ext cx="1587"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41" name="Freeform 1258"/>
          <p:cNvSpPr>
            <a:spLocks/>
          </p:cNvSpPr>
          <p:nvPr/>
        </p:nvSpPr>
        <p:spPr bwMode="auto">
          <a:xfrm>
            <a:off x="722313" y="5508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2" name="Freeform 1266"/>
          <p:cNvSpPr>
            <a:spLocks/>
          </p:cNvSpPr>
          <p:nvPr/>
        </p:nvSpPr>
        <p:spPr bwMode="auto">
          <a:xfrm>
            <a:off x="728663" y="534988"/>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3" name="Freeform 1269"/>
          <p:cNvSpPr>
            <a:spLocks/>
          </p:cNvSpPr>
          <p:nvPr/>
        </p:nvSpPr>
        <p:spPr bwMode="auto">
          <a:xfrm>
            <a:off x="728663" y="530225"/>
            <a:ext cx="3175" cy="4763"/>
          </a:xfrm>
          <a:custGeom>
            <a:avLst/>
            <a:gdLst>
              <a:gd name="T0" fmla="*/ 0 w 2"/>
              <a:gd name="T1" fmla="*/ 2147483646 h 3"/>
              <a:gd name="T2" fmla="*/ 2147483646 w 2"/>
              <a:gd name="T3" fmla="*/ 0 h 3"/>
              <a:gd name="T4" fmla="*/ 2147483646 w 2"/>
              <a:gd name="T5" fmla="*/ 0 h 3"/>
              <a:gd name="T6" fmla="*/ 2147483646 w 2"/>
              <a:gd name="T7" fmla="*/ 0 h 3"/>
              <a:gd name="T8" fmla="*/ 2147483646 w 2"/>
              <a:gd name="T9" fmla="*/ 0 h 3"/>
              <a:gd name="T10" fmla="*/ 0 w 2"/>
              <a:gd name="T11" fmla="*/ 0 h 3"/>
              <a:gd name="T12" fmla="*/ 0 w 2"/>
              <a:gd name="T13" fmla="*/ 0 h 3"/>
              <a:gd name="T14" fmla="*/ 0 w 2"/>
              <a:gd name="T15" fmla="*/ 2147483646 h 3"/>
              <a:gd name="T16" fmla="*/ 0 w 2"/>
              <a:gd name="T17" fmla="*/ 2147483646 h 3"/>
              <a:gd name="T18" fmla="*/ 2147483646 w 2"/>
              <a:gd name="T19" fmla="*/ 0 h 3"/>
              <a:gd name="T20" fmla="*/ 2147483646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2147483646 h 3"/>
              <a:gd name="T40" fmla="*/ 0 w 2"/>
              <a:gd name="T41" fmla="*/ 2147483646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4" name="Line 1270"/>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5" name="Line 1271"/>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6" name="Rectangle 1272">
            <a:extLst>
              <a:ext uri="{FF2B5EF4-FFF2-40B4-BE49-F238E27FC236}">
                <a16:creationId xmlns:a16="http://schemas.microsoft.com/office/drawing/2014/main" id="{8D0706DE-17F9-491F-8C6E-9FFCC7532241}"/>
              </a:ext>
            </a:extLst>
          </p:cNvPr>
          <p:cNvSpPr>
            <a:spLocks noChangeArrowheads="1"/>
          </p:cNvSpPr>
          <p:nvPr/>
        </p:nvSpPr>
        <p:spPr bwMode="auto">
          <a:xfrm>
            <a:off x="728663" y="530225"/>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47" name="Rectangle 1273">
            <a:extLst>
              <a:ext uri="{FF2B5EF4-FFF2-40B4-BE49-F238E27FC236}">
                <a16:creationId xmlns:a16="http://schemas.microsoft.com/office/drawing/2014/main" id="{FE348BE1-A2F6-4FED-A7EB-A0077E1067F2}"/>
              </a:ext>
            </a:extLst>
          </p:cNvPr>
          <p:cNvSpPr>
            <a:spLocks noChangeArrowheads="1"/>
          </p:cNvSpPr>
          <p:nvPr/>
        </p:nvSpPr>
        <p:spPr bwMode="auto">
          <a:xfrm>
            <a:off x="728663" y="530225"/>
            <a:ext cx="1587"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48" name="Line 1274"/>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49" name="Line 1275"/>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0" name="Freeform 1277"/>
          <p:cNvSpPr>
            <a:spLocks/>
          </p:cNvSpPr>
          <p:nvPr/>
        </p:nvSpPr>
        <p:spPr bwMode="auto">
          <a:xfrm>
            <a:off x="728663" y="523875"/>
            <a:ext cx="1587" cy="3175"/>
          </a:xfrm>
          <a:custGeom>
            <a:avLst/>
            <a:gdLst>
              <a:gd name="T0" fmla="*/ 0 w 1587"/>
              <a:gd name="T1" fmla="*/ 2147483646 h 2"/>
              <a:gd name="T2" fmla="*/ 0 w 1587"/>
              <a:gd name="T3" fmla="*/ 2147483646 h 2"/>
              <a:gd name="T4" fmla="*/ 0 w 1587"/>
              <a:gd name="T5" fmla="*/ 0 h 2"/>
              <a:gd name="T6" fmla="*/ 0 w 1587"/>
              <a:gd name="T7" fmla="*/ 2147483646 h 2"/>
              <a:gd name="T8" fmla="*/ 0 w 1587"/>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1" name="Freeform 1287"/>
          <p:cNvSpPr>
            <a:spLocks/>
          </p:cNvSpPr>
          <p:nvPr/>
        </p:nvSpPr>
        <p:spPr bwMode="auto">
          <a:xfrm>
            <a:off x="719138" y="514350"/>
            <a:ext cx="3175" cy="3175"/>
          </a:xfrm>
          <a:custGeom>
            <a:avLst/>
            <a:gdLst>
              <a:gd name="T0" fmla="*/ 0 w 2"/>
              <a:gd name="T1" fmla="*/ 0 h 2"/>
              <a:gd name="T2" fmla="*/ 0 w 2"/>
              <a:gd name="T3" fmla="*/ 2147483646 h 2"/>
              <a:gd name="T4" fmla="*/ 2147483646 w 2"/>
              <a:gd name="T5" fmla="*/ 2147483646 h 2"/>
              <a:gd name="T6" fmla="*/ 2147483646 w 2"/>
              <a:gd name="T7" fmla="*/ 2147483646 h 2"/>
              <a:gd name="T8" fmla="*/ 2147483646 w 2"/>
              <a:gd name="T9" fmla="*/ 2147483646 h 2"/>
              <a:gd name="T10" fmla="*/ 2147483646 w 2"/>
              <a:gd name="T11" fmla="*/ 0 h 2"/>
              <a:gd name="T12" fmla="*/ 0 w 2"/>
              <a:gd name="T13" fmla="*/ 0 h 2"/>
              <a:gd name="T14" fmla="*/ 0 w 2"/>
              <a:gd name="T15" fmla="*/ 0 h 2"/>
              <a:gd name="T16" fmla="*/ 0 w 2"/>
              <a:gd name="T17" fmla="*/ 2147483646 h 2"/>
              <a:gd name="T18" fmla="*/ 0 w 2"/>
              <a:gd name="T19" fmla="*/ 2147483646 h 2"/>
              <a:gd name="T20" fmla="*/ 0 w 2"/>
              <a:gd name="T21" fmla="*/ 2147483646 h 2"/>
              <a:gd name="T22" fmla="*/ 0 w 2"/>
              <a:gd name="T23" fmla="*/ 2147483646 h 2"/>
              <a:gd name="T24" fmla="*/ 2147483646 w 2"/>
              <a:gd name="T25" fmla="*/ 2147483646 h 2"/>
              <a:gd name="T26" fmla="*/ 2147483646 w 2"/>
              <a:gd name="T27" fmla="*/ 2147483646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2" name="Freeform 1290"/>
          <p:cNvSpPr>
            <a:spLocks/>
          </p:cNvSpPr>
          <p:nvPr/>
        </p:nvSpPr>
        <p:spPr bwMode="auto">
          <a:xfrm>
            <a:off x="719138" y="517525"/>
            <a:ext cx="3175" cy="3175"/>
          </a:xfrm>
          <a:custGeom>
            <a:avLst/>
            <a:gdLst>
              <a:gd name="T0" fmla="*/ 0 w 2"/>
              <a:gd name="T1" fmla="*/ 2147483646 h 2"/>
              <a:gd name="T2" fmla="*/ 0 w 2"/>
              <a:gd name="T3" fmla="*/ 2147483646 h 2"/>
              <a:gd name="T4" fmla="*/ 2147483646 w 2"/>
              <a:gd name="T5" fmla="*/ 2147483646 h 2"/>
              <a:gd name="T6" fmla="*/ 2147483646 w 2"/>
              <a:gd name="T7" fmla="*/ 2147483646 h 2"/>
              <a:gd name="T8" fmla="*/ 2147483646 w 2"/>
              <a:gd name="T9" fmla="*/ 2147483646 h 2"/>
              <a:gd name="T10" fmla="*/ 2147483646 w 2"/>
              <a:gd name="T11" fmla="*/ 0 h 2"/>
              <a:gd name="T12" fmla="*/ 0 w 2"/>
              <a:gd name="T13" fmla="*/ 0 h 2"/>
              <a:gd name="T14" fmla="*/ 0 w 2"/>
              <a:gd name="T15" fmla="*/ 0 h 2"/>
              <a:gd name="T16" fmla="*/ 0 w 2"/>
              <a:gd name="T17" fmla="*/ 0 h 2"/>
              <a:gd name="T18" fmla="*/ 0 w 2"/>
              <a:gd name="T19" fmla="*/ 0 h 2"/>
              <a:gd name="T20" fmla="*/ 2147483646 w 2"/>
              <a:gd name="T21" fmla="*/ 0 h 2"/>
              <a:gd name="T22" fmla="*/ 0 w 2"/>
              <a:gd name="T23" fmla="*/ 0 h 2"/>
              <a:gd name="T24" fmla="*/ 0 w 2"/>
              <a:gd name="T25" fmla="*/ 0 h 2"/>
              <a:gd name="T26" fmla="*/ 0 w 2"/>
              <a:gd name="T27" fmla="*/ 0 h 2"/>
              <a:gd name="T28" fmla="*/ 0 w 2"/>
              <a:gd name="T29" fmla="*/ 0 h 2"/>
              <a:gd name="T30" fmla="*/ 0 w 2"/>
              <a:gd name="T31" fmla="*/ 2147483646 h 2"/>
              <a:gd name="T32" fmla="*/ 0 w 2"/>
              <a:gd name="T33" fmla="*/ 2147483646 h 2"/>
              <a:gd name="T34" fmla="*/ 0 w 2"/>
              <a:gd name="T35" fmla="*/ 2147483646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2147483646 h 2"/>
              <a:gd name="T50" fmla="*/ 2147483646 w 2"/>
              <a:gd name="T51" fmla="*/ 2147483646 h 2"/>
              <a:gd name="T52" fmla="*/ 2147483646 w 2"/>
              <a:gd name="T53" fmla="*/ 0 h 2"/>
              <a:gd name="T54" fmla="*/ 2147483646 w 2"/>
              <a:gd name="T55" fmla="*/ 0 h 2"/>
              <a:gd name="T56" fmla="*/ 0 w 2"/>
              <a:gd name="T57" fmla="*/ 0 h 2"/>
              <a:gd name="T58" fmla="*/ 0 w 2"/>
              <a:gd name="T59" fmla="*/ 0 h 2"/>
              <a:gd name="T60" fmla="*/ 0 w 2"/>
              <a:gd name="T61" fmla="*/ 2147483646 h 2"/>
              <a:gd name="T62" fmla="*/ 0 w 2"/>
              <a:gd name="T63" fmla="*/ 2147483646 h 2"/>
              <a:gd name="T64" fmla="*/ 2147483646 w 2"/>
              <a:gd name="T65" fmla="*/ 2147483646 h 2"/>
              <a:gd name="T66" fmla="*/ 2147483646 w 2"/>
              <a:gd name="T67" fmla="*/ 2147483646 h 2"/>
              <a:gd name="T68" fmla="*/ 0 w 2"/>
              <a:gd name="T69" fmla="*/ 2147483646 h 2"/>
              <a:gd name="T70" fmla="*/ 0 w 2"/>
              <a:gd name="T71" fmla="*/ 2147483646 h 2"/>
              <a:gd name="T72" fmla="*/ 0 w 2"/>
              <a:gd name="T73" fmla="*/ 2147483646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hangingPunct="0">
              <a:buSzTx/>
            </a:pPr>
            <a:endParaRPr lang="hr-HR">
              <a:solidFill>
                <a:srgbClr val="002345"/>
              </a:solidFill>
            </a:endParaRPr>
          </a:p>
        </p:txBody>
      </p:sp>
      <p:sp>
        <p:nvSpPr>
          <p:cNvPr id="53" name="Rectangle 1335">
            <a:extLst>
              <a:ext uri="{FF2B5EF4-FFF2-40B4-BE49-F238E27FC236}">
                <a16:creationId xmlns:a16="http://schemas.microsoft.com/office/drawing/2014/main" id="{AEE26465-9F78-4E5B-9CA2-A6BC589EC2EE}"/>
              </a:ext>
            </a:extLst>
          </p:cNvPr>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4" name="Rectangle 1336">
            <a:extLst>
              <a:ext uri="{FF2B5EF4-FFF2-40B4-BE49-F238E27FC236}">
                <a16:creationId xmlns:a16="http://schemas.microsoft.com/office/drawing/2014/main" id="{1488B6E8-C0CE-4F08-8387-B65A2BC3395D}"/>
              </a:ext>
            </a:extLst>
          </p:cNvPr>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5" name="Rectangle 1337">
            <a:extLst>
              <a:ext uri="{FF2B5EF4-FFF2-40B4-BE49-F238E27FC236}">
                <a16:creationId xmlns:a16="http://schemas.microsoft.com/office/drawing/2014/main" id="{5A97406D-0937-4CC7-84A4-55FC900F4E21}"/>
              </a:ext>
            </a:extLst>
          </p:cNvPr>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6" name="Rectangle 1340">
            <a:extLst>
              <a:ext uri="{FF2B5EF4-FFF2-40B4-BE49-F238E27FC236}">
                <a16:creationId xmlns:a16="http://schemas.microsoft.com/office/drawing/2014/main" id="{774162F8-F164-4597-A5A7-D622F8693E17}"/>
              </a:ext>
            </a:extLst>
          </p:cNvPr>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7" name="Rectangle 1341">
            <a:extLst>
              <a:ext uri="{FF2B5EF4-FFF2-40B4-BE49-F238E27FC236}">
                <a16:creationId xmlns:a16="http://schemas.microsoft.com/office/drawing/2014/main" id="{B7549B0C-4292-47E2-8705-803E2253180E}"/>
              </a:ext>
            </a:extLst>
          </p:cNvPr>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8" name="Rectangle 1342">
            <a:extLst>
              <a:ext uri="{FF2B5EF4-FFF2-40B4-BE49-F238E27FC236}">
                <a16:creationId xmlns:a16="http://schemas.microsoft.com/office/drawing/2014/main" id="{8D1D64FE-AB7E-4A83-8791-18843CB5CFF4}"/>
              </a:ext>
            </a:extLst>
          </p:cNvPr>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59" name="Rectangle 1343">
            <a:extLst>
              <a:ext uri="{FF2B5EF4-FFF2-40B4-BE49-F238E27FC236}">
                <a16:creationId xmlns:a16="http://schemas.microsoft.com/office/drawing/2014/main" id="{F4FB2726-DDE4-4BC4-98DD-5CC2697CDF79}"/>
              </a:ext>
            </a:extLst>
          </p:cNvPr>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60" name="Rectangle 1344">
            <a:extLst>
              <a:ext uri="{FF2B5EF4-FFF2-40B4-BE49-F238E27FC236}">
                <a16:creationId xmlns:a16="http://schemas.microsoft.com/office/drawing/2014/main" id="{1F00C51A-E28E-477A-97F1-1514C48B3F9E}"/>
              </a:ext>
            </a:extLst>
          </p:cNvPr>
          <p:cNvSpPr>
            <a:spLocks noChangeArrowheads="1"/>
          </p:cNvSpPr>
          <p:nvPr/>
        </p:nvSpPr>
        <p:spPr bwMode="auto">
          <a:xfrm>
            <a:off x="465138" y="485775"/>
            <a:ext cx="1587"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srgbClr val="002345"/>
              </a:solidFill>
            </a:endParaRPr>
          </a:p>
        </p:txBody>
      </p:sp>
      <p:sp>
        <p:nvSpPr>
          <p:cNvPr id="61" name="Rectangle 60">
            <a:extLst>
              <a:ext uri="{FF2B5EF4-FFF2-40B4-BE49-F238E27FC236}">
                <a16:creationId xmlns:a16="http://schemas.microsoft.com/office/drawing/2014/main" id="{10B499E5-8FEF-4E80-A4B3-B79CBBDD01C8}"/>
              </a:ext>
            </a:extLst>
          </p:cNvPr>
          <p:cNvSpPr>
            <a:spLocks noChangeArrowheads="1"/>
          </p:cNvSpPr>
          <p:nvPr/>
        </p:nvSpPr>
        <p:spPr bwMode="auto">
          <a:xfrm>
            <a:off x="0" y="2828925"/>
            <a:ext cx="9144000" cy="176213"/>
          </a:xfrm>
          <a:prstGeom prst="rect">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SzTx/>
              <a:buFontTx/>
              <a:buChar char="•"/>
              <a:defRPr/>
            </a:pPr>
            <a:endParaRPr lang="en-US" altLang="en-US" sz="1300" b="0">
              <a:solidFill>
                <a:prstClr val="white"/>
              </a:solidFill>
            </a:endParaRPr>
          </a:p>
        </p:txBody>
      </p:sp>
      <p:sp>
        <p:nvSpPr>
          <p:cNvPr id="330" name="Title 329"/>
          <p:cNvSpPr>
            <a:spLocks noGrp="1"/>
          </p:cNvSpPr>
          <p:nvPr>
            <p:ph type="title"/>
          </p:nvPr>
        </p:nvSpPr>
        <p:spPr>
          <a:xfrm>
            <a:off x="865910" y="1306550"/>
            <a:ext cx="7296726" cy="1450437"/>
          </a:xfrm>
        </p:spPr>
        <p:txBody>
          <a:bodyPr/>
          <a:lstStyle>
            <a:lvl1pPr>
              <a:defRPr sz="3800" b="1" cap="none" baseline="0">
                <a:solidFill>
                  <a:schemeClr val="bg2"/>
                </a:solidFill>
              </a:defRPr>
            </a:lvl1pPr>
          </a:lstStyle>
          <a:p>
            <a:r>
              <a:rPr lang="en-US"/>
              <a:t>Click to edit Master title style</a:t>
            </a:r>
            <a:endParaRPr lang="en-US" dirty="0"/>
          </a:p>
        </p:txBody>
      </p:sp>
      <p:sp>
        <p:nvSpPr>
          <p:cNvPr id="332" name="Text Placeholder 331"/>
          <p:cNvSpPr>
            <a:spLocks noGrp="1"/>
          </p:cNvSpPr>
          <p:nvPr>
            <p:ph type="body" sz="quarter" idx="13"/>
          </p:nvPr>
        </p:nvSpPr>
        <p:spPr>
          <a:xfrm>
            <a:off x="851104" y="3074088"/>
            <a:ext cx="7328771" cy="2397495"/>
          </a:xfrm>
        </p:spPr>
        <p:txBody>
          <a:bodyPr>
            <a:normAutofit/>
          </a:bodyPr>
          <a:lstStyle>
            <a:lvl1pPr>
              <a:lnSpc>
                <a:spcPct val="100000"/>
              </a:lnSpc>
              <a:defRPr sz="3000" b="0" i="0" cap="none" baseline="0">
                <a:solidFill>
                  <a:schemeClr val="tx1"/>
                </a:solidFill>
                <a:latin typeface="+mn-lt"/>
                <a:cs typeface="Andes ExtraLight"/>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a:t>Click to edit Master text styles</a:t>
            </a:r>
          </a:p>
        </p:txBody>
      </p:sp>
    </p:spTree>
    <p:extLst>
      <p:ext uri="{BB962C8B-B14F-4D97-AF65-F5344CB8AC3E}">
        <p14:creationId xmlns:p14="http://schemas.microsoft.com/office/powerpoint/2010/main" val="2884735287"/>
      </p:ext>
    </p:extLst>
  </p:cSld>
  <p:clrMapOvr>
    <a:masterClrMapping/>
  </p:clrMapOvr>
</p:sldLayout>
</file>

<file path=ppt/slideLayouts/slideLayout211.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2" name="Title 1"/>
          <p:cNvSpPr>
            <a:spLocks noGrp="1"/>
          </p:cNvSpPr>
          <p:nvPr>
            <p:ph type="title"/>
          </p:nvPr>
        </p:nvSpPr>
        <p:spPr>
          <a:xfrm>
            <a:off x="356933" y="288636"/>
            <a:ext cx="8533067" cy="461819"/>
          </a:xfrm>
        </p:spPr>
        <p:txBody>
          <a:bodyPr/>
          <a:lstStyle>
            <a:lvl1pPr>
              <a:defRPr sz="2200" b="0" i="0" baseline="0">
                <a:solidFill>
                  <a:schemeClr val="tx1"/>
                </a:solidFill>
                <a:latin typeface="+mn-lt"/>
                <a:cs typeface="Andes ExtraLight"/>
              </a:defRPr>
            </a:lvl1pPr>
          </a:lstStyle>
          <a:p>
            <a:r>
              <a:rPr lang="en-US"/>
              <a:t>Click to edit Master title style</a:t>
            </a:r>
            <a:endParaRPr lang="en-US" dirty="0"/>
          </a:p>
        </p:txBody>
      </p:sp>
      <p:sp>
        <p:nvSpPr>
          <p:cNvPr id="6" name="Table Placeholder 5"/>
          <p:cNvSpPr>
            <a:spLocks noGrp="1"/>
          </p:cNvSpPr>
          <p:nvPr>
            <p:ph type="tbl" sz="quarter" idx="13"/>
          </p:nvPr>
        </p:nvSpPr>
        <p:spPr>
          <a:xfrm>
            <a:off x="349779" y="968964"/>
            <a:ext cx="8529637" cy="5249906"/>
          </a:xfrm>
        </p:spPr>
        <p:txBody>
          <a:bodyPr>
            <a:normAutofit/>
          </a:bodyPr>
          <a:lstStyle>
            <a:lvl1pPr>
              <a:lnSpc>
                <a:spcPct val="100000"/>
              </a:lnSpc>
              <a:spcBef>
                <a:spcPts val="0"/>
              </a:spcBef>
              <a:defRPr sz="1200"/>
            </a:lvl1pPr>
          </a:lstStyle>
          <a:p>
            <a:pPr lvl="0"/>
            <a:endParaRPr lang="en-US" noProof="0" dirty="0"/>
          </a:p>
        </p:txBody>
      </p:sp>
      <p:sp>
        <p:nvSpPr>
          <p:cNvPr id="4" name="Slide Number Placeholder 3">
            <a:extLst>
              <a:ext uri="{FF2B5EF4-FFF2-40B4-BE49-F238E27FC236}">
                <a16:creationId xmlns:a16="http://schemas.microsoft.com/office/drawing/2014/main" id="{BD848FB2-8AA3-4B8C-8342-17F8B6870656}"/>
              </a:ext>
            </a:extLst>
          </p:cNvPr>
          <p:cNvSpPr>
            <a:spLocks noGrp="1"/>
          </p:cNvSpPr>
          <p:nvPr>
            <p:ph type="sldNum" sz="quarter" idx="14"/>
          </p:nvPr>
        </p:nvSpPr>
        <p:spPr/>
        <p:txBody>
          <a:bodyPr/>
          <a:lstStyle>
            <a:lvl1pPr>
              <a:defRPr/>
            </a:lvl1pPr>
          </a:lstStyle>
          <a:p>
            <a:fld id="{826C7842-2698-44CB-932A-F447E866604E}" type="slidenum">
              <a:rPr lang="en-US" altLang="en-US"/>
              <a:pPr/>
              <a:t>‹#›</a:t>
            </a:fld>
            <a:endParaRPr lang="en-US" altLang="en-US"/>
          </a:p>
        </p:txBody>
      </p:sp>
      <p:sp>
        <p:nvSpPr>
          <p:cNvPr id="5" name="Footer Placeholder 4">
            <a:extLst>
              <a:ext uri="{FF2B5EF4-FFF2-40B4-BE49-F238E27FC236}">
                <a16:creationId xmlns:a16="http://schemas.microsoft.com/office/drawing/2014/main" id="{16E576D0-37C1-47CE-91D9-82B1BA2BF196}"/>
              </a:ext>
            </a:extLst>
          </p:cNvPr>
          <p:cNvSpPr>
            <a:spLocks noGrp="1"/>
          </p:cNvSpPr>
          <p:nvPr>
            <p:ph type="ftr" sz="quarter" idx="15"/>
          </p:nvPr>
        </p:nvSpPr>
        <p:spPr/>
        <p:txBody>
          <a:bodyPr/>
          <a:lstStyle>
            <a:lvl1pPr>
              <a:defRPr/>
            </a:lvl1pPr>
          </a:lstStyle>
          <a:p>
            <a:pPr>
              <a:defRPr/>
            </a:pPr>
            <a:r>
              <a:rPr lang="en-US">
                <a:solidFill>
                  <a:srgbClr val="000000">
                    <a:lumMod val="65000"/>
                    <a:lumOff val="35000"/>
                  </a:srgbClr>
                </a:solidFill>
              </a:rPr>
              <a:t>Presentation Title</a:t>
            </a:r>
          </a:p>
        </p:txBody>
      </p:sp>
    </p:spTree>
    <p:extLst>
      <p:ext uri="{BB962C8B-B14F-4D97-AF65-F5344CB8AC3E}">
        <p14:creationId xmlns:p14="http://schemas.microsoft.com/office/powerpoint/2010/main" val="29285263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16713" y="301625"/>
            <a:ext cx="2119312" cy="5784850"/>
          </a:xfrm>
        </p:spPr>
        <p:txBody>
          <a:bodyPr vert="eaVert"/>
          <a:lstStyle/>
          <a:p>
            <a:r>
              <a:rPr lang="en-US"/>
              <a:t>Click to edit Master title style</a:t>
            </a:r>
            <a:endParaRPr lang="hr-HR"/>
          </a:p>
        </p:txBody>
      </p:sp>
      <p:sp>
        <p:nvSpPr>
          <p:cNvPr id="3" name="Vertical Text Placeholder 2"/>
          <p:cNvSpPr>
            <a:spLocks noGrp="1"/>
          </p:cNvSpPr>
          <p:nvPr>
            <p:ph type="body" orient="vert" idx="1"/>
          </p:nvPr>
        </p:nvSpPr>
        <p:spPr>
          <a:xfrm>
            <a:off x="357188" y="301625"/>
            <a:ext cx="6207125" cy="57848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Slide Number Placeholder 3"/>
          <p:cNvSpPr>
            <a:spLocks noGrp="1"/>
          </p:cNvSpPr>
          <p:nvPr>
            <p:ph type="sldNum" sz="quarter" idx="10"/>
          </p:nvPr>
        </p:nvSpPr>
        <p:spPr/>
        <p:txBody>
          <a:bodyPr/>
          <a:lstStyle>
            <a:lvl1pPr>
              <a:defRPr/>
            </a:lvl1pPr>
          </a:lstStyle>
          <a:p>
            <a:fld id="{2FA9A718-ADA7-41E5-B2B3-25A619664A31}" type="slidenum">
              <a:rPr lang="en-US" altLang="en-US"/>
              <a:pPr/>
              <a:t>‹#›</a:t>
            </a:fld>
            <a:endParaRPr lang="en-US" altLang="en-US"/>
          </a:p>
        </p:txBody>
      </p:sp>
      <p:sp>
        <p:nvSpPr>
          <p:cNvPr id="5" name="Footer Placeholder 4"/>
          <p:cNvSpPr>
            <a:spLocks noGrp="1"/>
          </p:cNvSpPr>
          <p:nvPr>
            <p:ph type="ftr" sz="quarter" idx="11"/>
          </p:nvPr>
        </p:nvSpPr>
        <p:spPr/>
        <p:txBody>
          <a:bodyPr/>
          <a:lstStyle>
            <a:lvl1pPr>
              <a:defRPr/>
            </a:lvl1pPr>
          </a:lstStyle>
          <a:p>
            <a:r>
              <a:rPr lang="en-US" altLang="sr-Latn-RS"/>
              <a:t>Presentation Title</a:t>
            </a:r>
          </a:p>
        </p:txBody>
      </p:sp>
    </p:spTree>
    <p:extLst>
      <p:ext uri="{BB962C8B-B14F-4D97-AF65-F5344CB8AC3E}">
        <p14:creationId xmlns:p14="http://schemas.microsoft.com/office/powerpoint/2010/main" val="315969617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hr-H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hr-HR"/>
          </a:p>
        </p:txBody>
      </p:sp>
      <p:sp>
        <p:nvSpPr>
          <p:cNvPr id="4" name="Date Placeholder 3"/>
          <p:cNvSpPr>
            <a:spLocks noGrp="1"/>
          </p:cNvSpPr>
          <p:nvPr>
            <p:ph type="dt" sz="half" idx="10"/>
          </p:nvPr>
        </p:nvSpPr>
        <p:spPr/>
        <p:txBody>
          <a:bodyPr/>
          <a:lstStyle>
            <a:lvl1pPr>
              <a:defRPr/>
            </a:lvl1pPr>
          </a:lstStyle>
          <a:p>
            <a:endParaRPr lang="sr-Latn-RS" altLang="sr-Latn-RS"/>
          </a:p>
        </p:txBody>
      </p:sp>
    </p:spTree>
    <p:extLst>
      <p:ext uri="{BB962C8B-B14F-4D97-AF65-F5344CB8AC3E}">
        <p14:creationId xmlns:p14="http://schemas.microsoft.com/office/powerpoint/2010/main" val="10055836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10"/>
          </p:nvPr>
        </p:nvSpPr>
        <p:spPr/>
        <p:txBody>
          <a:bodyPr/>
          <a:lstStyle>
            <a:lvl1pPr>
              <a:defRPr/>
            </a:lvl1pPr>
          </a:lstStyle>
          <a:p>
            <a:endParaRPr lang="sr-Latn-RS" altLang="sr-Latn-RS"/>
          </a:p>
        </p:txBody>
      </p:sp>
    </p:spTree>
    <p:extLst>
      <p:ext uri="{BB962C8B-B14F-4D97-AF65-F5344CB8AC3E}">
        <p14:creationId xmlns:p14="http://schemas.microsoft.com/office/powerpoint/2010/main" val="227587007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hr-H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sr-Latn-RS" altLang="sr-Latn-RS"/>
          </a:p>
        </p:txBody>
      </p:sp>
    </p:spTree>
    <p:extLst>
      <p:ext uri="{BB962C8B-B14F-4D97-AF65-F5344CB8AC3E}">
        <p14:creationId xmlns:p14="http://schemas.microsoft.com/office/powerpoint/2010/main" val="274579618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Date Placeholder 4"/>
          <p:cNvSpPr>
            <a:spLocks noGrp="1"/>
          </p:cNvSpPr>
          <p:nvPr>
            <p:ph type="dt" sz="half" idx="10"/>
          </p:nvPr>
        </p:nvSpPr>
        <p:spPr/>
        <p:txBody>
          <a:bodyPr/>
          <a:lstStyle>
            <a:lvl1pPr>
              <a:defRPr/>
            </a:lvl1pPr>
          </a:lstStyle>
          <a:p>
            <a:endParaRPr lang="sr-Latn-RS" altLang="sr-Latn-RS"/>
          </a:p>
        </p:txBody>
      </p:sp>
    </p:spTree>
    <p:extLst>
      <p:ext uri="{BB962C8B-B14F-4D97-AF65-F5344CB8AC3E}">
        <p14:creationId xmlns:p14="http://schemas.microsoft.com/office/powerpoint/2010/main" val="109946190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hr-H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7" name="Date Placeholder 6"/>
          <p:cNvSpPr>
            <a:spLocks noGrp="1"/>
          </p:cNvSpPr>
          <p:nvPr>
            <p:ph type="dt" sz="half" idx="10"/>
          </p:nvPr>
        </p:nvSpPr>
        <p:spPr/>
        <p:txBody>
          <a:bodyPr/>
          <a:lstStyle>
            <a:lvl1pPr>
              <a:defRPr/>
            </a:lvl1pPr>
          </a:lstStyle>
          <a:p>
            <a:endParaRPr lang="sr-Latn-RS" altLang="sr-Latn-RS"/>
          </a:p>
        </p:txBody>
      </p:sp>
    </p:spTree>
    <p:extLst>
      <p:ext uri="{BB962C8B-B14F-4D97-AF65-F5344CB8AC3E}">
        <p14:creationId xmlns:p14="http://schemas.microsoft.com/office/powerpoint/2010/main" val="402903913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Date Placeholder 2"/>
          <p:cNvSpPr>
            <a:spLocks noGrp="1"/>
          </p:cNvSpPr>
          <p:nvPr>
            <p:ph type="dt" sz="half" idx="10"/>
          </p:nvPr>
        </p:nvSpPr>
        <p:spPr/>
        <p:txBody>
          <a:bodyPr/>
          <a:lstStyle>
            <a:lvl1pPr>
              <a:defRPr/>
            </a:lvl1pPr>
          </a:lstStyle>
          <a:p>
            <a:endParaRPr lang="sr-Latn-RS" altLang="sr-Latn-RS"/>
          </a:p>
        </p:txBody>
      </p:sp>
    </p:spTree>
    <p:extLst>
      <p:ext uri="{BB962C8B-B14F-4D97-AF65-F5344CB8AC3E}">
        <p14:creationId xmlns:p14="http://schemas.microsoft.com/office/powerpoint/2010/main" val="387825069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sr-Latn-RS" altLang="sr-Latn-RS"/>
          </a:p>
        </p:txBody>
      </p:sp>
    </p:spTree>
    <p:extLst>
      <p:ext uri="{BB962C8B-B14F-4D97-AF65-F5344CB8AC3E}">
        <p14:creationId xmlns:p14="http://schemas.microsoft.com/office/powerpoint/2010/main" val="503617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hr-H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p:txBody>
          <a:bodyPr/>
          <a:lstStyle>
            <a:lvl1pPr>
              <a:defRPr/>
            </a:lvl1pPr>
          </a:lstStyle>
          <a:p>
            <a:r>
              <a:rPr lang="en-US" altLang="sr-Latn-RS"/>
              <a:t>Presentation Title</a:t>
            </a:r>
          </a:p>
        </p:txBody>
      </p:sp>
      <p:sp>
        <p:nvSpPr>
          <p:cNvPr id="5" name="Date Placeholder 4"/>
          <p:cNvSpPr>
            <a:spLocks noGrp="1"/>
          </p:cNvSpPr>
          <p:nvPr>
            <p:ph type="dt" sz="half" idx="11"/>
          </p:nvPr>
        </p:nvSpPr>
        <p:spPr/>
        <p:txBody>
          <a:bodyPr/>
          <a:lstStyle>
            <a:lvl1pPr>
              <a:defRPr/>
            </a:lvl1pPr>
          </a:lstStyle>
          <a:p>
            <a:endParaRPr lang="sr-Latn-RS" altLang="sr-Latn-RS"/>
          </a:p>
        </p:txBody>
      </p:sp>
    </p:spTree>
    <p:extLst>
      <p:ext uri="{BB962C8B-B14F-4D97-AF65-F5344CB8AC3E}">
        <p14:creationId xmlns:p14="http://schemas.microsoft.com/office/powerpoint/2010/main" val="19314062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hr-H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sr-Latn-RS" altLang="sr-Latn-RS"/>
          </a:p>
        </p:txBody>
      </p:sp>
    </p:spTree>
    <p:extLst>
      <p:ext uri="{BB962C8B-B14F-4D97-AF65-F5344CB8AC3E}">
        <p14:creationId xmlns:p14="http://schemas.microsoft.com/office/powerpoint/2010/main" val="4220097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hr-H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sr-Latn-RS" altLang="sr-Latn-RS"/>
          </a:p>
        </p:txBody>
      </p:sp>
    </p:spTree>
    <p:extLst>
      <p:ext uri="{BB962C8B-B14F-4D97-AF65-F5344CB8AC3E}">
        <p14:creationId xmlns:p14="http://schemas.microsoft.com/office/powerpoint/2010/main" val="426220485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10"/>
          </p:nvPr>
        </p:nvSpPr>
        <p:spPr/>
        <p:txBody>
          <a:bodyPr/>
          <a:lstStyle>
            <a:lvl1pPr>
              <a:defRPr/>
            </a:lvl1pPr>
          </a:lstStyle>
          <a:p>
            <a:endParaRPr lang="sr-Latn-RS" altLang="sr-Latn-RS"/>
          </a:p>
        </p:txBody>
      </p:sp>
    </p:spTree>
    <p:extLst>
      <p:ext uri="{BB962C8B-B14F-4D97-AF65-F5344CB8AC3E}">
        <p14:creationId xmlns:p14="http://schemas.microsoft.com/office/powerpoint/2010/main" val="207522846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871538"/>
            <a:ext cx="1943100" cy="5224462"/>
          </a:xfrm>
        </p:spPr>
        <p:txBody>
          <a:bodyPr vert="eaVert"/>
          <a:lstStyle/>
          <a:p>
            <a:r>
              <a:rPr lang="en-US"/>
              <a:t>Click to edit Master title style</a:t>
            </a:r>
            <a:endParaRPr lang="hr-HR"/>
          </a:p>
        </p:txBody>
      </p:sp>
      <p:sp>
        <p:nvSpPr>
          <p:cNvPr id="3" name="Vertical Text Placeholder 2"/>
          <p:cNvSpPr>
            <a:spLocks noGrp="1"/>
          </p:cNvSpPr>
          <p:nvPr>
            <p:ph type="body" orient="vert" idx="1"/>
          </p:nvPr>
        </p:nvSpPr>
        <p:spPr>
          <a:xfrm>
            <a:off x="685800" y="871538"/>
            <a:ext cx="5676900" cy="52244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10"/>
          </p:nvPr>
        </p:nvSpPr>
        <p:spPr/>
        <p:txBody>
          <a:bodyPr/>
          <a:lstStyle>
            <a:lvl1pPr>
              <a:defRPr/>
            </a:lvl1pPr>
          </a:lstStyle>
          <a:p>
            <a:endParaRPr lang="sr-Latn-RS" altLang="sr-Latn-RS"/>
          </a:p>
        </p:txBody>
      </p:sp>
    </p:spTree>
    <p:extLst>
      <p:ext uri="{BB962C8B-B14F-4D97-AF65-F5344CB8AC3E}">
        <p14:creationId xmlns:p14="http://schemas.microsoft.com/office/powerpoint/2010/main" val="49386547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hr-H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hr-HR"/>
          </a:p>
        </p:txBody>
      </p:sp>
      <p:sp>
        <p:nvSpPr>
          <p:cNvPr id="4" name="Date Placeholder 3"/>
          <p:cNvSpPr>
            <a:spLocks noGrp="1"/>
          </p:cNvSpPr>
          <p:nvPr>
            <p:ph type="dt" sz="half" idx="10"/>
          </p:nvPr>
        </p:nvSpPr>
        <p:spPr/>
        <p:txBody>
          <a:bodyPr/>
          <a:lstStyle>
            <a:lvl1pPr>
              <a:defRPr/>
            </a:lvl1pPr>
          </a:lstStyle>
          <a:p>
            <a:endParaRPr lang="sr-Latn-RS" altLang="sr-Latn-RS"/>
          </a:p>
        </p:txBody>
      </p:sp>
    </p:spTree>
    <p:extLst>
      <p:ext uri="{BB962C8B-B14F-4D97-AF65-F5344CB8AC3E}">
        <p14:creationId xmlns:p14="http://schemas.microsoft.com/office/powerpoint/2010/main" val="34610931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10"/>
          </p:nvPr>
        </p:nvSpPr>
        <p:spPr/>
        <p:txBody>
          <a:bodyPr/>
          <a:lstStyle>
            <a:lvl1pPr>
              <a:defRPr/>
            </a:lvl1pPr>
          </a:lstStyle>
          <a:p>
            <a:endParaRPr lang="sr-Latn-RS" altLang="sr-Latn-RS"/>
          </a:p>
        </p:txBody>
      </p:sp>
    </p:spTree>
    <p:extLst>
      <p:ext uri="{BB962C8B-B14F-4D97-AF65-F5344CB8AC3E}">
        <p14:creationId xmlns:p14="http://schemas.microsoft.com/office/powerpoint/2010/main" val="226794332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hr-H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sr-Latn-RS" altLang="sr-Latn-RS"/>
          </a:p>
        </p:txBody>
      </p:sp>
    </p:spTree>
    <p:extLst>
      <p:ext uri="{BB962C8B-B14F-4D97-AF65-F5344CB8AC3E}">
        <p14:creationId xmlns:p14="http://schemas.microsoft.com/office/powerpoint/2010/main" val="383225566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Date Placeholder 4"/>
          <p:cNvSpPr>
            <a:spLocks noGrp="1"/>
          </p:cNvSpPr>
          <p:nvPr>
            <p:ph type="dt" sz="half" idx="10"/>
          </p:nvPr>
        </p:nvSpPr>
        <p:spPr/>
        <p:txBody>
          <a:bodyPr/>
          <a:lstStyle>
            <a:lvl1pPr>
              <a:defRPr/>
            </a:lvl1pPr>
          </a:lstStyle>
          <a:p>
            <a:endParaRPr lang="sr-Latn-RS" altLang="sr-Latn-RS"/>
          </a:p>
        </p:txBody>
      </p:sp>
    </p:spTree>
    <p:extLst>
      <p:ext uri="{BB962C8B-B14F-4D97-AF65-F5344CB8AC3E}">
        <p14:creationId xmlns:p14="http://schemas.microsoft.com/office/powerpoint/2010/main" val="336339033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hr-H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7" name="Date Placeholder 6"/>
          <p:cNvSpPr>
            <a:spLocks noGrp="1"/>
          </p:cNvSpPr>
          <p:nvPr>
            <p:ph type="dt" sz="half" idx="10"/>
          </p:nvPr>
        </p:nvSpPr>
        <p:spPr/>
        <p:txBody>
          <a:bodyPr/>
          <a:lstStyle>
            <a:lvl1pPr>
              <a:defRPr/>
            </a:lvl1pPr>
          </a:lstStyle>
          <a:p>
            <a:endParaRPr lang="sr-Latn-RS" altLang="sr-Latn-RS"/>
          </a:p>
        </p:txBody>
      </p:sp>
    </p:spTree>
    <p:extLst>
      <p:ext uri="{BB962C8B-B14F-4D97-AF65-F5344CB8AC3E}">
        <p14:creationId xmlns:p14="http://schemas.microsoft.com/office/powerpoint/2010/main" val="364068269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Date Placeholder 2"/>
          <p:cNvSpPr>
            <a:spLocks noGrp="1"/>
          </p:cNvSpPr>
          <p:nvPr>
            <p:ph type="dt" sz="half" idx="10"/>
          </p:nvPr>
        </p:nvSpPr>
        <p:spPr/>
        <p:txBody>
          <a:bodyPr/>
          <a:lstStyle>
            <a:lvl1pPr>
              <a:defRPr/>
            </a:lvl1pPr>
          </a:lstStyle>
          <a:p>
            <a:endParaRPr lang="sr-Latn-RS" altLang="sr-Latn-RS"/>
          </a:p>
        </p:txBody>
      </p:sp>
    </p:spTree>
    <p:extLst>
      <p:ext uri="{BB962C8B-B14F-4D97-AF65-F5344CB8AC3E}">
        <p14:creationId xmlns:p14="http://schemas.microsoft.com/office/powerpoint/2010/main" val="139828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Footer Placeholder 4"/>
          <p:cNvSpPr>
            <a:spLocks noGrp="1"/>
          </p:cNvSpPr>
          <p:nvPr>
            <p:ph type="ftr" sz="quarter" idx="10"/>
          </p:nvPr>
        </p:nvSpPr>
        <p:spPr/>
        <p:txBody>
          <a:bodyPr/>
          <a:lstStyle>
            <a:lvl1pPr>
              <a:defRPr/>
            </a:lvl1pPr>
          </a:lstStyle>
          <a:p>
            <a:r>
              <a:rPr lang="en-US" altLang="sr-Latn-RS"/>
              <a:t>Presentation Title</a:t>
            </a:r>
          </a:p>
        </p:txBody>
      </p:sp>
      <p:sp>
        <p:nvSpPr>
          <p:cNvPr id="6" name="Date Placeholder 5"/>
          <p:cNvSpPr>
            <a:spLocks noGrp="1"/>
          </p:cNvSpPr>
          <p:nvPr>
            <p:ph type="dt" sz="half" idx="11"/>
          </p:nvPr>
        </p:nvSpPr>
        <p:spPr/>
        <p:txBody>
          <a:bodyPr/>
          <a:lstStyle>
            <a:lvl1pPr>
              <a:defRPr/>
            </a:lvl1pPr>
          </a:lstStyle>
          <a:p>
            <a:endParaRPr lang="sr-Latn-RS" altLang="sr-Latn-RS"/>
          </a:p>
        </p:txBody>
      </p:sp>
    </p:spTree>
    <p:extLst>
      <p:ext uri="{BB962C8B-B14F-4D97-AF65-F5344CB8AC3E}">
        <p14:creationId xmlns:p14="http://schemas.microsoft.com/office/powerpoint/2010/main" val="141653465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sr-Latn-RS" altLang="sr-Latn-RS"/>
          </a:p>
        </p:txBody>
      </p:sp>
    </p:spTree>
    <p:extLst>
      <p:ext uri="{BB962C8B-B14F-4D97-AF65-F5344CB8AC3E}">
        <p14:creationId xmlns:p14="http://schemas.microsoft.com/office/powerpoint/2010/main" val="194484661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hr-H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sr-Latn-RS" altLang="sr-Latn-RS"/>
          </a:p>
        </p:txBody>
      </p:sp>
    </p:spTree>
    <p:extLst>
      <p:ext uri="{BB962C8B-B14F-4D97-AF65-F5344CB8AC3E}">
        <p14:creationId xmlns:p14="http://schemas.microsoft.com/office/powerpoint/2010/main" val="374016084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hr-H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sr-Latn-RS" altLang="sr-Latn-RS"/>
          </a:p>
        </p:txBody>
      </p:sp>
    </p:spTree>
    <p:extLst>
      <p:ext uri="{BB962C8B-B14F-4D97-AF65-F5344CB8AC3E}">
        <p14:creationId xmlns:p14="http://schemas.microsoft.com/office/powerpoint/2010/main" val="272529335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10"/>
          </p:nvPr>
        </p:nvSpPr>
        <p:spPr/>
        <p:txBody>
          <a:bodyPr/>
          <a:lstStyle>
            <a:lvl1pPr>
              <a:defRPr/>
            </a:lvl1pPr>
          </a:lstStyle>
          <a:p>
            <a:endParaRPr lang="sr-Latn-RS" altLang="sr-Latn-RS"/>
          </a:p>
        </p:txBody>
      </p:sp>
    </p:spTree>
    <p:extLst>
      <p:ext uri="{BB962C8B-B14F-4D97-AF65-F5344CB8AC3E}">
        <p14:creationId xmlns:p14="http://schemas.microsoft.com/office/powerpoint/2010/main" val="257730834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871538"/>
            <a:ext cx="1943100" cy="5224462"/>
          </a:xfrm>
        </p:spPr>
        <p:txBody>
          <a:bodyPr vert="eaVert"/>
          <a:lstStyle/>
          <a:p>
            <a:r>
              <a:rPr lang="en-US"/>
              <a:t>Click to edit Master title style</a:t>
            </a:r>
            <a:endParaRPr lang="hr-HR"/>
          </a:p>
        </p:txBody>
      </p:sp>
      <p:sp>
        <p:nvSpPr>
          <p:cNvPr id="3" name="Vertical Text Placeholder 2"/>
          <p:cNvSpPr>
            <a:spLocks noGrp="1"/>
          </p:cNvSpPr>
          <p:nvPr>
            <p:ph type="body" orient="vert" idx="1"/>
          </p:nvPr>
        </p:nvSpPr>
        <p:spPr>
          <a:xfrm>
            <a:off x="685800" y="871538"/>
            <a:ext cx="5676900" cy="52244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10"/>
          </p:nvPr>
        </p:nvSpPr>
        <p:spPr/>
        <p:txBody>
          <a:bodyPr/>
          <a:lstStyle>
            <a:lvl1pPr>
              <a:defRPr/>
            </a:lvl1pPr>
          </a:lstStyle>
          <a:p>
            <a:endParaRPr lang="sr-Latn-RS" altLang="sr-Latn-RS"/>
          </a:p>
        </p:txBody>
      </p:sp>
    </p:spTree>
    <p:extLst>
      <p:ext uri="{BB962C8B-B14F-4D97-AF65-F5344CB8AC3E}">
        <p14:creationId xmlns:p14="http://schemas.microsoft.com/office/powerpoint/2010/main" val="207035248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hr-H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hr-HR"/>
          </a:p>
        </p:txBody>
      </p:sp>
      <p:sp>
        <p:nvSpPr>
          <p:cNvPr id="4" name="Date Placeholder 3"/>
          <p:cNvSpPr>
            <a:spLocks noGrp="1"/>
          </p:cNvSpPr>
          <p:nvPr>
            <p:ph type="dt" sz="half" idx="10"/>
          </p:nvPr>
        </p:nvSpPr>
        <p:spPr/>
        <p:txBody>
          <a:bodyPr/>
          <a:lstStyle>
            <a:lvl1pPr>
              <a:defRPr/>
            </a:lvl1pPr>
          </a:lstStyle>
          <a:p>
            <a:endParaRPr lang="sr-Latn-RS" altLang="sr-Latn-RS"/>
          </a:p>
        </p:txBody>
      </p:sp>
    </p:spTree>
    <p:extLst>
      <p:ext uri="{BB962C8B-B14F-4D97-AF65-F5344CB8AC3E}">
        <p14:creationId xmlns:p14="http://schemas.microsoft.com/office/powerpoint/2010/main" val="388305799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10"/>
          </p:nvPr>
        </p:nvSpPr>
        <p:spPr/>
        <p:txBody>
          <a:bodyPr/>
          <a:lstStyle>
            <a:lvl1pPr>
              <a:defRPr/>
            </a:lvl1pPr>
          </a:lstStyle>
          <a:p>
            <a:endParaRPr lang="sr-Latn-RS" altLang="sr-Latn-RS"/>
          </a:p>
        </p:txBody>
      </p:sp>
    </p:spTree>
    <p:extLst>
      <p:ext uri="{BB962C8B-B14F-4D97-AF65-F5344CB8AC3E}">
        <p14:creationId xmlns:p14="http://schemas.microsoft.com/office/powerpoint/2010/main" val="305755592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hr-H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sr-Latn-RS" altLang="sr-Latn-RS"/>
          </a:p>
        </p:txBody>
      </p:sp>
    </p:spTree>
    <p:extLst>
      <p:ext uri="{BB962C8B-B14F-4D97-AF65-F5344CB8AC3E}">
        <p14:creationId xmlns:p14="http://schemas.microsoft.com/office/powerpoint/2010/main" val="385965034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Date Placeholder 4"/>
          <p:cNvSpPr>
            <a:spLocks noGrp="1"/>
          </p:cNvSpPr>
          <p:nvPr>
            <p:ph type="dt" sz="half" idx="10"/>
          </p:nvPr>
        </p:nvSpPr>
        <p:spPr/>
        <p:txBody>
          <a:bodyPr/>
          <a:lstStyle>
            <a:lvl1pPr>
              <a:defRPr/>
            </a:lvl1pPr>
          </a:lstStyle>
          <a:p>
            <a:endParaRPr lang="sr-Latn-RS" altLang="sr-Latn-RS"/>
          </a:p>
        </p:txBody>
      </p:sp>
    </p:spTree>
    <p:extLst>
      <p:ext uri="{BB962C8B-B14F-4D97-AF65-F5344CB8AC3E}">
        <p14:creationId xmlns:p14="http://schemas.microsoft.com/office/powerpoint/2010/main" val="97025488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hr-H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7" name="Date Placeholder 6"/>
          <p:cNvSpPr>
            <a:spLocks noGrp="1"/>
          </p:cNvSpPr>
          <p:nvPr>
            <p:ph type="dt" sz="half" idx="10"/>
          </p:nvPr>
        </p:nvSpPr>
        <p:spPr/>
        <p:txBody>
          <a:bodyPr/>
          <a:lstStyle>
            <a:lvl1pPr>
              <a:defRPr/>
            </a:lvl1pPr>
          </a:lstStyle>
          <a:p>
            <a:endParaRPr lang="sr-Latn-RS" altLang="sr-Latn-RS"/>
          </a:p>
        </p:txBody>
      </p:sp>
    </p:spTree>
    <p:extLst>
      <p:ext uri="{BB962C8B-B14F-4D97-AF65-F5344CB8AC3E}">
        <p14:creationId xmlns:p14="http://schemas.microsoft.com/office/powerpoint/2010/main" val="1347491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hr-H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7" name="Footer Placeholder 6"/>
          <p:cNvSpPr>
            <a:spLocks noGrp="1"/>
          </p:cNvSpPr>
          <p:nvPr>
            <p:ph type="ftr" sz="quarter" idx="10"/>
          </p:nvPr>
        </p:nvSpPr>
        <p:spPr/>
        <p:txBody>
          <a:bodyPr/>
          <a:lstStyle>
            <a:lvl1pPr>
              <a:defRPr/>
            </a:lvl1pPr>
          </a:lstStyle>
          <a:p>
            <a:r>
              <a:rPr lang="en-US" altLang="sr-Latn-RS"/>
              <a:t>Presentation Title</a:t>
            </a:r>
          </a:p>
        </p:txBody>
      </p:sp>
      <p:sp>
        <p:nvSpPr>
          <p:cNvPr id="8" name="Date Placeholder 7"/>
          <p:cNvSpPr>
            <a:spLocks noGrp="1"/>
          </p:cNvSpPr>
          <p:nvPr>
            <p:ph type="dt" sz="half" idx="11"/>
          </p:nvPr>
        </p:nvSpPr>
        <p:spPr/>
        <p:txBody>
          <a:bodyPr/>
          <a:lstStyle>
            <a:lvl1pPr>
              <a:defRPr/>
            </a:lvl1pPr>
          </a:lstStyle>
          <a:p>
            <a:endParaRPr lang="sr-Latn-RS" altLang="sr-Latn-RS"/>
          </a:p>
        </p:txBody>
      </p:sp>
    </p:spTree>
    <p:extLst>
      <p:ext uri="{BB962C8B-B14F-4D97-AF65-F5344CB8AC3E}">
        <p14:creationId xmlns:p14="http://schemas.microsoft.com/office/powerpoint/2010/main" val="154418191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Date Placeholder 2"/>
          <p:cNvSpPr>
            <a:spLocks noGrp="1"/>
          </p:cNvSpPr>
          <p:nvPr>
            <p:ph type="dt" sz="half" idx="10"/>
          </p:nvPr>
        </p:nvSpPr>
        <p:spPr/>
        <p:txBody>
          <a:bodyPr/>
          <a:lstStyle>
            <a:lvl1pPr>
              <a:defRPr/>
            </a:lvl1pPr>
          </a:lstStyle>
          <a:p>
            <a:endParaRPr lang="sr-Latn-RS" altLang="sr-Latn-RS"/>
          </a:p>
        </p:txBody>
      </p:sp>
    </p:spTree>
    <p:extLst>
      <p:ext uri="{BB962C8B-B14F-4D97-AF65-F5344CB8AC3E}">
        <p14:creationId xmlns:p14="http://schemas.microsoft.com/office/powerpoint/2010/main" val="284465115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sr-Latn-RS" altLang="sr-Latn-RS"/>
          </a:p>
        </p:txBody>
      </p:sp>
    </p:spTree>
    <p:extLst>
      <p:ext uri="{BB962C8B-B14F-4D97-AF65-F5344CB8AC3E}">
        <p14:creationId xmlns:p14="http://schemas.microsoft.com/office/powerpoint/2010/main" val="109051391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hr-H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sr-Latn-RS" altLang="sr-Latn-RS"/>
          </a:p>
        </p:txBody>
      </p:sp>
    </p:spTree>
    <p:extLst>
      <p:ext uri="{BB962C8B-B14F-4D97-AF65-F5344CB8AC3E}">
        <p14:creationId xmlns:p14="http://schemas.microsoft.com/office/powerpoint/2010/main" val="207798504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hr-H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sr-Latn-RS" altLang="sr-Latn-RS"/>
          </a:p>
        </p:txBody>
      </p:sp>
    </p:spTree>
    <p:extLst>
      <p:ext uri="{BB962C8B-B14F-4D97-AF65-F5344CB8AC3E}">
        <p14:creationId xmlns:p14="http://schemas.microsoft.com/office/powerpoint/2010/main" val="401778532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10"/>
          </p:nvPr>
        </p:nvSpPr>
        <p:spPr/>
        <p:txBody>
          <a:bodyPr/>
          <a:lstStyle>
            <a:lvl1pPr>
              <a:defRPr/>
            </a:lvl1pPr>
          </a:lstStyle>
          <a:p>
            <a:endParaRPr lang="sr-Latn-RS" altLang="sr-Latn-RS"/>
          </a:p>
        </p:txBody>
      </p:sp>
    </p:spTree>
    <p:extLst>
      <p:ext uri="{BB962C8B-B14F-4D97-AF65-F5344CB8AC3E}">
        <p14:creationId xmlns:p14="http://schemas.microsoft.com/office/powerpoint/2010/main" val="153838434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871538"/>
            <a:ext cx="1943100" cy="5224462"/>
          </a:xfrm>
        </p:spPr>
        <p:txBody>
          <a:bodyPr vert="eaVert"/>
          <a:lstStyle/>
          <a:p>
            <a:r>
              <a:rPr lang="en-US"/>
              <a:t>Click to edit Master title style</a:t>
            </a:r>
            <a:endParaRPr lang="hr-HR"/>
          </a:p>
        </p:txBody>
      </p:sp>
      <p:sp>
        <p:nvSpPr>
          <p:cNvPr id="3" name="Vertical Text Placeholder 2"/>
          <p:cNvSpPr>
            <a:spLocks noGrp="1"/>
          </p:cNvSpPr>
          <p:nvPr>
            <p:ph type="body" orient="vert" idx="1"/>
          </p:nvPr>
        </p:nvSpPr>
        <p:spPr>
          <a:xfrm>
            <a:off x="685800" y="871538"/>
            <a:ext cx="5676900" cy="52244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10"/>
          </p:nvPr>
        </p:nvSpPr>
        <p:spPr/>
        <p:txBody>
          <a:bodyPr/>
          <a:lstStyle>
            <a:lvl1pPr>
              <a:defRPr/>
            </a:lvl1pPr>
          </a:lstStyle>
          <a:p>
            <a:endParaRPr lang="sr-Latn-RS" altLang="sr-Latn-RS"/>
          </a:p>
        </p:txBody>
      </p:sp>
    </p:spTree>
    <p:extLst>
      <p:ext uri="{BB962C8B-B14F-4D97-AF65-F5344CB8AC3E}">
        <p14:creationId xmlns:p14="http://schemas.microsoft.com/office/powerpoint/2010/main" val="194430824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hr-H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hr-HR"/>
          </a:p>
        </p:txBody>
      </p:sp>
      <p:sp>
        <p:nvSpPr>
          <p:cNvPr id="4" name="Footer Placeholder 3"/>
          <p:cNvSpPr>
            <a:spLocks noGrp="1"/>
          </p:cNvSpPr>
          <p:nvPr>
            <p:ph type="ftr" sz="quarter" idx="10"/>
          </p:nvPr>
        </p:nvSpPr>
        <p:spPr/>
        <p:txBody>
          <a:bodyPr/>
          <a:lstStyle>
            <a:lvl1pPr>
              <a:defRPr/>
            </a:lvl1pPr>
          </a:lstStyle>
          <a:p>
            <a:r>
              <a:rPr lang="en-US" altLang="sr-Latn-RS"/>
              <a:t>Presentation Title</a:t>
            </a:r>
          </a:p>
        </p:txBody>
      </p:sp>
      <p:sp>
        <p:nvSpPr>
          <p:cNvPr id="5" name="Slide Number Placeholder 4"/>
          <p:cNvSpPr>
            <a:spLocks noGrp="1"/>
          </p:cNvSpPr>
          <p:nvPr>
            <p:ph type="sldNum" sz="quarter" idx="11"/>
          </p:nvPr>
        </p:nvSpPr>
        <p:spPr/>
        <p:txBody>
          <a:bodyPr/>
          <a:lstStyle>
            <a:lvl1pPr>
              <a:defRPr/>
            </a:lvl1pPr>
          </a:lstStyle>
          <a:p>
            <a:fld id="{6EAF6ACF-AC7A-4AEF-8E04-066B16AF7D24}" type="slidenum">
              <a:rPr lang="en-US" altLang="en-US"/>
              <a:pPr/>
              <a:t>‹#›</a:t>
            </a:fld>
            <a:endParaRPr lang="en-US" altLang="en-US"/>
          </a:p>
        </p:txBody>
      </p:sp>
    </p:spTree>
    <p:extLst>
      <p:ext uri="{BB962C8B-B14F-4D97-AF65-F5344CB8AC3E}">
        <p14:creationId xmlns:p14="http://schemas.microsoft.com/office/powerpoint/2010/main" val="53688082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Footer Placeholder 3"/>
          <p:cNvSpPr>
            <a:spLocks noGrp="1"/>
          </p:cNvSpPr>
          <p:nvPr>
            <p:ph type="ftr" sz="quarter" idx="10"/>
          </p:nvPr>
        </p:nvSpPr>
        <p:spPr/>
        <p:txBody>
          <a:bodyPr/>
          <a:lstStyle>
            <a:lvl1pPr>
              <a:defRPr/>
            </a:lvl1pPr>
          </a:lstStyle>
          <a:p>
            <a:r>
              <a:rPr lang="en-US" altLang="sr-Latn-RS"/>
              <a:t>Presentation Title</a:t>
            </a:r>
          </a:p>
        </p:txBody>
      </p:sp>
      <p:sp>
        <p:nvSpPr>
          <p:cNvPr id="5" name="Slide Number Placeholder 4"/>
          <p:cNvSpPr>
            <a:spLocks noGrp="1"/>
          </p:cNvSpPr>
          <p:nvPr>
            <p:ph type="sldNum" sz="quarter" idx="11"/>
          </p:nvPr>
        </p:nvSpPr>
        <p:spPr/>
        <p:txBody>
          <a:bodyPr/>
          <a:lstStyle>
            <a:lvl1pPr>
              <a:defRPr/>
            </a:lvl1pPr>
          </a:lstStyle>
          <a:p>
            <a:fld id="{BB1F437C-1C15-4836-8E53-64A73FB39624}" type="slidenum">
              <a:rPr lang="en-US" altLang="en-US"/>
              <a:pPr/>
              <a:t>‹#›</a:t>
            </a:fld>
            <a:endParaRPr lang="en-US" altLang="en-US"/>
          </a:p>
        </p:txBody>
      </p:sp>
    </p:spTree>
    <p:extLst>
      <p:ext uri="{BB962C8B-B14F-4D97-AF65-F5344CB8AC3E}">
        <p14:creationId xmlns:p14="http://schemas.microsoft.com/office/powerpoint/2010/main" val="26112254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hr-H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p:txBody>
          <a:bodyPr/>
          <a:lstStyle>
            <a:lvl1pPr>
              <a:defRPr/>
            </a:lvl1pPr>
          </a:lstStyle>
          <a:p>
            <a:r>
              <a:rPr lang="en-US" altLang="sr-Latn-RS"/>
              <a:t>Presentation Title</a:t>
            </a:r>
          </a:p>
        </p:txBody>
      </p:sp>
      <p:sp>
        <p:nvSpPr>
          <p:cNvPr id="5" name="Slide Number Placeholder 4"/>
          <p:cNvSpPr>
            <a:spLocks noGrp="1"/>
          </p:cNvSpPr>
          <p:nvPr>
            <p:ph type="sldNum" sz="quarter" idx="11"/>
          </p:nvPr>
        </p:nvSpPr>
        <p:spPr/>
        <p:txBody>
          <a:bodyPr/>
          <a:lstStyle>
            <a:lvl1pPr>
              <a:defRPr/>
            </a:lvl1pPr>
          </a:lstStyle>
          <a:p>
            <a:fld id="{6181B92B-B55E-4C98-8875-5D8656C430AC}" type="slidenum">
              <a:rPr lang="en-US" altLang="en-US"/>
              <a:pPr/>
              <a:t>‹#›</a:t>
            </a:fld>
            <a:endParaRPr lang="en-US" altLang="en-US"/>
          </a:p>
        </p:txBody>
      </p:sp>
    </p:spTree>
    <p:extLst>
      <p:ext uri="{BB962C8B-B14F-4D97-AF65-F5344CB8AC3E}">
        <p14:creationId xmlns:p14="http://schemas.microsoft.com/office/powerpoint/2010/main" val="378004049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Content Placeholder 2"/>
          <p:cNvSpPr>
            <a:spLocks noGrp="1"/>
          </p:cNvSpPr>
          <p:nvPr>
            <p:ph sz="half" idx="1"/>
          </p:nvPr>
        </p:nvSpPr>
        <p:spPr>
          <a:xfrm>
            <a:off x="357188" y="1697038"/>
            <a:ext cx="4162425"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Content Placeholder 3"/>
          <p:cNvSpPr>
            <a:spLocks noGrp="1"/>
          </p:cNvSpPr>
          <p:nvPr>
            <p:ph sz="half" idx="2"/>
          </p:nvPr>
        </p:nvSpPr>
        <p:spPr>
          <a:xfrm>
            <a:off x="4672013" y="1697038"/>
            <a:ext cx="4164012"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Footer Placeholder 4"/>
          <p:cNvSpPr>
            <a:spLocks noGrp="1"/>
          </p:cNvSpPr>
          <p:nvPr>
            <p:ph type="ftr" sz="quarter" idx="10"/>
          </p:nvPr>
        </p:nvSpPr>
        <p:spPr/>
        <p:txBody>
          <a:bodyPr/>
          <a:lstStyle>
            <a:lvl1pPr>
              <a:defRPr/>
            </a:lvl1pPr>
          </a:lstStyle>
          <a:p>
            <a:r>
              <a:rPr lang="en-US" altLang="sr-Latn-RS"/>
              <a:t>Presentation Title</a:t>
            </a:r>
          </a:p>
        </p:txBody>
      </p:sp>
      <p:sp>
        <p:nvSpPr>
          <p:cNvPr id="6" name="Slide Number Placeholder 5"/>
          <p:cNvSpPr>
            <a:spLocks noGrp="1"/>
          </p:cNvSpPr>
          <p:nvPr>
            <p:ph type="sldNum" sz="quarter" idx="11"/>
          </p:nvPr>
        </p:nvSpPr>
        <p:spPr/>
        <p:txBody>
          <a:bodyPr/>
          <a:lstStyle>
            <a:lvl1pPr>
              <a:defRPr/>
            </a:lvl1pPr>
          </a:lstStyle>
          <a:p>
            <a:fld id="{93972B7C-686B-4129-90CD-C4B7ED0E5156}" type="slidenum">
              <a:rPr lang="en-US" altLang="en-US"/>
              <a:pPr/>
              <a:t>‹#›</a:t>
            </a:fld>
            <a:endParaRPr lang="en-US" altLang="en-US"/>
          </a:p>
        </p:txBody>
      </p:sp>
    </p:spTree>
    <p:extLst>
      <p:ext uri="{BB962C8B-B14F-4D97-AF65-F5344CB8AC3E}">
        <p14:creationId xmlns:p14="http://schemas.microsoft.com/office/powerpoint/2010/main" val="718861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Footer Placeholder 2"/>
          <p:cNvSpPr>
            <a:spLocks noGrp="1"/>
          </p:cNvSpPr>
          <p:nvPr>
            <p:ph type="ftr" sz="quarter" idx="10"/>
          </p:nvPr>
        </p:nvSpPr>
        <p:spPr/>
        <p:txBody>
          <a:bodyPr/>
          <a:lstStyle>
            <a:lvl1pPr>
              <a:defRPr/>
            </a:lvl1pPr>
          </a:lstStyle>
          <a:p>
            <a:r>
              <a:rPr lang="en-US" altLang="sr-Latn-RS"/>
              <a:t>Presentation Title</a:t>
            </a:r>
          </a:p>
        </p:txBody>
      </p:sp>
      <p:sp>
        <p:nvSpPr>
          <p:cNvPr id="4" name="Date Placeholder 3"/>
          <p:cNvSpPr>
            <a:spLocks noGrp="1"/>
          </p:cNvSpPr>
          <p:nvPr>
            <p:ph type="dt" sz="half" idx="11"/>
          </p:nvPr>
        </p:nvSpPr>
        <p:spPr/>
        <p:txBody>
          <a:bodyPr/>
          <a:lstStyle>
            <a:lvl1pPr>
              <a:defRPr/>
            </a:lvl1pPr>
          </a:lstStyle>
          <a:p>
            <a:endParaRPr lang="sr-Latn-RS" altLang="sr-Latn-RS"/>
          </a:p>
        </p:txBody>
      </p:sp>
    </p:spTree>
    <p:extLst>
      <p:ext uri="{BB962C8B-B14F-4D97-AF65-F5344CB8AC3E}">
        <p14:creationId xmlns:p14="http://schemas.microsoft.com/office/powerpoint/2010/main" val="18244457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hr-H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7" name="Footer Placeholder 6"/>
          <p:cNvSpPr>
            <a:spLocks noGrp="1"/>
          </p:cNvSpPr>
          <p:nvPr>
            <p:ph type="ftr" sz="quarter" idx="10"/>
          </p:nvPr>
        </p:nvSpPr>
        <p:spPr/>
        <p:txBody>
          <a:bodyPr/>
          <a:lstStyle>
            <a:lvl1pPr>
              <a:defRPr/>
            </a:lvl1pPr>
          </a:lstStyle>
          <a:p>
            <a:r>
              <a:rPr lang="en-US" altLang="sr-Latn-RS"/>
              <a:t>Presentation Title</a:t>
            </a:r>
          </a:p>
        </p:txBody>
      </p:sp>
      <p:sp>
        <p:nvSpPr>
          <p:cNvPr id="8" name="Slide Number Placeholder 7"/>
          <p:cNvSpPr>
            <a:spLocks noGrp="1"/>
          </p:cNvSpPr>
          <p:nvPr>
            <p:ph type="sldNum" sz="quarter" idx="11"/>
          </p:nvPr>
        </p:nvSpPr>
        <p:spPr/>
        <p:txBody>
          <a:bodyPr/>
          <a:lstStyle>
            <a:lvl1pPr>
              <a:defRPr/>
            </a:lvl1pPr>
          </a:lstStyle>
          <a:p>
            <a:fld id="{34E3978D-FCFC-4B34-B0FF-714AAE0D2765}" type="slidenum">
              <a:rPr lang="en-US" altLang="en-US"/>
              <a:pPr/>
              <a:t>‹#›</a:t>
            </a:fld>
            <a:endParaRPr lang="en-US" altLang="en-US"/>
          </a:p>
        </p:txBody>
      </p:sp>
    </p:spTree>
    <p:extLst>
      <p:ext uri="{BB962C8B-B14F-4D97-AF65-F5344CB8AC3E}">
        <p14:creationId xmlns:p14="http://schemas.microsoft.com/office/powerpoint/2010/main" val="150160246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Footer Placeholder 2"/>
          <p:cNvSpPr>
            <a:spLocks noGrp="1"/>
          </p:cNvSpPr>
          <p:nvPr>
            <p:ph type="ftr" sz="quarter" idx="10"/>
          </p:nvPr>
        </p:nvSpPr>
        <p:spPr/>
        <p:txBody>
          <a:bodyPr/>
          <a:lstStyle>
            <a:lvl1pPr>
              <a:defRPr/>
            </a:lvl1pPr>
          </a:lstStyle>
          <a:p>
            <a:r>
              <a:rPr lang="en-US" altLang="sr-Latn-RS"/>
              <a:t>Presentation Title</a:t>
            </a:r>
          </a:p>
        </p:txBody>
      </p:sp>
      <p:sp>
        <p:nvSpPr>
          <p:cNvPr id="4" name="Slide Number Placeholder 3"/>
          <p:cNvSpPr>
            <a:spLocks noGrp="1"/>
          </p:cNvSpPr>
          <p:nvPr>
            <p:ph type="sldNum" sz="quarter" idx="11"/>
          </p:nvPr>
        </p:nvSpPr>
        <p:spPr/>
        <p:txBody>
          <a:bodyPr/>
          <a:lstStyle>
            <a:lvl1pPr>
              <a:defRPr/>
            </a:lvl1pPr>
          </a:lstStyle>
          <a:p>
            <a:fld id="{3C1B8E4B-ED17-4709-852B-38DBDDE34F3E}" type="slidenum">
              <a:rPr lang="en-US" altLang="en-US"/>
              <a:pPr/>
              <a:t>‹#›</a:t>
            </a:fld>
            <a:endParaRPr lang="en-US" altLang="en-US"/>
          </a:p>
        </p:txBody>
      </p:sp>
    </p:spTree>
    <p:extLst>
      <p:ext uri="{BB962C8B-B14F-4D97-AF65-F5344CB8AC3E}">
        <p14:creationId xmlns:p14="http://schemas.microsoft.com/office/powerpoint/2010/main" val="292773798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altLang="sr-Latn-RS"/>
              <a:t>Presentation Title</a:t>
            </a:r>
          </a:p>
        </p:txBody>
      </p:sp>
      <p:sp>
        <p:nvSpPr>
          <p:cNvPr id="3" name="Slide Number Placeholder 2"/>
          <p:cNvSpPr>
            <a:spLocks noGrp="1"/>
          </p:cNvSpPr>
          <p:nvPr>
            <p:ph type="sldNum" sz="quarter" idx="11"/>
          </p:nvPr>
        </p:nvSpPr>
        <p:spPr/>
        <p:txBody>
          <a:bodyPr/>
          <a:lstStyle>
            <a:lvl1pPr>
              <a:defRPr/>
            </a:lvl1pPr>
          </a:lstStyle>
          <a:p>
            <a:fld id="{36F55C4F-96C7-4BA5-B467-E13D307F8A3A}" type="slidenum">
              <a:rPr lang="en-US" altLang="en-US"/>
              <a:pPr/>
              <a:t>‹#›</a:t>
            </a:fld>
            <a:endParaRPr lang="en-US" altLang="en-US"/>
          </a:p>
        </p:txBody>
      </p:sp>
    </p:spTree>
    <p:extLst>
      <p:ext uri="{BB962C8B-B14F-4D97-AF65-F5344CB8AC3E}">
        <p14:creationId xmlns:p14="http://schemas.microsoft.com/office/powerpoint/2010/main" val="43515113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hr-H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altLang="sr-Latn-RS"/>
              <a:t>Presentation Title</a:t>
            </a:r>
          </a:p>
        </p:txBody>
      </p:sp>
      <p:sp>
        <p:nvSpPr>
          <p:cNvPr id="6" name="Slide Number Placeholder 5"/>
          <p:cNvSpPr>
            <a:spLocks noGrp="1"/>
          </p:cNvSpPr>
          <p:nvPr>
            <p:ph type="sldNum" sz="quarter" idx="11"/>
          </p:nvPr>
        </p:nvSpPr>
        <p:spPr/>
        <p:txBody>
          <a:bodyPr/>
          <a:lstStyle>
            <a:lvl1pPr>
              <a:defRPr/>
            </a:lvl1pPr>
          </a:lstStyle>
          <a:p>
            <a:fld id="{E21E3AF9-E224-46E6-AD0D-4E2D94BBB641}" type="slidenum">
              <a:rPr lang="en-US" altLang="en-US"/>
              <a:pPr/>
              <a:t>‹#›</a:t>
            </a:fld>
            <a:endParaRPr lang="en-US" altLang="en-US"/>
          </a:p>
        </p:txBody>
      </p:sp>
    </p:spTree>
    <p:extLst>
      <p:ext uri="{BB962C8B-B14F-4D97-AF65-F5344CB8AC3E}">
        <p14:creationId xmlns:p14="http://schemas.microsoft.com/office/powerpoint/2010/main" val="366784880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hr-H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altLang="sr-Latn-RS"/>
              <a:t>Presentation Title</a:t>
            </a:r>
          </a:p>
        </p:txBody>
      </p:sp>
      <p:sp>
        <p:nvSpPr>
          <p:cNvPr id="6" name="Slide Number Placeholder 5"/>
          <p:cNvSpPr>
            <a:spLocks noGrp="1"/>
          </p:cNvSpPr>
          <p:nvPr>
            <p:ph type="sldNum" sz="quarter" idx="11"/>
          </p:nvPr>
        </p:nvSpPr>
        <p:spPr/>
        <p:txBody>
          <a:bodyPr/>
          <a:lstStyle>
            <a:lvl1pPr>
              <a:defRPr/>
            </a:lvl1pPr>
          </a:lstStyle>
          <a:p>
            <a:fld id="{1E7AE069-72A7-4163-BB05-A7602DAB8DFA}" type="slidenum">
              <a:rPr lang="en-US" altLang="en-US"/>
              <a:pPr/>
              <a:t>‹#›</a:t>
            </a:fld>
            <a:endParaRPr lang="en-US" altLang="en-US"/>
          </a:p>
        </p:txBody>
      </p:sp>
    </p:spTree>
    <p:extLst>
      <p:ext uri="{BB962C8B-B14F-4D97-AF65-F5344CB8AC3E}">
        <p14:creationId xmlns:p14="http://schemas.microsoft.com/office/powerpoint/2010/main" val="8771889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Footer Placeholder 3"/>
          <p:cNvSpPr>
            <a:spLocks noGrp="1"/>
          </p:cNvSpPr>
          <p:nvPr>
            <p:ph type="ftr" sz="quarter" idx="10"/>
          </p:nvPr>
        </p:nvSpPr>
        <p:spPr/>
        <p:txBody>
          <a:bodyPr/>
          <a:lstStyle>
            <a:lvl1pPr>
              <a:defRPr/>
            </a:lvl1pPr>
          </a:lstStyle>
          <a:p>
            <a:r>
              <a:rPr lang="en-US" altLang="sr-Latn-RS"/>
              <a:t>Presentation Title</a:t>
            </a:r>
          </a:p>
        </p:txBody>
      </p:sp>
      <p:sp>
        <p:nvSpPr>
          <p:cNvPr id="5" name="Slide Number Placeholder 4"/>
          <p:cNvSpPr>
            <a:spLocks noGrp="1"/>
          </p:cNvSpPr>
          <p:nvPr>
            <p:ph type="sldNum" sz="quarter" idx="11"/>
          </p:nvPr>
        </p:nvSpPr>
        <p:spPr/>
        <p:txBody>
          <a:bodyPr/>
          <a:lstStyle>
            <a:lvl1pPr>
              <a:defRPr/>
            </a:lvl1pPr>
          </a:lstStyle>
          <a:p>
            <a:fld id="{9E7D9935-7D81-4C10-856E-5B6F767534A4}" type="slidenum">
              <a:rPr lang="en-US" altLang="en-US"/>
              <a:pPr/>
              <a:t>‹#›</a:t>
            </a:fld>
            <a:endParaRPr lang="en-US" altLang="en-US"/>
          </a:p>
        </p:txBody>
      </p:sp>
    </p:spTree>
    <p:extLst>
      <p:ext uri="{BB962C8B-B14F-4D97-AF65-F5344CB8AC3E}">
        <p14:creationId xmlns:p14="http://schemas.microsoft.com/office/powerpoint/2010/main" val="262541608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16713" y="301625"/>
            <a:ext cx="2119312" cy="5784850"/>
          </a:xfrm>
        </p:spPr>
        <p:txBody>
          <a:bodyPr vert="eaVert"/>
          <a:lstStyle/>
          <a:p>
            <a:r>
              <a:rPr lang="en-US"/>
              <a:t>Click to edit Master title style</a:t>
            </a:r>
            <a:endParaRPr lang="hr-HR"/>
          </a:p>
        </p:txBody>
      </p:sp>
      <p:sp>
        <p:nvSpPr>
          <p:cNvPr id="3" name="Vertical Text Placeholder 2"/>
          <p:cNvSpPr>
            <a:spLocks noGrp="1"/>
          </p:cNvSpPr>
          <p:nvPr>
            <p:ph type="body" orient="vert" idx="1"/>
          </p:nvPr>
        </p:nvSpPr>
        <p:spPr>
          <a:xfrm>
            <a:off x="357188" y="301625"/>
            <a:ext cx="6207125" cy="57848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Footer Placeholder 3"/>
          <p:cNvSpPr>
            <a:spLocks noGrp="1"/>
          </p:cNvSpPr>
          <p:nvPr>
            <p:ph type="ftr" sz="quarter" idx="10"/>
          </p:nvPr>
        </p:nvSpPr>
        <p:spPr/>
        <p:txBody>
          <a:bodyPr/>
          <a:lstStyle>
            <a:lvl1pPr>
              <a:defRPr/>
            </a:lvl1pPr>
          </a:lstStyle>
          <a:p>
            <a:r>
              <a:rPr lang="en-US" altLang="sr-Latn-RS"/>
              <a:t>Presentation Title</a:t>
            </a:r>
          </a:p>
        </p:txBody>
      </p:sp>
      <p:sp>
        <p:nvSpPr>
          <p:cNvPr id="5" name="Slide Number Placeholder 4"/>
          <p:cNvSpPr>
            <a:spLocks noGrp="1"/>
          </p:cNvSpPr>
          <p:nvPr>
            <p:ph type="sldNum" sz="quarter" idx="11"/>
          </p:nvPr>
        </p:nvSpPr>
        <p:spPr/>
        <p:txBody>
          <a:bodyPr/>
          <a:lstStyle>
            <a:lvl1pPr>
              <a:defRPr/>
            </a:lvl1pPr>
          </a:lstStyle>
          <a:p>
            <a:fld id="{5336AD32-087F-409F-9921-EA713D9CB3DF}" type="slidenum">
              <a:rPr lang="en-US" altLang="en-US"/>
              <a:pPr/>
              <a:t>‹#›</a:t>
            </a:fld>
            <a:endParaRPr lang="en-US" altLang="en-US"/>
          </a:p>
        </p:txBody>
      </p:sp>
    </p:spTree>
    <p:extLst>
      <p:ext uri="{BB962C8B-B14F-4D97-AF65-F5344CB8AC3E}">
        <p14:creationId xmlns:p14="http://schemas.microsoft.com/office/powerpoint/2010/main" val="343216240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hr-H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hr-HR"/>
          </a:p>
        </p:txBody>
      </p:sp>
      <p:sp>
        <p:nvSpPr>
          <p:cNvPr id="4" name="Footer Placeholder 3"/>
          <p:cNvSpPr>
            <a:spLocks noGrp="1"/>
          </p:cNvSpPr>
          <p:nvPr>
            <p:ph type="ftr" sz="quarter" idx="10"/>
          </p:nvPr>
        </p:nvSpPr>
        <p:spPr/>
        <p:txBody>
          <a:bodyPr/>
          <a:lstStyle>
            <a:lvl1pPr>
              <a:defRPr/>
            </a:lvl1pPr>
          </a:lstStyle>
          <a:p>
            <a:r>
              <a:rPr lang="en-US" altLang="sr-Latn-RS"/>
              <a:t>Presentation Title</a:t>
            </a:r>
          </a:p>
        </p:txBody>
      </p:sp>
      <p:sp>
        <p:nvSpPr>
          <p:cNvPr id="5" name="Slide Number Placeholder 4"/>
          <p:cNvSpPr>
            <a:spLocks noGrp="1"/>
          </p:cNvSpPr>
          <p:nvPr>
            <p:ph type="sldNum" sz="quarter" idx="11"/>
          </p:nvPr>
        </p:nvSpPr>
        <p:spPr/>
        <p:txBody>
          <a:bodyPr/>
          <a:lstStyle>
            <a:lvl1pPr>
              <a:defRPr/>
            </a:lvl1pPr>
          </a:lstStyle>
          <a:p>
            <a:fld id="{CE547971-6405-4620-B1D3-4729E87985FF}" type="slidenum">
              <a:rPr lang="en-US" altLang="en-US"/>
              <a:pPr/>
              <a:t>‹#›</a:t>
            </a:fld>
            <a:endParaRPr lang="en-US" altLang="en-US"/>
          </a:p>
        </p:txBody>
      </p:sp>
    </p:spTree>
    <p:extLst>
      <p:ext uri="{BB962C8B-B14F-4D97-AF65-F5344CB8AC3E}">
        <p14:creationId xmlns:p14="http://schemas.microsoft.com/office/powerpoint/2010/main" val="3576400775"/>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Footer Placeholder 3"/>
          <p:cNvSpPr>
            <a:spLocks noGrp="1"/>
          </p:cNvSpPr>
          <p:nvPr>
            <p:ph type="ftr" sz="quarter" idx="10"/>
          </p:nvPr>
        </p:nvSpPr>
        <p:spPr/>
        <p:txBody>
          <a:bodyPr/>
          <a:lstStyle>
            <a:lvl1pPr>
              <a:defRPr/>
            </a:lvl1pPr>
          </a:lstStyle>
          <a:p>
            <a:r>
              <a:rPr lang="en-US" altLang="sr-Latn-RS"/>
              <a:t>Presentation Title</a:t>
            </a:r>
          </a:p>
        </p:txBody>
      </p:sp>
      <p:sp>
        <p:nvSpPr>
          <p:cNvPr id="5" name="Slide Number Placeholder 4"/>
          <p:cNvSpPr>
            <a:spLocks noGrp="1"/>
          </p:cNvSpPr>
          <p:nvPr>
            <p:ph type="sldNum" sz="quarter" idx="11"/>
          </p:nvPr>
        </p:nvSpPr>
        <p:spPr/>
        <p:txBody>
          <a:bodyPr/>
          <a:lstStyle>
            <a:lvl1pPr>
              <a:defRPr/>
            </a:lvl1pPr>
          </a:lstStyle>
          <a:p>
            <a:fld id="{2DF06E44-D5D6-4364-BDE1-342E2D6D53A9}" type="slidenum">
              <a:rPr lang="en-US" altLang="en-US"/>
              <a:pPr/>
              <a:t>‹#›</a:t>
            </a:fld>
            <a:endParaRPr lang="en-US" altLang="en-US"/>
          </a:p>
        </p:txBody>
      </p:sp>
    </p:spTree>
    <p:extLst>
      <p:ext uri="{BB962C8B-B14F-4D97-AF65-F5344CB8AC3E}">
        <p14:creationId xmlns:p14="http://schemas.microsoft.com/office/powerpoint/2010/main" val="394246015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hr-H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p:txBody>
          <a:bodyPr/>
          <a:lstStyle>
            <a:lvl1pPr>
              <a:defRPr/>
            </a:lvl1pPr>
          </a:lstStyle>
          <a:p>
            <a:r>
              <a:rPr lang="en-US" altLang="sr-Latn-RS"/>
              <a:t>Presentation Title</a:t>
            </a:r>
          </a:p>
        </p:txBody>
      </p:sp>
      <p:sp>
        <p:nvSpPr>
          <p:cNvPr id="5" name="Slide Number Placeholder 4"/>
          <p:cNvSpPr>
            <a:spLocks noGrp="1"/>
          </p:cNvSpPr>
          <p:nvPr>
            <p:ph type="sldNum" sz="quarter" idx="11"/>
          </p:nvPr>
        </p:nvSpPr>
        <p:spPr/>
        <p:txBody>
          <a:bodyPr/>
          <a:lstStyle>
            <a:lvl1pPr>
              <a:defRPr/>
            </a:lvl1pPr>
          </a:lstStyle>
          <a:p>
            <a:fld id="{86B40D44-BFC5-4003-8E90-679E57486484}" type="slidenum">
              <a:rPr lang="en-US" altLang="en-US"/>
              <a:pPr/>
              <a:t>‹#›</a:t>
            </a:fld>
            <a:endParaRPr lang="en-US" altLang="en-US"/>
          </a:p>
        </p:txBody>
      </p:sp>
    </p:spTree>
    <p:extLst>
      <p:ext uri="{BB962C8B-B14F-4D97-AF65-F5344CB8AC3E}">
        <p14:creationId xmlns:p14="http://schemas.microsoft.com/office/powerpoint/2010/main" val="3370841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altLang="sr-Latn-RS"/>
              <a:t>Presentation Title</a:t>
            </a:r>
          </a:p>
        </p:txBody>
      </p:sp>
      <p:sp>
        <p:nvSpPr>
          <p:cNvPr id="3" name="Date Placeholder 2"/>
          <p:cNvSpPr>
            <a:spLocks noGrp="1"/>
          </p:cNvSpPr>
          <p:nvPr>
            <p:ph type="dt" sz="half" idx="11"/>
          </p:nvPr>
        </p:nvSpPr>
        <p:spPr/>
        <p:txBody>
          <a:bodyPr/>
          <a:lstStyle>
            <a:lvl1pPr>
              <a:defRPr/>
            </a:lvl1pPr>
          </a:lstStyle>
          <a:p>
            <a:endParaRPr lang="sr-Latn-RS" altLang="sr-Latn-RS"/>
          </a:p>
        </p:txBody>
      </p:sp>
    </p:spTree>
    <p:extLst>
      <p:ext uri="{BB962C8B-B14F-4D97-AF65-F5344CB8AC3E}">
        <p14:creationId xmlns:p14="http://schemas.microsoft.com/office/powerpoint/2010/main" val="2558517971"/>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Content Placeholder 2"/>
          <p:cNvSpPr>
            <a:spLocks noGrp="1"/>
          </p:cNvSpPr>
          <p:nvPr>
            <p:ph sz="half" idx="1"/>
          </p:nvPr>
        </p:nvSpPr>
        <p:spPr>
          <a:xfrm>
            <a:off x="357188" y="1697038"/>
            <a:ext cx="4162425"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Content Placeholder 3"/>
          <p:cNvSpPr>
            <a:spLocks noGrp="1"/>
          </p:cNvSpPr>
          <p:nvPr>
            <p:ph sz="half" idx="2"/>
          </p:nvPr>
        </p:nvSpPr>
        <p:spPr>
          <a:xfrm>
            <a:off x="4672013" y="1697038"/>
            <a:ext cx="4164012"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Footer Placeholder 4"/>
          <p:cNvSpPr>
            <a:spLocks noGrp="1"/>
          </p:cNvSpPr>
          <p:nvPr>
            <p:ph type="ftr" sz="quarter" idx="10"/>
          </p:nvPr>
        </p:nvSpPr>
        <p:spPr/>
        <p:txBody>
          <a:bodyPr/>
          <a:lstStyle>
            <a:lvl1pPr>
              <a:defRPr/>
            </a:lvl1pPr>
          </a:lstStyle>
          <a:p>
            <a:r>
              <a:rPr lang="en-US" altLang="sr-Latn-RS"/>
              <a:t>Presentation Title</a:t>
            </a:r>
          </a:p>
        </p:txBody>
      </p:sp>
      <p:sp>
        <p:nvSpPr>
          <p:cNvPr id="6" name="Slide Number Placeholder 5"/>
          <p:cNvSpPr>
            <a:spLocks noGrp="1"/>
          </p:cNvSpPr>
          <p:nvPr>
            <p:ph type="sldNum" sz="quarter" idx="11"/>
          </p:nvPr>
        </p:nvSpPr>
        <p:spPr/>
        <p:txBody>
          <a:bodyPr/>
          <a:lstStyle>
            <a:lvl1pPr>
              <a:defRPr/>
            </a:lvl1pPr>
          </a:lstStyle>
          <a:p>
            <a:fld id="{4AA8DE9A-C4E8-4751-8ACD-CAE24545AA4A}" type="slidenum">
              <a:rPr lang="en-US" altLang="en-US"/>
              <a:pPr/>
              <a:t>‹#›</a:t>
            </a:fld>
            <a:endParaRPr lang="en-US" altLang="en-US"/>
          </a:p>
        </p:txBody>
      </p:sp>
    </p:spTree>
    <p:extLst>
      <p:ext uri="{BB962C8B-B14F-4D97-AF65-F5344CB8AC3E}">
        <p14:creationId xmlns:p14="http://schemas.microsoft.com/office/powerpoint/2010/main" val="2817673050"/>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hr-H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7" name="Footer Placeholder 6"/>
          <p:cNvSpPr>
            <a:spLocks noGrp="1"/>
          </p:cNvSpPr>
          <p:nvPr>
            <p:ph type="ftr" sz="quarter" idx="10"/>
          </p:nvPr>
        </p:nvSpPr>
        <p:spPr/>
        <p:txBody>
          <a:bodyPr/>
          <a:lstStyle>
            <a:lvl1pPr>
              <a:defRPr/>
            </a:lvl1pPr>
          </a:lstStyle>
          <a:p>
            <a:r>
              <a:rPr lang="en-US" altLang="sr-Latn-RS"/>
              <a:t>Presentation Title</a:t>
            </a:r>
          </a:p>
        </p:txBody>
      </p:sp>
      <p:sp>
        <p:nvSpPr>
          <p:cNvPr id="8" name="Slide Number Placeholder 7"/>
          <p:cNvSpPr>
            <a:spLocks noGrp="1"/>
          </p:cNvSpPr>
          <p:nvPr>
            <p:ph type="sldNum" sz="quarter" idx="11"/>
          </p:nvPr>
        </p:nvSpPr>
        <p:spPr/>
        <p:txBody>
          <a:bodyPr/>
          <a:lstStyle>
            <a:lvl1pPr>
              <a:defRPr/>
            </a:lvl1pPr>
          </a:lstStyle>
          <a:p>
            <a:fld id="{76FF8E40-520D-4BC3-BBFD-C4326235D3C4}" type="slidenum">
              <a:rPr lang="en-US" altLang="en-US"/>
              <a:pPr/>
              <a:t>‹#›</a:t>
            </a:fld>
            <a:endParaRPr lang="en-US" altLang="en-US"/>
          </a:p>
        </p:txBody>
      </p:sp>
    </p:spTree>
    <p:extLst>
      <p:ext uri="{BB962C8B-B14F-4D97-AF65-F5344CB8AC3E}">
        <p14:creationId xmlns:p14="http://schemas.microsoft.com/office/powerpoint/2010/main" val="1310780146"/>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Footer Placeholder 2"/>
          <p:cNvSpPr>
            <a:spLocks noGrp="1"/>
          </p:cNvSpPr>
          <p:nvPr>
            <p:ph type="ftr" sz="quarter" idx="10"/>
          </p:nvPr>
        </p:nvSpPr>
        <p:spPr/>
        <p:txBody>
          <a:bodyPr/>
          <a:lstStyle>
            <a:lvl1pPr>
              <a:defRPr/>
            </a:lvl1pPr>
          </a:lstStyle>
          <a:p>
            <a:r>
              <a:rPr lang="en-US" altLang="sr-Latn-RS"/>
              <a:t>Presentation Title</a:t>
            </a:r>
          </a:p>
        </p:txBody>
      </p:sp>
      <p:sp>
        <p:nvSpPr>
          <p:cNvPr id="4" name="Slide Number Placeholder 3"/>
          <p:cNvSpPr>
            <a:spLocks noGrp="1"/>
          </p:cNvSpPr>
          <p:nvPr>
            <p:ph type="sldNum" sz="quarter" idx="11"/>
          </p:nvPr>
        </p:nvSpPr>
        <p:spPr/>
        <p:txBody>
          <a:bodyPr/>
          <a:lstStyle>
            <a:lvl1pPr>
              <a:defRPr/>
            </a:lvl1pPr>
          </a:lstStyle>
          <a:p>
            <a:fld id="{B5C89031-74D5-498F-921A-437945150085}" type="slidenum">
              <a:rPr lang="en-US" altLang="en-US"/>
              <a:pPr/>
              <a:t>‹#›</a:t>
            </a:fld>
            <a:endParaRPr lang="en-US" altLang="en-US"/>
          </a:p>
        </p:txBody>
      </p:sp>
    </p:spTree>
    <p:extLst>
      <p:ext uri="{BB962C8B-B14F-4D97-AF65-F5344CB8AC3E}">
        <p14:creationId xmlns:p14="http://schemas.microsoft.com/office/powerpoint/2010/main" val="280232405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altLang="sr-Latn-RS"/>
              <a:t>Presentation Title</a:t>
            </a:r>
          </a:p>
        </p:txBody>
      </p:sp>
      <p:sp>
        <p:nvSpPr>
          <p:cNvPr id="3" name="Slide Number Placeholder 2"/>
          <p:cNvSpPr>
            <a:spLocks noGrp="1"/>
          </p:cNvSpPr>
          <p:nvPr>
            <p:ph type="sldNum" sz="quarter" idx="11"/>
          </p:nvPr>
        </p:nvSpPr>
        <p:spPr/>
        <p:txBody>
          <a:bodyPr/>
          <a:lstStyle>
            <a:lvl1pPr>
              <a:defRPr/>
            </a:lvl1pPr>
          </a:lstStyle>
          <a:p>
            <a:fld id="{B9B787B9-A5D7-42A5-ABCB-6B1B2945D014}" type="slidenum">
              <a:rPr lang="en-US" altLang="en-US"/>
              <a:pPr/>
              <a:t>‹#›</a:t>
            </a:fld>
            <a:endParaRPr lang="en-US" altLang="en-US"/>
          </a:p>
        </p:txBody>
      </p:sp>
    </p:spTree>
    <p:extLst>
      <p:ext uri="{BB962C8B-B14F-4D97-AF65-F5344CB8AC3E}">
        <p14:creationId xmlns:p14="http://schemas.microsoft.com/office/powerpoint/2010/main" val="4250844453"/>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hr-H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altLang="sr-Latn-RS"/>
              <a:t>Presentation Title</a:t>
            </a:r>
          </a:p>
        </p:txBody>
      </p:sp>
      <p:sp>
        <p:nvSpPr>
          <p:cNvPr id="6" name="Slide Number Placeholder 5"/>
          <p:cNvSpPr>
            <a:spLocks noGrp="1"/>
          </p:cNvSpPr>
          <p:nvPr>
            <p:ph type="sldNum" sz="quarter" idx="11"/>
          </p:nvPr>
        </p:nvSpPr>
        <p:spPr/>
        <p:txBody>
          <a:bodyPr/>
          <a:lstStyle>
            <a:lvl1pPr>
              <a:defRPr/>
            </a:lvl1pPr>
          </a:lstStyle>
          <a:p>
            <a:fld id="{6F1AD076-EDA3-4974-9F02-3D35826B44AF}" type="slidenum">
              <a:rPr lang="en-US" altLang="en-US"/>
              <a:pPr/>
              <a:t>‹#›</a:t>
            </a:fld>
            <a:endParaRPr lang="en-US" altLang="en-US"/>
          </a:p>
        </p:txBody>
      </p:sp>
    </p:spTree>
    <p:extLst>
      <p:ext uri="{BB962C8B-B14F-4D97-AF65-F5344CB8AC3E}">
        <p14:creationId xmlns:p14="http://schemas.microsoft.com/office/powerpoint/2010/main" val="2344323409"/>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hr-H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altLang="sr-Latn-RS"/>
              <a:t>Presentation Title</a:t>
            </a:r>
          </a:p>
        </p:txBody>
      </p:sp>
      <p:sp>
        <p:nvSpPr>
          <p:cNvPr id="6" name="Slide Number Placeholder 5"/>
          <p:cNvSpPr>
            <a:spLocks noGrp="1"/>
          </p:cNvSpPr>
          <p:nvPr>
            <p:ph type="sldNum" sz="quarter" idx="11"/>
          </p:nvPr>
        </p:nvSpPr>
        <p:spPr/>
        <p:txBody>
          <a:bodyPr/>
          <a:lstStyle>
            <a:lvl1pPr>
              <a:defRPr/>
            </a:lvl1pPr>
          </a:lstStyle>
          <a:p>
            <a:fld id="{4B308952-9271-4A79-9A4E-BDA32E2920EE}" type="slidenum">
              <a:rPr lang="en-US" altLang="en-US"/>
              <a:pPr/>
              <a:t>‹#›</a:t>
            </a:fld>
            <a:endParaRPr lang="en-US" altLang="en-US"/>
          </a:p>
        </p:txBody>
      </p:sp>
    </p:spTree>
    <p:extLst>
      <p:ext uri="{BB962C8B-B14F-4D97-AF65-F5344CB8AC3E}">
        <p14:creationId xmlns:p14="http://schemas.microsoft.com/office/powerpoint/2010/main" val="3409530558"/>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Footer Placeholder 3"/>
          <p:cNvSpPr>
            <a:spLocks noGrp="1"/>
          </p:cNvSpPr>
          <p:nvPr>
            <p:ph type="ftr" sz="quarter" idx="10"/>
          </p:nvPr>
        </p:nvSpPr>
        <p:spPr/>
        <p:txBody>
          <a:bodyPr/>
          <a:lstStyle>
            <a:lvl1pPr>
              <a:defRPr/>
            </a:lvl1pPr>
          </a:lstStyle>
          <a:p>
            <a:r>
              <a:rPr lang="en-US" altLang="sr-Latn-RS"/>
              <a:t>Presentation Title</a:t>
            </a:r>
          </a:p>
        </p:txBody>
      </p:sp>
      <p:sp>
        <p:nvSpPr>
          <p:cNvPr id="5" name="Slide Number Placeholder 4"/>
          <p:cNvSpPr>
            <a:spLocks noGrp="1"/>
          </p:cNvSpPr>
          <p:nvPr>
            <p:ph type="sldNum" sz="quarter" idx="11"/>
          </p:nvPr>
        </p:nvSpPr>
        <p:spPr/>
        <p:txBody>
          <a:bodyPr/>
          <a:lstStyle>
            <a:lvl1pPr>
              <a:defRPr/>
            </a:lvl1pPr>
          </a:lstStyle>
          <a:p>
            <a:fld id="{EE1B46CB-4913-48E8-9CC9-F0C775624C7E}" type="slidenum">
              <a:rPr lang="en-US" altLang="en-US"/>
              <a:pPr/>
              <a:t>‹#›</a:t>
            </a:fld>
            <a:endParaRPr lang="en-US" altLang="en-US"/>
          </a:p>
        </p:txBody>
      </p:sp>
    </p:spTree>
    <p:extLst>
      <p:ext uri="{BB962C8B-B14F-4D97-AF65-F5344CB8AC3E}">
        <p14:creationId xmlns:p14="http://schemas.microsoft.com/office/powerpoint/2010/main" val="4069873453"/>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16713" y="301625"/>
            <a:ext cx="2119312" cy="5784850"/>
          </a:xfrm>
        </p:spPr>
        <p:txBody>
          <a:bodyPr vert="eaVert"/>
          <a:lstStyle/>
          <a:p>
            <a:r>
              <a:rPr lang="en-US"/>
              <a:t>Click to edit Master title style</a:t>
            </a:r>
            <a:endParaRPr lang="hr-HR"/>
          </a:p>
        </p:txBody>
      </p:sp>
      <p:sp>
        <p:nvSpPr>
          <p:cNvPr id="3" name="Vertical Text Placeholder 2"/>
          <p:cNvSpPr>
            <a:spLocks noGrp="1"/>
          </p:cNvSpPr>
          <p:nvPr>
            <p:ph type="body" orient="vert" idx="1"/>
          </p:nvPr>
        </p:nvSpPr>
        <p:spPr>
          <a:xfrm>
            <a:off x="357188" y="301625"/>
            <a:ext cx="6207125" cy="57848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Footer Placeholder 3"/>
          <p:cNvSpPr>
            <a:spLocks noGrp="1"/>
          </p:cNvSpPr>
          <p:nvPr>
            <p:ph type="ftr" sz="quarter" idx="10"/>
          </p:nvPr>
        </p:nvSpPr>
        <p:spPr/>
        <p:txBody>
          <a:bodyPr/>
          <a:lstStyle>
            <a:lvl1pPr>
              <a:defRPr/>
            </a:lvl1pPr>
          </a:lstStyle>
          <a:p>
            <a:r>
              <a:rPr lang="en-US" altLang="sr-Latn-RS"/>
              <a:t>Presentation Title</a:t>
            </a:r>
          </a:p>
        </p:txBody>
      </p:sp>
      <p:sp>
        <p:nvSpPr>
          <p:cNvPr id="5" name="Slide Number Placeholder 4"/>
          <p:cNvSpPr>
            <a:spLocks noGrp="1"/>
          </p:cNvSpPr>
          <p:nvPr>
            <p:ph type="sldNum" sz="quarter" idx="11"/>
          </p:nvPr>
        </p:nvSpPr>
        <p:spPr/>
        <p:txBody>
          <a:bodyPr/>
          <a:lstStyle>
            <a:lvl1pPr>
              <a:defRPr/>
            </a:lvl1pPr>
          </a:lstStyle>
          <a:p>
            <a:fld id="{D49E30D6-5BF9-4093-A500-C6D35C7C6F83}" type="slidenum">
              <a:rPr lang="en-US" altLang="en-US"/>
              <a:pPr/>
              <a:t>‹#›</a:t>
            </a:fld>
            <a:endParaRPr lang="en-US" altLang="en-US"/>
          </a:p>
        </p:txBody>
      </p:sp>
    </p:spTree>
    <p:extLst>
      <p:ext uri="{BB962C8B-B14F-4D97-AF65-F5344CB8AC3E}">
        <p14:creationId xmlns:p14="http://schemas.microsoft.com/office/powerpoint/2010/main" val="345223264"/>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hr-H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hr-HR"/>
          </a:p>
        </p:txBody>
      </p:sp>
      <p:sp>
        <p:nvSpPr>
          <p:cNvPr id="4" name="Footer Placeholder 3"/>
          <p:cNvSpPr>
            <a:spLocks noGrp="1"/>
          </p:cNvSpPr>
          <p:nvPr>
            <p:ph type="ftr" sz="quarter" idx="10"/>
          </p:nvPr>
        </p:nvSpPr>
        <p:spPr/>
        <p:txBody>
          <a:bodyPr/>
          <a:lstStyle>
            <a:lvl1pPr>
              <a:defRPr/>
            </a:lvl1pPr>
          </a:lstStyle>
          <a:p>
            <a:r>
              <a:rPr lang="en-US" altLang="sr-Latn-RS"/>
              <a:t>Presentation Title</a:t>
            </a:r>
          </a:p>
        </p:txBody>
      </p:sp>
      <p:sp>
        <p:nvSpPr>
          <p:cNvPr id="5" name="Slide Number Placeholder 4"/>
          <p:cNvSpPr>
            <a:spLocks noGrp="1"/>
          </p:cNvSpPr>
          <p:nvPr>
            <p:ph type="sldNum" sz="quarter" idx="11"/>
          </p:nvPr>
        </p:nvSpPr>
        <p:spPr/>
        <p:txBody>
          <a:bodyPr/>
          <a:lstStyle>
            <a:lvl1pPr>
              <a:defRPr/>
            </a:lvl1pPr>
          </a:lstStyle>
          <a:p>
            <a:fld id="{98880A41-D85A-4240-9513-137B4A4B7F11}" type="slidenum">
              <a:rPr lang="en-US" altLang="en-US"/>
              <a:pPr/>
              <a:t>‹#›</a:t>
            </a:fld>
            <a:endParaRPr lang="en-US" altLang="en-US"/>
          </a:p>
        </p:txBody>
      </p:sp>
    </p:spTree>
    <p:extLst>
      <p:ext uri="{BB962C8B-B14F-4D97-AF65-F5344CB8AC3E}">
        <p14:creationId xmlns:p14="http://schemas.microsoft.com/office/powerpoint/2010/main" val="2551212833"/>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Footer Placeholder 3"/>
          <p:cNvSpPr>
            <a:spLocks noGrp="1"/>
          </p:cNvSpPr>
          <p:nvPr>
            <p:ph type="ftr" sz="quarter" idx="10"/>
          </p:nvPr>
        </p:nvSpPr>
        <p:spPr/>
        <p:txBody>
          <a:bodyPr/>
          <a:lstStyle>
            <a:lvl1pPr>
              <a:defRPr/>
            </a:lvl1pPr>
          </a:lstStyle>
          <a:p>
            <a:r>
              <a:rPr lang="en-US" altLang="sr-Latn-RS"/>
              <a:t>Presentation Title</a:t>
            </a:r>
          </a:p>
        </p:txBody>
      </p:sp>
      <p:sp>
        <p:nvSpPr>
          <p:cNvPr id="5" name="Slide Number Placeholder 4"/>
          <p:cNvSpPr>
            <a:spLocks noGrp="1"/>
          </p:cNvSpPr>
          <p:nvPr>
            <p:ph type="sldNum" sz="quarter" idx="11"/>
          </p:nvPr>
        </p:nvSpPr>
        <p:spPr/>
        <p:txBody>
          <a:bodyPr/>
          <a:lstStyle>
            <a:lvl1pPr>
              <a:defRPr/>
            </a:lvl1pPr>
          </a:lstStyle>
          <a:p>
            <a:fld id="{6D6FCC81-87DC-4EE3-9A77-51466F60C6B4}" type="slidenum">
              <a:rPr lang="en-US" altLang="en-US"/>
              <a:pPr/>
              <a:t>‹#›</a:t>
            </a:fld>
            <a:endParaRPr lang="en-US" altLang="en-US"/>
          </a:p>
        </p:txBody>
      </p:sp>
    </p:spTree>
    <p:extLst>
      <p:ext uri="{BB962C8B-B14F-4D97-AF65-F5344CB8AC3E}">
        <p14:creationId xmlns:p14="http://schemas.microsoft.com/office/powerpoint/2010/main" val="3134496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hr-H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altLang="sr-Latn-RS"/>
              <a:t>Presentation Title</a:t>
            </a:r>
          </a:p>
        </p:txBody>
      </p:sp>
      <p:sp>
        <p:nvSpPr>
          <p:cNvPr id="6" name="Date Placeholder 5"/>
          <p:cNvSpPr>
            <a:spLocks noGrp="1"/>
          </p:cNvSpPr>
          <p:nvPr>
            <p:ph type="dt" sz="half" idx="11"/>
          </p:nvPr>
        </p:nvSpPr>
        <p:spPr/>
        <p:txBody>
          <a:bodyPr/>
          <a:lstStyle>
            <a:lvl1pPr>
              <a:defRPr/>
            </a:lvl1pPr>
          </a:lstStyle>
          <a:p>
            <a:endParaRPr lang="sr-Latn-RS" altLang="sr-Latn-RS"/>
          </a:p>
        </p:txBody>
      </p:sp>
    </p:spTree>
    <p:extLst>
      <p:ext uri="{BB962C8B-B14F-4D97-AF65-F5344CB8AC3E}">
        <p14:creationId xmlns:p14="http://schemas.microsoft.com/office/powerpoint/2010/main" val="2386026817"/>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hr-H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p:txBody>
          <a:bodyPr/>
          <a:lstStyle>
            <a:lvl1pPr>
              <a:defRPr/>
            </a:lvl1pPr>
          </a:lstStyle>
          <a:p>
            <a:r>
              <a:rPr lang="en-US" altLang="sr-Latn-RS"/>
              <a:t>Presentation Title</a:t>
            </a:r>
          </a:p>
        </p:txBody>
      </p:sp>
      <p:sp>
        <p:nvSpPr>
          <p:cNvPr id="5" name="Slide Number Placeholder 4"/>
          <p:cNvSpPr>
            <a:spLocks noGrp="1"/>
          </p:cNvSpPr>
          <p:nvPr>
            <p:ph type="sldNum" sz="quarter" idx="11"/>
          </p:nvPr>
        </p:nvSpPr>
        <p:spPr/>
        <p:txBody>
          <a:bodyPr/>
          <a:lstStyle>
            <a:lvl1pPr>
              <a:defRPr/>
            </a:lvl1pPr>
          </a:lstStyle>
          <a:p>
            <a:fld id="{7EECFE2E-252B-4BB3-BF49-F82041FD4139}" type="slidenum">
              <a:rPr lang="en-US" altLang="en-US"/>
              <a:pPr/>
              <a:t>‹#›</a:t>
            </a:fld>
            <a:endParaRPr lang="en-US" altLang="en-US"/>
          </a:p>
        </p:txBody>
      </p:sp>
    </p:spTree>
    <p:extLst>
      <p:ext uri="{BB962C8B-B14F-4D97-AF65-F5344CB8AC3E}">
        <p14:creationId xmlns:p14="http://schemas.microsoft.com/office/powerpoint/2010/main" val="703711019"/>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Content Placeholder 2"/>
          <p:cNvSpPr>
            <a:spLocks noGrp="1"/>
          </p:cNvSpPr>
          <p:nvPr>
            <p:ph sz="half" idx="1"/>
          </p:nvPr>
        </p:nvSpPr>
        <p:spPr>
          <a:xfrm>
            <a:off x="357188" y="1697038"/>
            <a:ext cx="4162425"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Content Placeholder 3"/>
          <p:cNvSpPr>
            <a:spLocks noGrp="1"/>
          </p:cNvSpPr>
          <p:nvPr>
            <p:ph sz="half" idx="2"/>
          </p:nvPr>
        </p:nvSpPr>
        <p:spPr>
          <a:xfrm>
            <a:off x="4672013" y="1697038"/>
            <a:ext cx="4164012"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Footer Placeholder 4"/>
          <p:cNvSpPr>
            <a:spLocks noGrp="1"/>
          </p:cNvSpPr>
          <p:nvPr>
            <p:ph type="ftr" sz="quarter" idx="10"/>
          </p:nvPr>
        </p:nvSpPr>
        <p:spPr/>
        <p:txBody>
          <a:bodyPr/>
          <a:lstStyle>
            <a:lvl1pPr>
              <a:defRPr/>
            </a:lvl1pPr>
          </a:lstStyle>
          <a:p>
            <a:r>
              <a:rPr lang="en-US" altLang="sr-Latn-RS"/>
              <a:t>Presentation Title</a:t>
            </a:r>
          </a:p>
        </p:txBody>
      </p:sp>
      <p:sp>
        <p:nvSpPr>
          <p:cNvPr id="6" name="Slide Number Placeholder 5"/>
          <p:cNvSpPr>
            <a:spLocks noGrp="1"/>
          </p:cNvSpPr>
          <p:nvPr>
            <p:ph type="sldNum" sz="quarter" idx="11"/>
          </p:nvPr>
        </p:nvSpPr>
        <p:spPr/>
        <p:txBody>
          <a:bodyPr/>
          <a:lstStyle>
            <a:lvl1pPr>
              <a:defRPr/>
            </a:lvl1pPr>
          </a:lstStyle>
          <a:p>
            <a:fld id="{98252AAE-D0CA-43F5-B730-295DC37594DE}" type="slidenum">
              <a:rPr lang="en-US" altLang="en-US"/>
              <a:pPr/>
              <a:t>‹#›</a:t>
            </a:fld>
            <a:endParaRPr lang="en-US" altLang="en-US"/>
          </a:p>
        </p:txBody>
      </p:sp>
    </p:spTree>
    <p:extLst>
      <p:ext uri="{BB962C8B-B14F-4D97-AF65-F5344CB8AC3E}">
        <p14:creationId xmlns:p14="http://schemas.microsoft.com/office/powerpoint/2010/main" val="3703637983"/>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hr-H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7" name="Footer Placeholder 6"/>
          <p:cNvSpPr>
            <a:spLocks noGrp="1"/>
          </p:cNvSpPr>
          <p:nvPr>
            <p:ph type="ftr" sz="quarter" idx="10"/>
          </p:nvPr>
        </p:nvSpPr>
        <p:spPr/>
        <p:txBody>
          <a:bodyPr/>
          <a:lstStyle>
            <a:lvl1pPr>
              <a:defRPr/>
            </a:lvl1pPr>
          </a:lstStyle>
          <a:p>
            <a:r>
              <a:rPr lang="en-US" altLang="sr-Latn-RS"/>
              <a:t>Presentation Title</a:t>
            </a:r>
          </a:p>
        </p:txBody>
      </p:sp>
      <p:sp>
        <p:nvSpPr>
          <p:cNvPr id="8" name="Slide Number Placeholder 7"/>
          <p:cNvSpPr>
            <a:spLocks noGrp="1"/>
          </p:cNvSpPr>
          <p:nvPr>
            <p:ph type="sldNum" sz="quarter" idx="11"/>
          </p:nvPr>
        </p:nvSpPr>
        <p:spPr/>
        <p:txBody>
          <a:bodyPr/>
          <a:lstStyle>
            <a:lvl1pPr>
              <a:defRPr/>
            </a:lvl1pPr>
          </a:lstStyle>
          <a:p>
            <a:fld id="{86B6E383-9AC3-43F9-8149-7B7CE2AF7C24}" type="slidenum">
              <a:rPr lang="en-US" altLang="en-US"/>
              <a:pPr/>
              <a:t>‹#›</a:t>
            </a:fld>
            <a:endParaRPr lang="en-US" altLang="en-US"/>
          </a:p>
        </p:txBody>
      </p:sp>
    </p:spTree>
    <p:extLst>
      <p:ext uri="{BB962C8B-B14F-4D97-AF65-F5344CB8AC3E}">
        <p14:creationId xmlns:p14="http://schemas.microsoft.com/office/powerpoint/2010/main" val="917530607"/>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Footer Placeholder 2"/>
          <p:cNvSpPr>
            <a:spLocks noGrp="1"/>
          </p:cNvSpPr>
          <p:nvPr>
            <p:ph type="ftr" sz="quarter" idx="10"/>
          </p:nvPr>
        </p:nvSpPr>
        <p:spPr/>
        <p:txBody>
          <a:bodyPr/>
          <a:lstStyle>
            <a:lvl1pPr>
              <a:defRPr/>
            </a:lvl1pPr>
          </a:lstStyle>
          <a:p>
            <a:r>
              <a:rPr lang="en-US" altLang="sr-Latn-RS"/>
              <a:t>Presentation Title</a:t>
            </a:r>
          </a:p>
        </p:txBody>
      </p:sp>
      <p:sp>
        <p:nvSpPr>
          <p:cNvPr id="4" name="Slide Number Placeholder 3"/>
          <p:cNvSpPr>
            <a:spLocks noGrp="1"/>
          </p:cNvSpPr>
          <p:nvPr>
            <p:ph type="sldNum" sz="quarter" idx="11"/>
          </p:nvPr>
        </p:nvSpPr>
        <p:spPr/>
        <p:txBody>
          <a:bodyPr/>
          <a:lstStyle>
            <a:lvl1pPr>
              <a:defRPr/>
            </a:lvl1pPr>
          </a:lstStyle>
          <a:p>
            <a:fld id="{8B81D270-1B64-46AA-8B76-17DAEF817F16}" type="slidenum">
              <a:rPr lang="en-US" altLang="en-US"/>
              <a:pPr/>
              <a:t>‹#›</a:t>
            </a:fld>
            <a:endParaRPr lang="en-US" altLang="en-US"/>
          </a:p>
        </p:txBody>
      </p:sp>
    </p:spTree>
    <p:extLst>
      <p:ext uri="{BB962C8B-B14F-4D97-AF65-F5344CB8AC3E}">
        <p14:creationId xmlns:p14="http://schemas.microsoft.com/office/powerpoint/2010/main" val="3639678602"/>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altLang="sr-Latn-RS"/>
              <a:t>Presentation Title</a:t>
            </a:r>
          </a:p>
        </p:txBody>
      </p:sp>
      <p:sp>
        <p:nvSpPr>
          <p:cNvPr id="3" name="Slide Number Placeholder 2"/>
          <p:cNvSpPr>
            <a:spLocks noGrp="1"/>
          </p:cNvSpPr>
          <p:nvPr>
            <p:ph type="sldNum" sz="quarter" idx="11"/>
          </p:nvPr>
        </p:nvSpPr>
        <p:spPr/>
        <p:txBody>
          <a:bodyPr/>
          <a:lstStyle>
            <a:lvl1pPr>
              <a:defRPr/>
            </a:lvl1pPr>
          </a:lstStyle>
          <a:p>
            <a:fld id="{488769A2-B67E-4BBA-9F28-2CFF32000313}" type="slidenum">
              <a:rPr lang="en-US" altLang="en-US"/>
              <a:pPr/>
              <a:t>‹#›</a:t>
            </a:fld>
            <a:endParaRPr lang="en-US" altLang="en-US"/>
          </a:p>
        </p:txBody>
      </p:sp>
    </p:spTree>
    <p:extLst>
      <p:ext uri="{BB962C8B-B14F-4D97-AF65-F5344CB8AC3E}">
        <p14:creationId xmlns:p14="http://schemas.microsoft.com/office/powerpoint/2010/main" val="2648710739"/>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hr-H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altLang="sr-Latn-RS"/>
              <a:t>Presentation Title</a:t>
            </a:r>
          </a:p>
        </p:txBody>
      </p:sp>
      <p:sp>
        <p:nvSpPr>
          <p:cNvPr id="6" name="Slide Number Placeholder 5"/>
          <p:cNvSpPr>
            <a:spLocks noGrp="1"/>
          </p:cNvSpPr>
          <p:nvPr>
            <p:ph type="sldNum" sz="quarter" idx="11"/>
          </p:nvPr>
        </p:nvSpPr>
        <p:spPr/>
        <p:txBody>
          <a:bodyPr/>
          <a:lstStyle>
            <a:lvl1pPr>
              <a:defRPr/>
            </a:lvl1pPr>
          </a:lstStyle>
          <a:p>
            <a:fld id="{BAFA96E5-6AF6-4FC1-BDEF-8E438CFC96D8}" type="slidenum">
              <a:rPr lang="en-US" altLang="en-US"/>
              <a:pPr/>
              <a:t>‹#›</a:t>
            </a:fld>
            <a:endParaRPr lang="en-US" altLang="en-US"/>
          </a:p>
        </p:txBody>
      </p:sp>
    </p:spTree>
    <p:extLst>
      <p:ext uri="{BB962C8B-B14F-4D97-AF65-F5344CB8AC3E}">
        <p14:creationId xmlns:p14="http://schemas.microsoft.com/office/powerpoint/2010/main" val="3709731153"/>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hr-H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altLang="sr-Latn-RS"/>
              <a:t>Presentation Title</a:t>
            </a:r>
          </a:p>
        </p:txBody>
      </p:sp>
      <p:sp>
        <p:nvSpPr>
          <p:cNvPr id="6" name="Slide Number Placeholder 5"/>
          <p:cNvSpPr>
            <a:spLocks noGrp="1"/>
          </p:cNvSpPr>
          <p:nvPr>
            <p:ph type="sldNum" sz="quarter" idx="11"/>
          </p:nvPr>
        </p:nvSpPr>
        <p:spPr/>
        <p:txBody>
          <a:bodyPr/>
          <a:lstStyle>
            <a:lvl1pPr>
              <a:defRPr/>
            </a:lvl1pPr>
          </a:lstStyle>
          <a:p>
            <a:fld id="{40B762B6-A7F6-4A87-8AF2-6C2C5C3D3B66}" type="slidenum">
              <a:rPr lang="en-US" altLang="en-US"/>
              <a:pPr/>
              <a:t>‹#›</a:t>
            </a:fld>
            <a:endParaRPr lang="en-US" altLang="en-US"/>
          </a:p>
        </p:txBody>
      </p:sp>
    </p:spTree>
    <p:extLst>
      <p:ext uri="{BB962C8B-B14F-4D97-AF65-F5344CB8AC3E}">
        <p14:creationId xmlns:p14="http://schemas.microsoft.com/office/powerpoint/2010/main" val="3140664378"/>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Footer Placeholder 3"/>
          <p:cNvSpPr>
            <a:spLocks noGrp="1"/>
          </p:cNvSpPr>
          <p:nvPr>
            <p:ph type="ftr" sz="quarter" idx="10"/>
          </p:nvPr>
        </p:nvSpPr>
        <p:spPr/>
        <p:txBody>
          <a:bodyPr/>
          <a:lstStyle>
            <a:lvl1pPr>
              <a:defRPr/>
            </a:lvl1pPr>
          </a:lstStyle>
          <a:p>
            <a:r>
              <a:rPr lang="en-US" altLang="sr-Latn-RS"/>
              <a:t>Presentation Title</a:t>
            </a:r>
          </a:p>
        </p:txBody>
      </p:sp>
      <p:sp>
        <p:nvSpPr>
          <p:cNvPr id="5" name="Slide Number Placeholder 4"/>
          <p:cNvSpPr>
            <a:spLocks noGrp="1"/>
          </p:cNvSpPr>
          <p:nvPr>
            <p:ph type="sldNum" sz="quarter" idx="11"/>
          </p:nvPr>
        </p:nvSpPr>
        <p:spPr/>
        <p:txBody>
          <a:bodyPr/>
          <a:lstStyle>
            <a:lvl1pPr>
              <a:defRPr/>
            </a:lvl1pPr>
          </a:lstStyle>
          <a:p>
            <a:fld id="{41FEFDCB-14FC-4F5F-BBA5-05455C9FF417}" type="slidenum">
              <a:rPr lang="en-US" altLang="en-US"/>
              <a:pPr/>
              <a:t>‹#›</a:t>
            </a:fld>
            <a:endParaRPr lang="en-US" altLang="en-US"/>
          </a:p>
        </p:txBody>
      </p:sp>
    </p:spTree>
    <p:extLst>
      <p:ext uri="{BB962C8B-B14F-4D97-AF65-F5344CB8AC3E}">
        <p14:creationId xmlns:p14="http://schemas.microsoft.com/office/powerpoint/2010/main" val="456472638"/>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16713" y="301625"/>
            <a:ext cx="2119312" cy="5784850"/>
          </a:xfrm>
        </p:spPr>
        <p:txBody>
          <a:bodyPr vert="eaVert"/>
          <a:lstStyle/>
          <a:p>
            <a:r>
              <a:rPr lang="en-US"/>
              <a:t>Click to edit Master title style</a:t>
            </a:r>
            <a:endParaRPr lang="hr-HR"/>
          </a:p>
        </p:txBody>
      </p:sp>
      <p:sp>
        <p:nvSpPr>
          <p:cNvPr id="3" name="Vertical Text Placeholder 2"/>
          <p:cNvSpPr>
            <a:spLocks noGrp="1"/>
          </p:cNvSpPr>
          <p:nvPr>
            <p:ph type="body" orient="vert" idx="1"/>
          </p:nvPr>
        </p:nvSpPr>
        <p:spPr>
          <a:xfrm>
            <a:off x="357188" y="301625"/>
            <a:ext cx="6207125" cy="57848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Footer Placeholder 3"/>
          <p:cNvSpPr>
            <a:spLocks noGrp="1"/>
          </p:cNvSpPr>
          <p:nvPr>
            <p:ph type="ftr" sz="quarter" idx="10"/>
          </p:nvPr>
        </p:nvSpPr>
        <p:spPr/>
        <p:txBody>
          <a:bodyPr/>
          <a:lstStyle>
            <a:lvl1pPr>
              <a:defRPr/>
            </a:lvl1pPr>
          </a:lstStyle>
          <a:p>
            <a:r>
              <a:rPr lang="en-US" altLang="sr-Latn-RS"/>
              <a:t>Presentation Title</a:t>
            </a:r>
          </a:p>
        </p:txBody>
      </p:sp>
      <p:sp>
        <p:nvSpPr>
          <p:cNvPr id="5" name="Slide Number Placeholder 4"/>
          <p:cNvSpPr>
            <a:spLocks noGrp="1"/>
          </p:cNvSpPr>
          <p:nvPr>
            <p:ph type="sldNum" sz="quarter" idx="11"/>
          </p:nvPr>
        </p:nvSpPr>
        <p:spPr/>
        <p:txBody>
          <a:bodyPr/>
          <a:lstStyle>
            <a:lvl1pPr>
              <a:defRPr/>
            </a:lvl1pPr>
          </a:lstStyle>
          <a:p>
            <a:fld id="{D5B18054-70A2-4070-9971-058A604096B9}" type="slidenum">
              <a:rPr lang="en-US" altLang="en-US"/>
              <a:pPr/>
              <a:t>‹#›</a:t>
            </a:fld>
            <a:endParaRPr lang="en-US" altLang="en-US"/>
          </a:p>
        </p:txBody>
      </p:sp>
    </p:spTree>
    <p:extLst>
      <p:ext uri="{BB962C8B-B14F-4D97-AF65-F5344CB8AC3E}">
        <p14:creationId xmlns:p14="http://schemas.microsoft.com/office/powerpoint/2010/main" val="4099160706"/>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hr-H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hr-HR"/>
          </a:p>
        </p:txBody>
      </p:sp>
      <p:sp>
        <p:nvSpPr>
          <p:cNvPr id="4" name="Footer Placeholder 3"/>
          <p:cNvSpPr>
            <a:spLocks noGrp="1"/>
          </p:cNvSpPr>
          <p:nvPr>
            <p:ph type="ftr" sz="quarter" idx="10"/>
          </p:nvPr>
        </p:nvSpPr>
        <p:spPr/>
        <p:txBody>
          <a:bodyPr/>
          <a:lstStyle>
            <a:lvl1pPr>
              <a:defRPr/>
            </a:lvl1pPr>
          </a:lstStyle>
          <a:p>
            <a:r>
              <a:rPr lang="en-US" altLang="sr-Latn-RS"/>
              <a:t>Presentation Title</a:t>
            </a:r>
          </a:p>
        </p:txBody>
      </p:sp>
      <p:sp>
        <p:nvSpPr>
          <p:cNvPr id="5" name="Slide Number Placeholder 4"/>
          <p:cNvSpPr>
            <a:spLocks noGrp="1"/>
          </p:cNvSpPr>
          <p:nvPr>
            <p:ph type="sldNum" sz="quarter" idx="11"/>
          </p:nvPr>
        </p:nvSpPr>
        <p:spPr/>
        <p:txBody>
          <a:bodyPr/>
          <a:lstStyle>
            <a:lvl1pPr>
              <a:defRPr/>
            </a:lvl1pPr>
          </a:lstStyle>
          <a:p>
            <a:fld id="{6C7FC0D3-5F09-48DA-AA61-4AF4CABB47CE}" type="slidenum">
              <a:rPr lang="en-US" altLang="en-US"/>
              <a:pPr/>
              <a:t>‹#›</a:t>
            </a:fld>
            <a:endParaRPr lang="en-US" altLang="en-US"/>
          </a:p>
        </p:txBody>
      </p:sp>
    </p:spTree>
    <p:extLst>
      <p:ext uri="{BB962C8B-B14F-4D97-AF65-F5344CB8AC3E}">
        <p14:creationId xmlns:p14="http://schemas.microsoft.com/office/powerpoint/2010/main" val="2844655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hr-H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altLang="sr-Latn-RS"/>
              <a:t>Presentation Title</a:t>
            </a:r>
          </a:p>
        </p:txBody>
      </p:sp>
      <p:sp>
        <p:nvSpPr>
          <p:cNvPr id="6" name="Date Placeholder 5"/>
          <p:cNvSpPr>
            <a:spLocks noGrp="1"/>
          </p:cNvSpPr>
          <p:nvPr>
            <p:ph type="dt" sz="half" idx="11"/>
          </p:nvPr>
        </p:nvSpPr>
        <p:spPr/>
        <p:txBody>
          <a:bodyPr/>
          <a:lstStyle>
            <a:lvl1pPr>
              <a:defRPr/>
            </a:lvl1pPr>
          </a:lstStyle>
          <a:p>
            <a:endParaRPr lang="sr-Latn-RS" altLang="sr-Latn-RS"/>
          </a:p>
        </p:txBody>
      </p:sp>
    </p:spTree>
    <p:extLst>
      <p:ext uri="{BB962C8B-B14F-4D97-AF65-F5344CB8AC3E}">
        <p14:creationId xmlns:p14="http://schemas.microsoft.com/office/powerpoint/2010/main" val="1960770340"/>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Footer Placeholder 3"/>
          <p:cNvSpPr>
            <a:spLocks noGrp="1"/>
          </p:cNvSpPr>
          <p:nvPr>
            <p:ph type="ftr" sz="quarter" idx="10"/>
          </p:nvPr>
        </p:nvSpPr>
        <p:spPr/>
        <p:txBody>
          <a:bodyPr/>
          <a:lstStyle>
            <a:lvl1pPr>
              <a:defRPr/>
            </a:lvl1pPr>
          </a:lstStyle>
          <a:p>
            <a:r>
              <a:rPr lang="en-US" altLang="sr-Latn-RS"/>
              <a:t>Presentation Title</a:t>
            </a:r>
          </a:p>
        </p:txBody>
      </p:sp>
      <p:sp>
        <p:nvSpPr>
          <p:cNvPr id="5" name="Slide Number Placeholder 4"/>
          <p:cNvSpPr>
            <a:spLocks noGrp="1"/>
          </p:cNvSpPr>
          <p:nvPr>
            <p:ph type="sldNum" sz="quarter" idx="11"/>
          </p:nvPr>
        </p:nvSpPr>
        <p:spPr/>
        <p:txBody>
          <a:bodyPr/>
          <a:lstStyle>
            <a:lvl1pPr>
              <a:defRPr/>
            </a:lvl1pPr>
          </a:lstStyle>
          <a:p>
            <a:fld id="{2DB3E347-521B-4089-A118-D10E0606A406}" type="slidenum">
              <a:rPr lang="en-US" altLang="en-US"/>
              <a:pPr/>
              <a:t>‹#›</a:t>
            </a:fld>
            <a:endParaRPr lang="en-US" altLang="en-US"/>
          </a:p>
        </p:txBody>
      </p:sp>
    </p:spTree>
    <p:extLst>
      <p:ext uri="{BB962C8B-B14F-4D97-AF65-F5344CB8AC3E}">
        <p14:creationId xmlns:p14="http://schemas.microsoft.com/office/powerpoint/2010/main" val="2814700695"/>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hr-H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p:txBody>
          <a:bodyPr/>
          <a:lstStyle>
            <a:lvl1pPr>
              <a:defRPr/>
            </a:lvl1pPr>
          </a:lstStyle>
          <a:p>
            <a:r>
              <a:rPr lang="en-US" altLang="sr-Latn-RS"/>
              <a:t>Presentation Title</a:t>
            </a:r>
          </a:p>
        </p:txBody>
      </p:sp>
      <p:sp>
        <p:nvSpPr>
          <p:cNvPr id="5" name="Slide Number Placeholder 4"/>
          <p:cNvSpPr>
            <a:spLocks noGrp="1"/>
          </p:cNvSpPr>
          <p:nvPr>
            <p:ph type="sldNum" sz="quarter" idx="11"/>
          </p:nvPr>
        </p:nvSpPr>
        <p:spPr/>
        <p:txBody>
          <a:bodyPr/>
          <a:lstStyle>
            <a:lvl1pPr>
              <a:defRPr/>
            </a:lvl1pPr>
          </a:lstStyle>
          <a:p>
            <a:fld id="{AEB2CB39-75A5-4F75-96E9-74AD10992FA5}" type="slidenum">
              <a:rPr lang="en-US" altLang="en-US"/>
              <a:pPr/>
              <a:t>‹#›</a:t>
            </a:fld>
            <a:endParaRPr lang="en-US" altLang="en-US"/>
          </a:p>
        </p:txBody>
      </p:sp>
    </p:spTree>
    <p:extLst>
      <p:ext uri="{BB962C8B-B14F-4D97-AF65-F5344CB8AC3E}">
        <p14:creationId xmlns:p14="http://schemas.microsoft.com/office/powerpoint/2010/main" val="4134589000"/>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Content Placeholder 2"/>
          <p:cNvSpPr>
            <a:spLocks noGrp="1"/>
          </p:cNvSpPr>
          <p:nvPr>
            <p:ph sz="half" idx="1"/>
          </p:nvPr>
        </p:nvSpPr>
        <p:spPr>
          <a:xfrm>
            <a:off x="357188" y="1697038"/>
            <a:ext cx="4162425"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Content Placeholder 3"/>
          <p:cNvSpPr>
            <a:spLocks noGrp="1"/>
          </p:cNvSpPr>
          <p:nvPr>
            <p:ph sz="half" idx="2"/>
          </p:nvPr>
        </p:nvSpPr>
        <p:spPr>
          <a:xfrm>
            <a:off x="4672013" y="1697038"/>
            <a:ext cx="4164012"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Footer Placeholder 4"/>
          <p:cNvSpPr>
            <a:spLocks noGrp="1"/>
          </p:cNvSpPr>
          <p:nvPr>
            <p:ph type="ftr" sz="quarter" idx="10"/>
          </p:nvPr>
        </p:nvSpPr>
        <p:spPr/>
        <p:txBody>
          <a:bodyPr/>
          <a:lstStyle>
            <a:lvl1pPr>
              <a:defRPr/>
            </a:lvl1pPr>
          </a:lstStyle>
          <a:p>
            <a:r>
              <a:rPr lang="en-US" altLang="sr-Latn-RS"/>
              <a:t>Presentation Title</a:t>
            </a:r>
          </a:p>
        </p:txBody>
      </p:sp>
      <p:sp>
        <p:nvSpPr>
          <p:cNvPr id="6" name="Slide Number Placeholder 5"/>
          <p:cNvSpPr>
            <a:spLocks noGrp="1"/>
          </p:cNvSpPr>
          <p:nvPr>
            <p:ph type="sldNum" sz="quarter" idx="11"/>
          </p:nvPr>
        </p:nvSpPr>
        <p:spPr/>
        <p:txBody>
          <a:bodyPr/>
          <a:lstStyle>
            <a:lvl1pPr>
              <a:defRPr/>
            </a:lvl1pPr>
          </a:lstStyle>
          <a:p>
            <a:fld id="{2126678C-B28A-4EB0-8CCE-44685D81328E}" type="slidenum">
              <a:rPr lang="en-US" altLang="en-US"/>
              <a:pPr/>
              <a:t>‹#›</a:t>
            </a:fld>
            <a:endParaRPr lang="en-US" altLang="en-US"/>
          </a:p>
        </p:txBody>
      </p:sp>
    </p:spTree>
    <p:extLst>
      <p:ext uri="{BB962C8B-B14F-4D97-AF65-F5344CB8AC3E}">
        <p14:creationId xmlns:p14="http://schemas.microsoft.com/office/powerpoint/2010/main" val="848098831"/>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hr-H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7" name="Footer Placeholder 6"/>
          <p:cNvSpPr>
            <a:spLocks noGrp="1"/>
          </p:cNvSpPr>
          <p:nvPr>
            <p:ph type="ftr" sz="quarter" idx="10"/>
          </p:nvPr>
        </p:nvSpPr>
        <p:spPr/>
        <p:txBody>
          <a:bodyPr/>
          <a:lstStyle>
            <a:lvl1pPr>
              <a:defRPr/>
            </a:lvl1pPr>
          </a:lstStyle>
          <a:p>
            <a:r>
              <a:rPr lang="en-US" altLang="sr-Latn-RS"/>
              <a:t>Presentation Title</a:t>
            </a:r>
          </a:p>
        </p:txBody>
      </p:sp>
      <p:sp>
        <p:nvSpPr>
          <p:cNvPr id="8" name="Slide Number Placeholder 7"/>
          <p:cNvSpPr>
            <a:spLocks noGrp="1"/>
          </p:cNvSpPr>
          <p:nvPr>
            <p:ph type="sldNum" sz="quarter" idx="11"/>
          </p:nvPr>
        </p:nvSpPr>
        <p:spPr/>
        <p:txBody>
          <a:bodyPr/>
          <a:lstStyle>
            <a:lvl1pPr>
              <a:defRPr/>
            </a:lvl1pPr>
          </a:lstStyle>
          <a:p>
            <a:fld id="{950544CE-DC42-4ED4-89CA-8A7AA4976702}" type="slidenum">
              <a:rPr lang="en-US" altLang="en-US"/>
              <a:pPr/>
              <a:t>‹#›</a:t>
            </a:fld>
            <a:endParaRPr lang="en-US" altLang="en-US"/>
          </a:p>
        </p:txBody>
      </p:sp>
    </p:spTree>
    <p:extLst>
      <p:ext uri="{BB962C8B-B14F-4D97-AF65-F5344CB8AC3E}">
        <p14:creationId xmlns:p14="http://schemas.microsoft.com/office/powerpoint/2010/main" val="2044637806"/>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Footer Placeholder 2"/>
          <p:cNvSpPr>
            <a:spLocks noGrp="1"/>
          </p:cNvSpPr>
          <p:nvPr>
            <p:ph type="ftr" sz="quarter" idx="10"/>
          </p:nvPr>
        </p:nvSpPr>
        <p:spPr/>
        <p:txBody>
          <a:bodyPr/>
          <a:lstStyle>
            <a:lvl1pPr>
              <a:defRPr/>
            </a:lvl1pPr>
          </a:lstStyle>
          <a:p>
            <a:r>
              <a:rPr lang="en-US" altLang="sr-Latn-RS"/>
              <a:t>Presentation Title</a:t>
            </a:r>
          </a:p>
        </p:txBody>
      </p:sp>
      <p:sp>
        <p:nvSpPr>
          <p:cNvPr id="4" name="Slide Number Placeholder 3"/>
          <p:cNvSpPr>
            <a:spLocks noGrp="1"/>
          </p:cNvSpPr>
          <p:nvPr>
            <p:ph type="sldNum" sz="quarter" idx="11"/>
          </p:nvPr>
        </p:nvSpPr>
        <p:spPr/>
        <p:txBody>
          <a:bodyPr/>
          <a:lstStyle>
            <a:lvl1pPr>
              <a:defRPr/>
            </a:lvl1pPr>
          </a:lstStyle>
          <a:p>
            <a:fld id="{F5F763C1-CBFF-4A8B-95C7-5D1A497BC5FE}" type="slidenum">
              <a:rPr lang="en-US" altLang="en-US"/>
              <a:pPr/>
              <a:t>‹#›</a:t>
            </a:fld>
            <a:endParaRPr lang="en-US" altLang="en-US"/>
          </a:p>
        </p:txBody>
      </p:sp>
    </p:spTree>
    <p:extLst>
      <p:ext uri="{BB962C8B-B14F-4D97-AF65-F5344CB8AC3E}">
        <p14:creationId xmlns:p14="http://schemas.microsoft.com/office/powerpoint/2010/main" val="2002891977"/>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altLang="sr-Latn-RS"/>
              <a:t>Presentation Title</a:t>
            </a:r>
          </a:p>
        </p:txBody>
      </p:sp>
      <p:sp>
        <p:nvSpPr>
          <p:cNvPr id="3" name="Slide Number Placeholder 2"/>
          <p:cNvSpPr>
            <a:spLocks noGrp="1"/>
          </p:cNvSpPr>
          <p:nvPr>
            <p:ph type="sldNum" sz="quarter" idx="11"/>
          </p:nvPr>
        </p:nvSpPr>
        <p:spPr/>
        <p:txBody>
          <a:bodyPr/>
          <a:lstStyle>
            <a:lvl1pPr>
              <a:defRPr/>
            </a:lvl1pPr>
          </a:lstStyle>
          <a:p>
            <a:fld id="{6471FA67-3209-4C24-8BED-99FD85E8C583}" type="slidenum">
              <a:rPr lang="en-US" altLang="en-US"/>
              <a:pPr/>
              <a:t>‹#›</a:t>
            </a:fld>
            <a:endParaRPr lang="en-US" altLang="en-US"/>
          </a:p>
        </p:txBody>
      </p:sp>
    </p:spTree>
    <p:extLst>
      <p:ext uri="{BB962C8B-B14F-4D97-AF65-F5344CB8AC3E}">
        <p14:creationId xmlns:p14="http://schemas.microsoft.com/office/powerpoint/2010/main" val="53294759"/>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hr-H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altLang="sr-Latn-RS"/>
              <a:t>Presentation Title</a:t>
            </a:r>
          </a:p>
        </p:txBody>
      </p:sp>
      <p:sp>
        <p:nvSpPr>
          <p:cNvPr id="6" name="Slide Number Placeholder 5"/>
          <p:cNvSpPr>
            <a:spLocks noGrp="1"/>
          </p:cNvSpPr>
          <p:nvPr>
            <p:ph type="sldNum" sz="quarter" idx="11"/>
          </p:nvPr>
        </p:nvSpPr>
        <p:spPr/>
        <p:txBody>
          <a:bodyPr/>
          <a:lstStyle>
            <a:lvl1pPr>
              <a:defRPr/>
            </a:lvl1pPr>
          </a:lstStyle>
          <a:p>
            <a:fld id="{9D03386A-15AA-4F65-B82F-65D29148B52B}" type="slidenum">
              <a:rPr lang="en-US" altLang="en-US"/>
              <a:pPr/>
              <a:t>‹#›</a:t>
            </a:fld>
            <a:endParaRPr lang="en-US" altLang="en-US"/>
          </a:p>
        </p:txBody>
      </p:sp>
    </p:spTree>
    <p:extLst>
      <p:ext uri="{BB962C8B-B14F-4D97-AF65-F5344CB8AC3E}">
        <p14:creationId xmlns:p14="http://schemas.microsoft.com/office/powerpoint/2010/main" val="2770255876"/>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hr-H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altLang="sr-Latn-RS"/>
              <a:t>Presentation Title</a:t>
            </a:r>
          </a:p>
        </p:txBody>
      </p:sp>
      <p:sp>
        <p:nvSpPr>
          <p:cNvPr id="6" name="Slide Number Placeholder 5"/>
          <p:cNvSpPr>
            <a:spLocks noGrp="1"/>
          </p:cNvSpPr>
          <p:nvPr>
            <p:ph type="sldNum" sz="quarter" idx="11"/>
          </p:nvPr>
        </p:nvSpPr>
        <p:spPr/>
        <p:txBody>
          <a:bodyPr/>
          <a:lstStyle>
            <a:lvl1pPr>
              <a:defRPr/>
            </a:lvl1pPr>
          </a:lstStyle>
          <a:p>
            <a:fld id="{9B670DEF-E208-462F-B20E-C9FAB6D5740B}" type="slidenum">
              <a:rPr lang="en-US" altLang="en-US"/>
              <a:pPr/>
              <a:t>‹#›</a:t>
            </a:fld>
            <a:endParaRPr lang="en-US" altLang="en-US"/>
          </a:p>
        </p:txBody>
      </p:sp>
    </p:spTree>
    <p:extLst>
      <p:ext uri="{BB962C8B-B14F-4D97-AF65-F5344CB8AC3E}">
        <p14:creationId xmlns:p14="http://schemas.microsoft.com/office/powerpoint/2010/main" val="4236187374"/>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Footer Placeholder 3"/>
          <p:cNvSpPr>
            <a:spLocks noGrp="1"/>
          </p:cNvSpPr>
          <p:nvPr>
            <p:ph type="ftr" sz="quarter" idx="10"/>
          </p:nvPr>
        </p:nvSpPr>
        <p:spPr/>
        <p:txBody>
          <a:bodyPr/>
          <a:lstStyle>
            <a:lvl1pPr>
              <a:defRPr/>
            </a:lvl1pPr>
          </a:lstStyle>
          <a:p>
            <a:r>
              <a:rPr lang="en-US" altLang="sr-Latn-RS"/>
              <a:t>Presentation Title</a:t>
            </a:r>
          </a:p>
        </p:txBody>
      </p:sp>
      <p:sp>
        <p:nvSpPr>
          <p:cNvPr id="5" name="Slide Number Placeholder 4"/>
          <p:cNvSpPr>
            <a:spLocks noGrp="1"/>
          </p:cNvSpPr>
          <p:nvPr>
            <p:ph type="sldNum" sz="quarter" idx="11"/>
          </p:nvPr>
        </p:nvSpPr>
        <p:spPr/>
        <p:txBody>
          <a:bodyPr/>
          <a:lstStyle>
            <a:lvl1pPr>
              <a:defRPr/>
            </a:lvl1pPr>
          </a:lstStyle>
          <a:p>
            <a:fld id="{CAAF6BE5-14C6-403F-BC6E-A0CAF8DB7256}" type="slidenum">
              <a:rPr lang="en-US" altLang="en-US"/>
              <a:pPr/>
              <a:t>‹#›</a:t>
            </a:fld>
            <a:endParaRPr lang="en-US" altLang="en-US"/>
          </a:p>
        </p:txBody>
      </p:sp>
    </p:spTree>
    <p:extLst>
      <p:ext uri="{BB962C8B-B14F-4D97-AF65-F5344CB8AC3E}">
        <p14:creationId xmlns:p14="http://schemas.microsoft.com/office/powerpoint/2010/main" val="798431438"/>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16713" y="301625"/>
            <a:ext cx="2119312" cy="5784850"/>
          </a:xfrm>
        </p:spPr>
        <p:txBody>
          <a:bodyPr vert="eaVert"/>
          <a:lstStyle/>
          <a:p>
            <a:r>
              <a:rPr lang="en-US"/>
              <a:t>Click to edit Master title style</a:t>
            </a:r>
            <a:endParaRPr lang="hr-HR"/>
          </a:p>
        </p:txBody>
      </p:sp>
      <p:sp>
        <p:nvSpPr>
          <p:cNvPr id="3" name="Vertical Text Placeholder 2"/>
          <p:cNvSpPr>
            <a:spLocks noGrp="1"/>
          </p:cNvSpPr>
          <p:nvPr>
            <p:ph type="body" orient="vert" idx="1"/>
          </p:nvPr>
        </p:nvSpPr>
        <p:spPr>
          <a:xfrm>
            <a:off x="357188" y="301625"/>
            <a:ext cx="6207125" cy="57848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Footer Placeholder 3"/>
          <p:cNvSpPr>
            <a:spLocks noGrp="1"/>
          </p:cNvSpPr>
          <p:nvPr>
            <p:ph type="ftr" sz="quarter" idx="10"/>
          </p:nvPr>
        </p:nvSpPr>
        <p:spPr/>
        <p:txBody>
          <a:bodyPr/>
          <a:lstStyle>
            <a:lvl1pPr>
              <a:defRPr/>
            </a:lvl1pPr>
          </a:lstStyle>
          <a:p>
            <a:r>
              <a:rPr lang="en-US" altLang="sr-Latn-RS"/>
              <a:t>Presentation Title</a:t>
            </a:r>
          </a:p>
        </p:txBody>
      </p:sp>
      <p:sp>
        <p:nvSpPr>
          <p:cNvPr id="5" name="Slide Number Placeholder 4"/>
          <p:cNvSpPr>
            <a:spLocks noGrp="1"/>
          </p:cNvSpPr>
          <p:nvPr>
            <p:ph type="sldNum" sz="quarter" idx="11"/>
          </p:nvPr>
        </p:nvSpPr>
        <p:spPr/>
        <p:txBody>
          <a:bodyPr/>
          <a:lstStyle>
            <a:lvl1pPr>
              <a:defRPr/>
            </a:lvl1pPr>
          </a:lstStyle>
          <a:p>
            <a:fld id="{4FFC2691-8E2D-4829-A5D0-C0A6AEE9E605}" type="slidenum">
              <a:rPr lang="en-US" altLang="en-US"/>
              <a:pPr/>
              <a:t>‹#›</a:t>
            </a:fld>
            <a:endParaRPr lang="en-US" altLang="en-US"/>
          </a:p>
        </p:txBody>
      </p:sp>
    </p:spTree>
    <p:extLst>
      <p:ext uri="{BB962C8B-B14F-4D97-AF65-F5344CB8AC3E}">
        <p14:creationId xmlns:p14="http://schemas.microsoft.com/office/powerpoint/2010/main" val="1971773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13" Type="http://schemas.openxmlformats.org/officeDocument/2006/relationships/image" Target="../media/image1.jpeg"/><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13" Type="http://schemas.openxmlformats.org/officeDocument/2006/relationships/image" Target="../media/image1.jpeg"/><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13" Type="http://schemas.openxmlformats.org/officeDocument/2006/relationships/slideLayout" Target="../slideLayouts/slideLayout134.xml"/><Relationship Id="rId18" Type="http://schemas.openxmlformats.org/officeDocument/2006/relationships/slideLayout" Target="../slideLayouts/slideLayout139.xml"/><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slideLayout" Target="../slideLayouts/slideLayout133.xml"/><Relationship Id="rId17" Type="http://schemas.openxmlformats.org/officeDocument/2006/relationships/slideLayout" Target="../slideLayouts/slideLayout138.xml"/><Relationship Id="rId2" Type="http://schemas.openxmlformats.org/officeDocument/2006/relationships/slideLayout" Target="../slideLayouts/slideLayout123.xml"/><Relationship Id="rId16" Type="http://schemas.openxmlformats.org/officeDocument/2006/relationships/slideLayout" Target="../slideLayouts/slideLayout137.xml"/><Relationship Id="rId20" Type="http://schemas.openxmlformats.org/officeDocument/2006/relationships/image" Target="../media/image1.jpeg"/><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5" Type="http://schemas.openxmlformats.org/officeDocument/2006/relationships/slideLayout" Target="../slideLayouts/slideLayout136.xml"/><Relationship Id="rId10" Type="http://schemas.openxmlformats.org/officeDocument/2006/relationships/slideLayout" Target="../slideLayouts/slideLayout131.xml"/><Relationship Id="rId19" Type="http://schemas.openxmlformats.org/officeDocument/2006/relationships/theme" Target="../theme/theme12.xml"/><Relationship Id="rId4" Type="http://schemas.openxmlformats.org/officeDocument/2006/relationships/slideLayout" Target="../slideLayouts/slideLayout125.xml"/><Relationship Id="rId9" Type="http://schemas.openxmlformats.org/officeDocument/2006/relationships/slideLayout" Target="../slideLayouts/slideLayout130.xml"/><Relationship Id="rId14" Type="http://schemas.openxmlformats.org/officeDocument/2006/relationships/slideLayout" Target="../slideLayouts/slideLayout135.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7.xml"/><Relationship Id="rId13" Type="http://schemas.openxmlformats.org/officeDocument/2006/relationships/slideLayout" Target="../slideLayouts/slideLayout152.xml"/><Relationship Id="rId18" Type="http://schemas.openxmlformats.org/officeDocument/2006/relationships/slideLayout" Target="../slideLayouts/slideLayout157.xml"/><Relationship Id="rId3" Type="http://schemas.openxmlformats.org/officeDocument/2006/relationships/slideLayout" Target="../slideLayouts/slideLayout142.xml"/><Relationship Id="rId7" Type="http://schemas.openxmlformats.org/officeDocument/2006/relationships/slideLayout" Target="../slideLayouts/slideLayout146.xml"/><Relationship Id="rId12" Type="http://schemas.openxmlformats.org/officeDocument/2006/relationships/slideLayout" Target="../slideLayouts/slideLayout151.xml"/><Relationship Id="rId17" Type="http://schemas.openxmlformats.org/officeDocument/2006/relationships/slideLayout" Target="../slideLayouts/slideLayout156.xml"/><Relationship Id="rId2" Type="http://schemas.openxmlformats.org/officeDocument/2006/relationships/slideLayout" Target="../slideLayouts/slideLayout141.xml"/><Relationship Id="rId16" Type="http://schemas.openxmlformats.org/officeDocument/2006/relationships/slideLayout" Target="../slideLayouts/slideLayout155.xml"/><Relationship Id="rId20" Type="http://schemas.openxmlformats.org/officeDocument/2006/relationships/image" Target="../media/image1.jpeg"/><Relationship Id="rId1" Type="http://schemas.openxmlformats.org/officeDocument/2006/relationships/slideLayout" Target="../slideLayouts/slideLayout140.xml"/><Relationship Id="rId6" Type="http://schemas.openxmlformats.org/officeDocument/2006/relationships/slideLayout" Target="../slideLayouts/slideLayout145.xml"/><Relationship Id="rId11" Type="http://schemas.openxmlformats.org/officeDocument/2006/relationships/slideLayout" Target="../slideLayouts/slideLayout150.xml"/><Relationship Id="rId5" Type="http://schemas.openxmlformats.org/officeDocument/2006/relationships/slideLayout" Target="../slideLayouts/slideLayout144.xml"/><Relationship Id="rId15" Type="http://schemas.openxmlformats.org/officeDocument/2006/relationships/slideLayout" Target="../slideLayouts/slideLayout154.xml"/><Relationship Id="rId10" Type="http://schemas.openxmlformats.org/officeDocument/2006/relationships/slideLayout" Target="../slideLayouts/slideLayout149.xml"/><Relationship Id="rId19" Type="http://schemas.openxmlformats.org/officeDocument/2006/relationships/theme" Target="../theme/theme13.xml"/><Relationship Id="rId4" Type="http://schemas.openxmlformats.org/officeDocument/2006/relationships/slideLayout" Target="../slideLayouts/slideLayout143.xml"/><Relationship Id="rId9" Type="http://schemas.openxmlformats.org/officeDocument/2006/relationships/slideLayout" Target="../slideLayouts/slideLayout148.xml"/><Relationship Id="rId14" Type="http://schemas.openxmlformats.org/officeDocument/2006/relationships/slideLayout" Target="../slideLayouts/slideLayout153.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65.xml"/><Relationship Id="rId13" Type="http://schemas.openxmlformats.org/officeDocument/2006/relationships/slideLayout" Target="../slideLayouts/slideLayout170.xml"/><Relationship Id="rId18" Type="http://schemas.openxmlformats.org/officeDocument/2006/relationships/slideLayout" Target="../slideLayouts/slideLayout175.xml"/><Relationship Id="rId3" Type="http://schemas.openxmlformats.org/officeDocument/2006/relationships/slideLayout" Target="../slideLayouts/slideLayout160.xml"/><Relationship Id="rId7" Type="http://schemas.openxmlformats.org/officeDocument/2006/relationships/slideLayout" Target="../slideLayouts/slideLayout164.xml"/><Relationship Id="rId12" Type="http://schemas.openxmlformats.org/officeDocument/2006/relationships/slideLayout" Target="../slideLayouts/slideLayout169.xml"/><Relationship Id="rId17" Type="http://schemas.openxmlformats.org/officeDocument/2006/relationships/slideLayout" Target="../slideLayouts/slideLayout174.xml"/><Relationship Id="rId2" Type="http://schemas.openxmlformats.org/officeDocument/2006/relationships/slideLayout" Target="../slideLayouts/slideLayout159.xml"/><Relationship Id="rId16" Type="http://schemas.openxmlformats.org/officeDocument/2006/relationships/slideLayout" Target="../slideLayouts/slideLayout173.xml"/><Relationship Id="rId20" Type="http://schemas.openxmlformats.org/officeDocument/2006/relationships/image" Target="../media/image1.jpeg"/><Relationship Id="rId1" Type="http://schemas.openxmlformats.org/officeDocument/2006/relationships/slideLayout" Target="../slideLayouts/slideLayout158.xml"/><Relationship Id="rId6" Type="http://schemas.openxmlformats.org/officeDocument/2006/relationships/slideLayout" Target="../slideLayouts/slideLayout163.xml"/><Relationship Id="rId11" Type="http://schemas.openxmlformats.org/officeDocument/2006/relationships/slideLayout" Target="../slideLayouts/slideLayout168.xml"/><Relationship Id="rId5" Type="http://schemas.openxmlformats.org/officeDocument/2006/relationships/slideLayout" Target="../slideLayouts/slideLayout162.xml"/><Relationship Id="rId15" Type="http://schemas.openxmlformats.org/officeDocument/2006/relationships/slideLayout" Target="../slideLayouts/slideLayout172.xml"/><Relationship Id="rId10" Type="http://schemas.openxmlformats.org/officeDocument/2006/relationships/slideLayout" Target="../slideLayouts/slideLayout167.xml"/><Relationship Id="rId19" Type="http://schemas.openxmlformats.org/officeDocument/2006/relationships/theme" Target="../theme/theme14.xml"/><Relationship Id="rId4" Type="http://schemas.openxmlformats.org/officeDocument/2006/relationships/slideLayout" Target="../slideLayouts/slideLayout161.xml"/><Relationship Id="rId9" Type="http://schemas.openxmlformats.org/officeDocument/2006/relationships/slideLayout" Target="../slideLayouts/slideLayout166.xml"/><Relationship Id="rId14" Type="http://schemas.openxmlformats.org/officeDocument/2006/relationships/slideLayout" Target="../slideLayouts/slideLayout171.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83.xml"/><Relationship Id="rId13" Type="http://schemas.openxmlformats.org/officeDocument/2006/relationships/slideLayout" Target="../slideLayouts/slideLayout188.xml"/><Relationship Id="rId18" Type="http://schemas.openxmlformats.org/officeDocument/2006/relationships/slideLayout" Target="../slideLayouts/slideLayout193.xml"/><Relationship Id="rId3" Type="http://schemas.openxmlformats.org/officeDocument/2006/relationships/slideLayout" Target="../slideLayouts/slideLayout178.xml"/><Relationship Id="rId7" Type="http://schemas.openxmlformats.org/officeDocument/2006/relationships/slideLayout" Target="../slideLayouts/slideLayout182.xml"/><Relationship Id="rId12" Type="http://schemas.openxmlformats.org/officeDocument/2006/relationships/slideLayout" Target="../slideLayouts/slideLayout187.xml"/><Relationship Id="rId17" Type="http://schemas.openxmlformats.org/officeDocument/2006/relationships/slideLayout" Target="../slideLayouts/slideLayout192.xml"/><Relationship Id="rId2" Type="http://schemas.openxmlformats.org/officeDocument/2006/relationships/slideLayout" Target="../slideLayouts/slideLayout177.xml"/><Relationship Id="rId16" Type="http://schemas.openxmlformats.org/officeDocument/2006/relationships/slideLayout" Target="../slideLayouts/slideLayout191.xml"/><Relationship Id="rId20" Type="http://schemas.openxmlformats.org/officeDocument/2006/relationships/image" Target="../media/image1.jpeg"/><Relationship Id="rId1" Type="http://schemas.openxmlformats.org/officeDocument/2006/relationships/slideLayout" Target="../slideLayouts/slideLayout176.xml"/><Relationship Id="rId6" Type="http://schemas.openxmlformats.org/officeDocument/2006/relationships/slideLayout" Target="../slideLayouts/slideLayout181.xml"/><Relationship Id="rId11" Type="http://schemas.openxmlformats.org/officeDocument/2006/relationships/slideLayout" Target="../slideLayouts/slideLayout186.xml"/><Relationship Id="rId5" Type="http://schemas.openxmlformats.org/officeDocument/2006/relationships/slideLayout" Target="../slideLayouts/slideLayout180.xml"/><Relationship Id="rId15" Type="http://schemas.openxmlformats.org/officeDocument/2006/relationships/slideLayout" Target="../slideLayouts/slideLayout190.xml"/><Relationship Id="rId10" Type="http://schemas.openxmlformats.org/officeDocument/2006/relationships/slideLayout" Target="../slideLayouts/slideLayout185.xml"/><Relationship Id="rId19" Type="http://schemas.openxmlformats.org/officeDocument/2006/relationships/theme" Target="../theme/theme15.xml"/><Relationship Id="rId4" Type="http://schemas.openxmlformats.org/officeDocument/2006/relationships/slideLayout" Target="../slideLayouts/slideLayout179.xml"/><Relationship Id="rId9" Type="http://schemas.openxmlformats.org/officeDocument/2006/relationships/slideLayout" Target="../slideLayouts/slideLayout184.xml"/><Relationship Id="rId14" Type="http://schemas.openxmlformats.org/officeDocument/2006/relationships/slideLayout" Target="../slideLayouts/slideLayout189.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201.xml"/><Relationship Id="rId13" Type="http://schemas.openxmlformats.org/officeDocument/2006/relationships/slideLayout" Target="../slideLayouts/slideLayout206.xml"/><Relationship Id="rId18" Type="http://schemas.openxmlformats.org/officeDocument/2006/relationships/slideLayout" Target="../slideLayouts/slideLayout211.xml"/><Relationship Id="rId3" Type="http://schemas.openxmlformats.org/officeDocument/2006/relationships/slideLayout" Target="../slideLayouts/slideLayout196.xml"/><Relationship Id="rId7" Type="http://schemas.openxmlformats.org/officeDocument/2006/relationships/slideLayout" Target="../slideLayouts/slideLayout200.xml"/><Relationship Id="rId12" Type="http://schemas.openxmlformats.org/officeDocument/2006/relationships/slideLayout" Target="../slideLayouts/slideLayout205.xml"/><Relationship Id="rId17" Type="http://schemas.openxmlformats.org/officeDocument/2006/relationships/slideLayout" Target="../slideLayouts/slideLayout210.xml"/><Relationship Id="rId2" Type="http://schemas.openxmlformats.org/officeDocument/2006/relationships/slideLayout" Target="../slideLayouts/slideLayout195.xml"/><Relationship Id="rId16" Type="http://schemas.openxmlformats.org/officeDocument/2006/relationships/slideLayout" Target="../slideLayouts/slideLayout209.xml"/><Relationship Id="rId20" Type="http://schemas.openxmlformats.org/officeDocument/2006/relationships/image" Target="../media/image1.jpeg"/><Relationship Id="rId1" Type="http://schemas.openxmlformats.org/officeDocument/2006/relationships/slideLayout" Target="../slideLayouts/slideLayout194.xml"/><Relationship Id="rId6" Type="http://schemas.openxmlformats.org/officeDocument/2006/relationships/slideLayout" Target="../slideLayouts/slideLayout199.xml"/><Relationship Id="rId11" Type="http://schemas.openxmlformats.org/officeDocument/2006/relationships/slideLayout" Target="../slideLayouts/slideLayout204.xml"/><Relationship Id="rId5" Type="http://schemas.openxmlformats.org/officeDocument/2006/relationships/slideLayout" Target="../slideLayouts/slideLayout198.xml"/><Relationship Id="rId15" Type="http://schemas.openxmlformats.org/officeDocument/2006/relationships/slideLayout" Target="../slideLayouts/slideLayout208.xml"/><Relationship Id="rId10" Type="http://schemas.openxmlformats.org/officeDocument/2006/relationships/slideLayout" Target="../slideLayouts/slideLayout203.xml"/><Relationship Id="rId19" Type="http://schemas.openxmlformats.org/officeDocument/2006/relationships/theme" Target="../theme/theme16.xml"/><Relationship Id="rId4" Type="http://schemas.openxmlformats.org/officeDocument/2006/relationships/slideLayout" Target="../slideLayouts/slideLayout197.xml"/><Relationship Id="rId9" Type="http://schemas.openxmlformats.org/officeDocument/2006/relationships/slideLayout" Target="../slideLayouts/slideLayout202.xml"/><Relationship Id="rId14" Type="http://schemas.openxmlformats.org/officeDocument/2006/relationships/slideLayout" Target="../slideLayouts/slideLayout207.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2.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2.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1.jpe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image" Target="../media/image1.jpeg"/><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13" Type="http://schemas.openxmlformats.org/officeDocument/2006/relationships/image" Target="../media/image1.jpeg"/><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13" Type="http://schemas.openxmlformats.org/officeDocument/2006/relationships/image" Target="../media/image1.jpeg"/><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685800" y="871538"/>
            <a:ext cx="7772400" cy="563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US" altLang="sr-Latn-RS"/>
              <a:t>Click to edit Master title style</a:t>
            </a:r>
          </a:p>
        </p:txBody>
      </p:sp>
      <p:sp>
        <p:nvSpPr>
          <p:cNvPr id="1028"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sr-Latn-RS"/>
              <a:t>Click to edit Master text styles</a:t>
            </a:r>
          </a:p>
          <a:p>
            <a:pPr lvl="1"/>
            <a:r>
              <a:rPr lang="en-US" altLang="sr-Latn-RS"/>
              <a:t>Second level</a:t>
            </a:r>
          </a:p>
          <a:p>
            <a:pPr lvl="2"/>
            <a:r>
              <a:rPr lang="en-US" altLang="sr-Latn-RS"/>
              <a:t>Third level</a:t>
            </a:r>
          </a:p>
          <a:p>
            <a:pPr lvl="3"/>
            <a:r>
              <a:rPr lang="en-US" altLang="sr-Latn-RS"/>
              <a:t>Fourth level</a:t>
            </a:r>
          </a:p>
          <a:p>
            <a:pPr lvl="4"/>
            <a:r>
              <a:rPr lang="en-US" altLang="sr-Latn-RS"/>
              <a:t>Fifth level</a:t>
            </a:r>
          </a:p>
        </p:txBody>
      </p:sp>
      <p:sp>
        <p:nvSpPr>
          <p:cNvPr id="1029" name="Footer Placeholder 2"/>
          <p:cNvSpPr>
            <a:spLocks noGrp="1" noChangeArrowheads="1"/>
          </p:cNvSpPr>
          <p:nvPr>
            <p:ph type="ftr" sz="quarter" idx="2"/>
          </p:nvPr>
        </p:nvSpPr>
        <p:spPr bwMode="auto">
          <a:xfrm>
            <a:off x="2847975" y="6356350"/>
            <a:ext cx="5600700" cy="328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91440" bIns="0" numCol="1" anchor="b" anchorCtr="0" compatLnSpc="1">
            <a:prstTxWarp prst="textNoShape">
              <a:avLst/>
            </a:prstTxWarp>
          </a:bodyPr>
          <a:lstStyle>
            <a:lvl1pPr algn="r">
              <a:defRPr sz="1400">
                <a:solidFill>
                  <a:srgbClr val="898C94"/>
                </a:solidFill>
                <a:latin typeface="+mn-lt"/>
                <a:cs typeface="Times New Roman" pitchFamily="18" charset="0"/>
              </a:defRPr>
            </a:lvl1pPr>
          </a:lstStyle>
          <a:p>
            <a:r>
              <a:rPr lang="en-US" altLang="sr-Latn-RS"/>
              <a:t>Presentation Title</a:t>
            </a:r>
          </a:p>
        </p:txBody>
      </p:sp>
      <p:sp>
        <p:nvSpPr>
          <p:cNvPr id="1030" name="Date Placeholder 4"/>
          <p:cNvSpPr>
            <a:spLocks noGrp="1" noChangeArrowheads="1"/>
          </p:cNvSpPr>
          <p:nvPr>
            <p:ph type="dt" sz="half" idx="3"/>
          </p:nvPr>
        </p:nvSpPr>
        <p:spPr bwMode="auto">
          <a:xfrm>
            <a:off x="684213" y="6329363"/>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91440" bIns="0" numCol="1" anchor="b" anchorCtr="0" compatLnSpc="1">
            <a:prstTxWarp prst="textNoShape">
              <a:avLst/>
            </a:prstTxWarp>
          </a:bodyPr>
          <a:lstStyle>
            <a:lvl1pPr>
              <a:defRPr sz="1400">
                <a:solidFill>
                  <a:srgbClr val="898C94"/>
                </a:solidFill>
                <a:latin typeface="+mn-lt"/>
                <a:cs typeface="Times New Roman" pitchFamily="18" charset="0"/>
              </a:defRPr>
            </a:lvl1pPr>
          </a:lstStyle>
          <a:p>
            <a:endParaRPr lang="sr-Latn-RS" altLang="sr-Latn-RS"/>
          </a:p>
        </p:txBody>
      </p:sp>
    </p:spTree>
  </p:cSld>
  <p:clrMap bg1="lt1" tx1="dk1" bg2="lt2" tx2="dk2" accent1="accent1" accent2="accent2" accent3="accent3" accent4="accent4" accent5="accent5" accent6="accent6" hlink="hlink" folHlink="folHlink"/>
  <p:sldLayoutIdLst>
    <p:sldLayoutId id="2147485480" r:id="rId1"/>
    <p:sldLayoutId id="2147485481" r:id="rId2"/>
    <p:sldLayoutId id="2147485482" r:id="rId3"/>
    <p:sldLayoutId id="2147485483" r:id="rId4"/>
    <p:sldLayoutId id="2147485484" r:id="rId5"/>
    <p:sldLayoutId id="2147485485" r:id="rId6"/>
    <p:sldLayoutId id="2147485486" r:id="rId7"/>
    <p:sldLayoutId id="2147485487" r:id="rId8"/>
    <p:sldLayoutId id="2147485488" r:id="rId9"/>
    <p:sldLayoutId id="2147485489" r:id="rId10"/>
    <p:sldLayoutId id="2147485490" r:id="rId11"/>
  </p:sldLayoutIdLst>
  <p:txStyles>
    <p:titleStyle>
      <a:lvl1pPr algn="l" rtl="0" eaLnBrk="0" fontAlgn="base" hangingPunct="0">
        <a:spcBef>
          <a:spcPct val="0"/>
        </a:spcBef>
        <a:spcAft>
          <a:spcPct val="0"/>
        </a:spcAft>
        <a:buSzPct val="100000"/>
        <a:defRPr sz="2600">
          <a:solidFill>
            <a:schemeClr val="tx1"/>
          </a:solidFill>
          <a:latin typeface="+mj-lt"/>
          <a:ea typeface="+mj-ea"/>
          <a:cs typeface="+mj-cs"/>
        </a:defRPr>
      </a:lvl1pPr>
      <a:lvl2pPr algn="l" rtl="0" eaLnBrk="0" fontAlgn="base" hangingPunct="0">
        <a:spcBef>
          <a:spcPct val="0"/>
        </a:spcBef>
        <a:spcAft>
          <a:spcPct val="0"/>
        </a:spcAft>
        <a:buSzPct val="100000"/>
        <a:defRPr sz="2600">
          <a:solidFill>
            <a:schemeClr val="tx1"/>
          </a:solidFill>
          <a:latin typeface="Arial Bold"/>
          <a:ea typeface="MS PGothic" pitchFamily="34" charset="-128"/>
        </a:defRPr>
      </a:lvl2pPr>
      <a:lvl3pPr algn="l" rtl="0" eaLnBrk="0" fontAlgn="base" hangingPunct="0">
        <a:spcBef>
          <a:spcPct val="0"/>
        </a:spcBef>
        <a:spcAft>
          <a:spcPct val="0"/>
        </a:spcAft>
        <a:buSzPct val="100000"/>
        <a:defRPr sz="2600">
          <a:solidFill>
            <a:schemeClr val="tx1"/>
          </a:solidFill>
          <a:latin typeface="Arial Bold"/>
          <a:ea typeface="MS PGothic" pitchFamily="34" charset="-128"/>
        </a:defRPr>
      </a:lvl3pPr>
      <a:lvl4pPr algn="l" rtl="0" eaLnBrk="0" fontAlgn="base" hangingPunct="0">
        <a:spcBef>
          <a:spcPct val="0"/>
        </a:spcBef>
        <a:spcAft>
          <a:spcPct val="0"/>
        </a:spcAft>
        <a:buSzPct val="100000"/>
        <a:defRPr sz="2600">
          <a:solidFill>
            <a:schemeClr val="tx1"/>
          </a:solidFill>
          <a:latin typeface="Arial Bold"/>
          <a:ea typeface="MS PGothic" pitchFamily="34" charset="-128"/>
        </a:defRPr>
      </a:lvl4pPr>
      <a:lvl5pPr algn="l" rtl="0" eaLnBrk="0" fontAlgn="base" hangingPunct="0">
        <a:spcBef>
          <a:spcPct val="0"/>
        </a:spcBef>
        <a:spcAft>
          <a:spcPct val="0"/>
        </a:spcAft>
        <a:buSzPct val="100000"/>
        <a:defRPr sz="2600">
          <a:solidFill>
            <a:schemeClr val="tx1"/>
          </a:solidFill>
          <a:latin typeface="Arial Bold"/>
          <a:ea typeface="MS PGothic" pitchFamily="34" charset="-128"/>
        </a:defRPr>
      </a:lvl5pPr>
      <a:lvl6pPr marL="457200" algn="l" rtl="0" eaLnBrk="0" fontAlgn="base" hangingPunct="0">
        <a:spcBef>
          <a:spcPct val="0"/>
        </a:spcBef>
        <a:spcAft>
          <a:spcPct val="0"/>
        </a:spcAft>
        <a:buSzPct val="100000"/>
        <a:defRPr sz="2600">
          <a:solidFill>
            <a:schemeClr val="tx1"/>
          </a:solidFill>
          <a:latin typeface="Arial Bold"/>
          <a:ea typeface="MS PGothic" pitchFamily="34" charset="-128"/>
        </a:defRPr>
      </a:lvl6pPr>
      <a:lvl7pPr marL="914400" algn="l" rtl="0" eaLnBrk="0" fontAlgn="base" hangingPunct="0">
        <a:spcBef>
          <a:spcPct val="0"/>
        </a:spcBef>
        <a:spcAft>
          <a:spcPct val="0"/>
        </a:spcAft>
        <a:buSzPct val="100000"/>
        <a:defRPr sz="2600">
          <a:solidFill>
            <a:schemeClr val="tx1"/>
          </a:solidFill>
          <a:latin typeface="Arial Bold"/>
          <a:ea typeface="MS PGothic" pitchFamily="34" charset="-128"/>
        </a:defRPr>
      </a:lvl7pPr>
      <a:lvl8pPr marL="1371600" algn="l" rtl="0" eaLnBrk="0" fontAlgn="base" hangingPunct="0">
        <a:spcBef>
          <a:spcPct val="0"/>
        </a:spcBef>
        <a:spcAft>
          <a:spcPct val="0"/>
        </a:spcAft>
        <a:buSzPct val="100000"/>
        <a:defRPr sz="2600">
          <a:solidFill>
            <a:schemeClr val="tx1"/>
          </a:solidFill>
          <a:latin typeface="Arial Bold"/>
          <a:ea typeface="MS PGothic" pitchFamily="34" charset="-128"/>
        </a:defRPr>
      </a:lvl8pPr>
      <a:lvl9pPr marL="1828800" algn="l" rtl="0" eaLnBrk="0" fontAlgn="base" hangingPunct="0">
        <a:spcBef>
          <a:spcPct val="0"/>
        </a:spcBef>
        <a:spcAft>
          <a:spcPct val="0"/>
        </a:spcAft>
        <a:buSzPct val="100000"/>
        <a:defRPr sz="2600">
          <a:solidFill>
            <a:schemeClr val="tx1"/>
          </a:solidFill>
          <a:latin typeface="Arial Bold"/>
          <a:ea typeface="MS PGothic" pitchFamily="34" charset="-128"/>
        </a:defRPr>
      </a:lvl9pPr>
    </p:titleStyle>
    <p:bodyStyle>
      <a:lvl1pPr marL="342900" indent="-342900" algn="l" rtl="0" eaLnBrk="0" fontAlgn="base" hangingPunct="0">
        <a:lnSpc>
          <a:spcPct val="115000"/>
        </a:lnSpc>
        <a:spcBef>
          <a:spcPct val="20000"/>
        </a:spcBef>
        <a:spcAft>
          <a:spcPct val="0"/>
        </a:spcAft>
        <a:buClr>
          <a:srgbClr val="00783C"/>
        </a:buClr>
        <a:buSzPct val="100000"/>
        <a:defRPr>
          <a:solidFill>
            <a:schemeClr val="tx1"/>
          </a:solidFill>
          <a:latin typeface="+mn-lt"/>
          <a:ea typeface="+mn-ea"/>
          <a:cs typeface="+mn-cs"/>
        </a:defRPr>
      </a:lvl1pPr>
      <a:lvl2pPr marL="742950" indent="-285750" algn="l" rtl="0" eaLnBrk="0" fontAlgn="base" hangingPunct="0">
        <a:spcBef>
          <a:spcPct val="20000"/>
        </a:spcBef>
        <a:spcAft>
          <a:spcPct val="0"/>
        </a:spcAft>
        <a:buClr>
          <a:srgbClr val="00783C"/>
        </a:buClr>
        <a:buSzPct val="100000"/>
        <a:buFont typeface="Wingdings" pitchFamily="2" charset="2"/>
        <a:defRPr>
          <a:solidFill>
            <a:schemeClr val="tx1"/>
          </a:solidFill>
          <a:latin typeface="+mn-lt"/>
          <a:ea typeface="+mn-ea"/>
        </a:defRPr>
      </a:lvl2pPr>
      <a:lvl3pPr marL="4763" indent="909638" algn="l" rtl="0" eaLnBrk="0" fontAlgn="base" hangingPunct="0">
        <a:spcBef>
          <a:spcPct val="20000"/>
        </a:spcBef>
        <a:spcAft>
          <a:spcPct val="0"/>
        </a:spcAft>
        <a:buClr>
          <a:srgbClr val="00783C"/>
        </a:buClr>
        <a:buSzPct val="100000"/>
        <a:defRPr>
          <a:solidFill>
            <a:schemeClr val="tx1"/>
          </a:solidFill>
          <a:latin typeface="+mn-lt"/>
          <a:ea typeface="+mn-ea"/>
        </a:defRPr>
      </a:lvl3pPr>
      <a:lvl4pPr marL="1600200" indent="-228600" algn="l" rtl="0" eaLnBrk="0" fontAlgn="base" hangingPunct="0">
        <a:spcBef>
          <a:spcPct val="20000"/>
        </a:spcBef>
        <a:spcAft>
          <a:spcPct val="0"/>
        </a:spcAft>
        <a:buClr>
          <a:srgbClr val="00783C"/>
        </a:buClr>
        <a:buSzPct val="100000"/>
        <a:defRPr>
          <a:solidFill>
            <a:schemeClr val="tx1"/>
          </a:solidFill>
          <a:latin typeface="+mn-lt"/>
          <a:ea typeface="+mn-ea"/>
        </a:defRPr>
      </a:lvl4pPr>
      <a:lvl5pPr marL="2057400" indent="-228600" algn="l" rtl="0" eaLnBrk="0" fontAlgn="base" hangingPunct="0">
        <a:spcBef>
          <a:spcPct val="20000"/>
        </a:spcBef>
        <a:spcAft>
          <a:spcPct val="0"/>
        </a:spcAft>
        <a:buClr>
          <a:srgbClr val="00783C"/>
        </a:buClr>
        <a:buSzPct val="100000"/>
        <a:defRPr>
          <a:solidFill>
            <a:schemeClr val="tx1"/>
          </a:solidFill>
          <a:latin typeface="+mn-lt"/>
          <a:ea typeface="+mn-ea"/>
        </a:defRPr>
      </a:lvl5pPr>
      <a:lvl6pPr marL="2514600" indent="-228600" algn="l" rtl="0" eaLnBrk="0" fontAlgn="base" hangingPunct="0">
        <a:spcBef>
          <a:spcPct val="20000"/>
        </a:spcBef>
        <a:spcAft>
          <a:spcPct val="0"/>
        </a:spcAft>
        <a:buClr>
          <a:srgbClr val="00783C"/>
        </a:buClr>
        <a:buSzPct val="100000"/>
        <a:defRPr>
          <a:solidFill>
            <a:schemeClr val="tx1"/>
          </a:solidFill>
          <a:latin typeface="+mn-lt"/>
          <a:ea typeface="+mn-ea"/>
        </a:defRPr>
      </a:lvl6pPr>
      <a:lvl7pPr marL="2971800" indent="-228600" algn="l" rtl="0" eaLnBrk="0" fontAlgn="base" hangingPunct="0">
        <a:spcBef>
          <a:spcPct val="20000"/>
        </a:spcBef>
        <a:spcAft>
          <a:spcPct val="0"/>
        </a:spcAft>
        <a:buClr>
          <a:srgbClr val="00783C"/>
        </a:buClr>
        <a:buSzPct val="100000"/>
        <a:defRPr>
          <a:solidFill>
            <a:schemeClr val="tx1"/>
          </a:solidFill>
          <a:latin typeface="+mn-lt"/>
          <a:ea typeface="+mn-ea"/>
        </a:defRPr>
      </a:lvl7pPr>
      <a:lvl8pPr marL="3429000" indent="-228600" algn="l" rtl="0" eaLnBrk="0" fontAlgn="base" hangingPunct="0">
        <a:spcBef>
          <a:spcPct val="20000"/>
        </a:spcBef>
        <a:spcAft>
          <a:spcPct val="0"/>
        </a:spcAft>
        <a:buClr>
          <a:srgbClr val="00783C"/>
        </a:buClr>
        <a:buSzPct val="100000"/>
        <a:defRPr>
          <a:solidFill>
            <a:schemeClr val="tx1"/>
          </a:solidFill>
          <a:latin typeface="+mn-lt"/>
          <a:ea typeface="+mn-ea"/>
        </a:defRPr>
      </a:lvl8pPr>
      <a:lvl9pPr marL="3886200" indent="-228600" algn="l" rtl="0" eaLnBrk="0" fontAlgn="base" hangingPunct="0">
        <a:spcBef>
          <a:spcPct val="20000"/>
        </a:spcBef>
        <a:spcAft>
          <a:spcPct val="0"/>
        </a:spcAft>
        <a:buClr>
          <a:srgbClr val="00783C"/>
        </a:buClr>
        <a:buSzPct val="100000"/>
        <a:defRPr>
          <a:solidFill>
            <a:schemeClr val="tx1"/>
          </a:solidFill>
          <a:latin typeface="+mn-lt"/>
          <a:ea typeface="+mn-ea"/>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42" name="Freeform 84"/>
          <p:cNvSpPr>
            <a:spLocks/>
          </p:cNvSpPr>
          <p:nvPr/>
        </p:nvSpPr>
        <p:spPr bwMode="auto">
          <a:xfrm flipH="1">
            <a:off x="8189913" y="6323013"/>
            <a:ext cx="349250" cy="534987"/>
          </a:xfrm>
          <a:custGeom>
            <a:avLst/>
            <a:gdLst>
              <a:gd name="T0" fmla="*/ 0 w 638"/>
              <a:gd name="T1" fmla="*/ 0 h 1194"/>
              <a:gd name="T2" fmla="*/ 38 w 638"/>
              <a:gd name="T3" fmla="*/ 110 h 1194"/>
              <a:gd name="T4" fmla="*/ 78 w 638"/>
              <a:gd name="T5" fmla="*/ 216 h 1194"/>
              <a:gd name="T6" fmla="*/ 106 w 638"/>
              <a:gd name="T7" fmla="*/ 304 h 1194"/>
              <a:gd name="T8" fmla="*/ 136 w 638"/>
              <a:gd name="T9" fmla="*/ 398 h 1194"/>
              <a:gd name="T10" fmla="*/ 164 w 638"/>
              <a:gd name="T11" fmla="*/ 506 h 1194"/>
              <a:gd name="T12" fmla="*/ 206 w 638"/>
              <a:gd name="T13" fmla="*/ 672 h 1194"/>
              <a:gd name="T14" fmla="*/ 236 w 638"/>
              <a:gd name="T15" fmla="*/ 788 h 1194"/>
              <a:gd name="T16" fmla="*/ 272 w 638"/>
              <a:gd name="T17" fmla="*/ 990 h 1194"/>
              <a:gd name="T18" fmla="*/ 286 w 638"/>
              <a:gd name="T19" fmla="*/ 1086 h 1194"/>
              <a:gd name="T20" fmla="*/ 302 w 638"/>
              <a:gd name="T21" fmla="*/ 1194 h 1194"/>
              <a:gd name="T22" fmla="*/ 638 w 638"/>
              <a:gd name="T23" fmla="*/ 1194 h 1194"/>
              <a:gd name="T24" fmla="*/ 624 w 638"/>
              <a:gd name="T25" fmla="*/ 1142 h 1194"/>
              <a:gd name="T26" fmla="*/ 598 w 638"/>
              <a:gd name="T27" fmla="*/ 1060 h 1194"/>
              <a:gd name="T28" fmla="*/ 572 w 638"/>
              <a:gd name="T29" fmla="*/ 980 h 1194"/>
              <a:gd name="T30" fmla="*/ 548 w 638"/>
              <a:gd name="T31" fmla="*/ 912 h 1194"/>
              <a:gd name="T32" fmla="*/ 494 w 638"/>
              <a:gd name="T33" fmla="*/ 784 h 1194"/>
              <a:gd name="T34" fmla="*/ 456 w 638"/>
              <a:gd name="T35" fmla="*/ 698 h 1194"/>
              <a:gd name="T36" fmla="*/ 424 w 638"/>
              <a:gd name="T37" fmla="*/ 626 h 1194"/>
              <a:gd name="T38" fmla="*/ 378 w 638"/>
              <a:gd name="T39" fmla="*/ 532 h 1194"/>
              <a:gd name="T40" fmla="*/ 340 w 638"/>
              <a:gd name="T41" fmla="*/ 470 h 1194"/>
              <a:gd name="T42" fmla="*/ 306 w 638"/>
              <a:gd name="T43" fmla="*/ 414 h 1194"/>
              <a:gd name="T44" fmla="*/ 268 w 638"/>
              <a:gd name="T45" fmla="*/ 342 h 1194"/>
              <a:gd name="T46" fmla="*/ 228 w 638"/>
              <a:gd name="T47" fmla="*/ 286 h 1194"/>
              <a:gd name="T48" fmla="*/ 174 w 638"/>
              <a:gd name="T49" fmla="*/ 210 h 1194"/>
              <a:gd name="T50" fmla="*/ 122 w 638"/>
              <a:gd name="T51" fmla="*/ 140 h 1194"/>
              <a:gd name="T52" fmla="*/ 58 w 638"/>
              <a:gd name="T53" fmla="*/ 52 h 1194"/>
              <a:gd name="T54" fmla="*/ 30 w 638"/>
              <a:gd name="T55" fmla="*/ 20 h 1194"/>
              <a:gd name="T56" fmla="*/ 0 w 638"/>
              <a:gd name="T57" fmla="*/ 0 h 1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10443" name="Freeform 85"/>
          <p:cNvSpPr>
            <a:spLocks/>
          </p:cNvSpPr>
          <p:nvPr/>
        </p:nvSpPr>
        <p:spPr bwMode="auto">
          <a:xfrm flipH="1">
            <a:off x="8545513" y="6146800"/>
            <a:ext cx="246062" cy="165100"/>
          </a:xfrm>
          <a:custGeom>
            <a:avLst/>
            <a:gdLst>
              <a:gd name="T0" fmla="*/ 448 w 448"/>
              <a:gd name="T1" fmla="*/ 372 h 372"/>
              <a:gd name="T2" fmla="*/ 388 w 448"/>
              <a:gd name="T3" fmla="*/ 302 h 372"/>
              <a:gd name="T4" fmla="*/ 280 w 448"/>
              <a:gd name="T5" fmla="*/ 208 h 372"/>
              <a:gd name="T6" fmla="*/ 210 w 448"/>
              <a:gd name="T7" fmla="*/ 142 h 372"/>
              <a:gd name="T8" fmla="*/ 140 w 448"/>
              <a:gd name="T9" fmla="*/ 94 h 372"/>
              <a:gd name="T10" fmla="*/ 64 w 448"/>
              <a:gd name="T11" fmla="*/ 44 h 372"/>
              <a:gd name="T12" fmla="*/ 0 w 448"/>
              <a:gd name="T13" fmla="*/ 0 h 372"/>
              <a:gd name="T14" fmla="*/ 280 w 448"/>
              <a:gd name="T15" fmla="*/ 0 h 372"/>
              <a:gd name="T16" fmla="*/ 300 w 448"/>
              <a:gd name="T17" fmla="*/ 36 h 372"/>
              <a:gd name="T18" fmla="*/ 324 w 448"/>
              <a:gd name="T19" fmla="*/ 82 h 372"/>
              <a:gd name="T20" fmla="*/ 346 w 448"/>
              <a:gd name="T21" fmla="*/ 134 h 372"/>
              <a:gd name="T22" fmla="*/ 378 w 448"/>
              <a:gd name="T23" fmla="*/ 206 h 372"/>
              <a:gd name="T24" fmla="*/ 408 w 448"/>
              <a:gd name="T25" fmla="*/ 264 h 372"/>
              <a:gd name="T26" fmla="*/ 434 w 448"/>
              <a:gd name="T27" fmla="*/ 334 h 372"/>
              <a:gd name="T28" fmla="*/ 448 w 448"/>
              <a:gd name="T29" fmla="*/ 372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10444" name="TextBox 7"/>
          <p:cNvSpPr>
            <a:spLocks noChangeArrowheads="1"/>
          </p:cNvSpPr>
          <p:nvPr/>
        </p:nvSpPr>
        <p:spPr bwMode="auto">
          <a:xfrm>
            <a:off x="8683625" y="6207125"/>
            <a:ext cx="182563" cy="334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endParaRPr lang="sr-Latn-RS" altLang="sr-Latn-RS"/>
          </a:p>
        </p:txBody>
      </p:sp>
      <p:pic>
        <p:nvPicPr>
          <p:cNvPr id="10445" name="Picture 9"/>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784975" y="6337300"/>
            <a:ext cx="2112963"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446" name="Rectangle 9"/>
          <p:cNvSpPr>
            <a:spLocks noChangeArrowheads="1"/>
          </p:cNvSpPr>
          <p:nvPr/>
        </p:nvSpPr>
        <p:spPr bwMode="auto">
          <a:xfrm>
            <a:off x="3846513" y="5302250"/>
            <a:ext cx="5297487" cy="1555750"/>
          </a:xfrm>
          <a:prstGeom prst="rect">
            <a:avLst/>
          </a:prstGeom>
          <a:solidFill>
            <a:srgbClr val="FFFFFF"/>
          </a:solidFill>
          <a:ln>
            <a:noFill/>
          </a:ln>
          <a:effectLst/>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115888" indent="-115888"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p>
        </p:txBody>
      </p:sp>
      <p:sp>
        <p:nvSpPr>
          <p:cNvPr id="10447" name="Rectangle 2"/>
          <p:cNvSpPr>
            <a:spLocks noGrp="1" noChangeArrowheads="1"/>
          </p:cNvSpPr>
          <p:nvPr>
            <p:ph type="title"/>
          </p:nvPr>
        </p:nvSpPr>
        <p:spPr bwMode="auto">
          <a:xfrm>
            <a:off x="357188" y="301625"/>
            <a:ext cx="8461375" cy="1208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en-US" altLang="sr-Latn-RS"/>
              <a:t>Click to edit Master title style</a:t>
            </a:r>
          </a:p>
        </p:txBody>
      </p:sp>
      <p:sp>
        <p:nvSpPr>
          <p:cNvPr id="10448" name="Rectangle 3"/>
          <p:cNvSpPr>
            <a:spLocks noGrp="1" noChangeArrowheads="1"/>
          </p:cNvSpPr>
          <p:nvPr>
            <p:ph type="body" idx="1"/>
          </p:nvPr>
        </p:nvSpPr>
        <p:spPr bwMode="auto">
          <a:xfrm>
            <a:off x="357188" y="1697038"/>
            <a:ext cx="8478837" cy="43894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sr-Latn-RS"/>
              <a:t>Paragraph content</a:t>
            </a:r>
          </a:p>
          <a:p>
            <a:pPr lvl="1"/>
            <a:r>
              <a:rPr lang="en-US" altLang="sr-Latn-RS"/>
              <a:t>Bullets</a:t>
            </a:r>
          </a:p>
          <a:p>
            <a:pPr lvl="4"/>
            <a:r>
              <a:rPr lang="en-US" altLang="sr-Latn-RS"/>
              <a:t>Bullets</a:t>
            </a:r>
          </a:p>
          <a:p>
            <a:pPr lvl="3"/>
            <a:r>
              <a:rPr lang="en-US" altLang="sr-Latn-RS"/>
              <a:t>Bullets</a:t>
            </a:r>
          </a:p>
          <a:p>
            <a:pPr lvl="4"/>
            <a:r>
              <a:rPr lang="en-US" altLang="sr-Latn-RS"/>
              <a:t>Bullets</a:t>
            </a:r>
          </a:p>
        </p:txBody>
      </p:sp>
    </p:spTree>
  </p:cSld>
  <p:clrMap bg1="lt1" tx1="dk1" bg2="lt2" tx2="dk2" accent1="accent1" accent2="accent2" accent3="accent3" accent4="accent4" accent5="accent5" accent6="accent6" hlink="hlink" folHlink="folHlink"/>
  <p:sldLayoutIdLst>
    <p:sldLayoutId id="2147485579" r:id="rId1"/>
    <p:sldLayoutId id="2147485580" r:id="rId2"/>
    <p:sldLayoutId id="2147485581" r:id="rId3"/>
    <p:sldLayoutId id="2147485582" r:id="rId4"/>
    <p:sldLayoutId id="2147485583" r:id="rId5"/>
    <p:sldLayoutId id="2147485584" r:id="rId6"/>
    <p:sldLayoutId id="2147485585" r:id="rId7"/>
    <p:sldLayoutId id="2147485586" r:id="rId8"/>
    <p:sldLayoutId id="2147485587" r:id="rId9"/>
    <p:sldLayoutId id="2147485588" r:id="rId10"/>
    <p:sldLayoutId id="2147485589" r:id="rId11"/>
  </p:sldLayoutIdLst>
  <p:txStyles>
    <p:titleStyle>
      <a:lvl1pPr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1pPr>
      <a:lvl2pPr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2pPr>
      <a:lvl3pPr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3pPr>
      <a:lvl4pPr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4pPr>
      <a:lvl5pPr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5pPr>
      <a:lvl6pPr marL="457200"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6pPr>
      <a:lvl7pPr marL="914400"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7pPr>
      <a:lvl8pPr marL="1371600"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8pPr>
      <a:lvl9pPr marL="1828800"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9pPr>
    </p:titleStyle>
    <p:bodyStyle>
      <a:lvl1pPr marL="342900" indent="-342900" algn="l" rtl="0" eaLnBrk="0" fontAlgn="base" hangingPunct="0">
        <a:lnSpc>
          <a:spcPct val="150000"/>
        </a:lnSpc>
        <a:spcBef>
          <a:spcPts val="1800"/>
        </a:spcBef>
        <a:spcAft>
          <a:spcPct val="0"/>
        </a:spcAft>
        <a:buClr>
          <a:srgbClr val="404040"/>
        </a:buClr>
        <a:buSzPct val="100000"/>
        <a:defRPr>
          <a:solidFill>
            <a:srgbClr val="595959"/>
          </a:solidFill>
          <a:latin typeface="Arial" charset="0"/>
          <a:ea typeface="MS PGothic" pitchFamily="34" charset="-128"/>
        </a:defRPr>
      </a:lvl1pPr>
      <a:lvl2pPr marL="285750"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2pPr>
      <a:lvl3pPr marL="285750" indent="-285750" algn="l" rtl="0" eaLnBrk="0" fontAlgn="base" hangingPunct="0">
        <a:lnSpc>
          <a:spcPct val="110000"/>
        </a:lnSpc>
        <a:spcBef>
          <a:spcPct val="0"/>
        </a:spcBef>
        <a:spcAft>
          <a:spcPct val="0"/>
        </a:spcAft>
        <a:buClr>
          <a:schemeClr val="tx1"/>
        </a:buClr>
        <a:buSzPct val="100000"/>
        <a:buFont typeface="Arial" charset="0"/>
        <a:buChar char="•"/>
        <a:defRPr>
          <a:solidFill>
            <a:schemeClr val="tx2"/>
          </a:solidFill>
          <a:latin typeface="Arial" charset="0"/>
          <a:ea typeface="MS PGothic" pitchFamily="34" charset="-128"/>
        </a:defRPr>
      </a:lvl3pPr>
      <a:lvl4pPr marL="831850"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4pPr>
      <a:lvl5pPr marL="1196975"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5pPr>
      <a:lvl6pPr marL="1654175"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6pPr>
      <a:lvl7pPr marL="2111375"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7pPr>
      <a:lvl8pPr marL="2568575"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8pPr>
      <a:lvl9pPr marL="3025775"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9pPr>
    </p:bodyStyle>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475" name="Freeform 84"/>
          <p:cNvSpPr>
            <a:spLocks/>
          </p:cNvSpPr>
          <p:nvPr/>
        </p:nvSpPr>
        <p:spPr bwMode="auto">
          <a:xfrm flipH="1">
            <a:off x="8189913" y="6323013"/>
            <a:ext cx="349250" cy="534987"/>
          </a:xfrm>
          <a:custGeom>
            <a:avLst/>
            <a:gdLst>
              <a:gd name="T0" fmla="*/ 0 w 638"/>
              <a:gd name="T1" fmla="*/ 0 h 1194"/>
              <a:gd name="T2" fmla="*/ 38 w 638"/>
              <a:gd name="T3" fmla="*/ 110 h 1194"/>
              <a:gd name="T4" fmla="*/ 78 w 638"/>
              <a:gd name="T5" fmla="*/ 216 h 1194"/>
              <a:gd name="T6" fmla="*/ 106 w 638"/>
              <a:gd name="T7" fmla="*/ 304 h 1194"/>
              <a:gd name="T8" fmla="*/ 136 w 638"/>
              <a:gd name="T9" fmla="*/ 398 h 1194"/>
              <a:gd name="T10" fmla="*/ 164 w 638"/>
              <a:gd name="T11" fmla="*/ 506 h 1194"/>
              <a:gd name="T12" fmla="*/ 206 w 638"/>
              <a:gd name="T13" fmla="*/ 672 h 1194"/>
              <a:gd name="T14" fmla="*/ 236 w 638"/>
              <a:gd name="T15" fmla="*/ 788 h 1194"/>
              <a:gd name="T16" fmla="*/ 272 w 638"/>
              <a:gd name="T17" fmla="*/ 990 h 1194"/>
              <a:gd name="T18" fmla="*/ 286 w 638"/>
              <a:gd name="T19" fmla="*/ 1086 h 1194"/>
              <a:gd name="T20" fmla="*/ 302 w 638"/>
              <a:gd name="T21" fmla="*/ 1194 h 1194"/>
              <a:gd name="T22" fmla="*/ 638 w 638"/>
              <a:gd name="T23" fmla="*/ 1194 h 1194"/>
              <a:gd name="T24" fmla="*/ 624 w 638"/>
              <a:gd name="T25" fmla="*/ 1142 h 1194"/>
              <a:gd name="T26" fmla="*/ 598 w 638"/>
              <a:gd name="T27" fmla="*/ 1060 h 1194"/>
              <a:gd name="T28" fmla="*/ 572 w 638"/>
              <a:gd name="T29" fmla="*/ 980 h 1194"/>
              <a:gd name="T30" fmla="*/ 548 w 638"/>
              <a:gd name="T31" fmla="*/ 912 h 1194"/>
              <a:gd name="T32" fmla="*/ 494 w 638"/>
              <a:gd name="T33" fmla="*/ 784 h 1194"/>
              <a:gd name="T34" fmla="*/ 456 w 638"/>
              <a:gd name="T35" fmla="*/ 698 h 1194"/>
              <a:gd name="T36" fmla="*/ 424 w 638"/>
              <a:gd name="T37" fmla="*/ 626 h 1194"/>
              <a:gd name="T38" fmla="*/ 378 w 638"/>
              <a:gd name="T39" fmla="*/ 532 h 1194"/>
              <a:gd name="T40" fmla="*/ 340 w 638"/>
              <a:gd name="T41" fmla="*/ 470 h 1194"/>
              <a:gd name="T42" fmla="*/ 306 w 638"/>
              <a:gd name="T43" fmla="*/ 414 h 1194"/>
              <a:gd name="T44" fmla="*/ 268 w 638"/>
              <a:gd name="T45" fmla="*/ 342 h 1194"/>
              <a:gd name="T46" fmla="*/ 228 w 638"/>
              <a:gd name="T47" fmla="*/ 286 h 1194"/>
              <a:gd name="T48" fmla="*/ 174 w 638"/>
              <a:gd name="T49" fmla="*/ 210 h 1194"/>
              <a:gd name="T50" fmla="*/ 122 w 638"/>
              <a:gd name="T51" fmla="*/ 140 h 1194"/>
              <a:gd name="T52" fmla="*/ 58 w 638"/>
              <a:gd name="T53" fmla="*/ 52 h 1194"/>
              <a:gd name="T54" fmla="*/ 30 w 638"/>
              <a:gd name="T55" fmla="*/ 20 h 1194"/>
              <a:gd name="T56" fmla="*/ 0 w 638"/>
              <a:gd name="T57" fmla="*/ 0 h 1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11476" name="Freeform 85"/>
          <p:cNvSpPr>
            <a:spLocks/>
          </p:cNvSpPr>
          <p:nvPr/>
        </p:nvSpPr>
        <p:spPr bwMode="auto">
          <a:xfrm flipH="1">
            <a:off x="8545513" y="6146800"/>
            <a:ext cx="246062" cy="165100"/>
          </a:xfrm>
          <a:custGeom>
            <a:avLst/>
            <a:gdLst>
              <a:gd name="T0" fmla="*/ 448 w 448"/>
              <a:gd name="T1" fmla="*/ 372 h 372"/>
              <a:gd name="T2" fmla="*/ 388 w 448"/>
              <a:gd name="T3" fmla="*/ 302 h 372"/>
              <a:gd name="T4" fmla="*/ 280 w 448"/>
              <a:gd name="T5" fmla="*/ 208 h 372"/>
              <a:gd name="T6" fmla="*/ 210 w 448"/>
              <a:gd name="T7" fmla="*/ 142 h 372"/>
              <a:gd name="T8" fmla="*/ 140 w 448"/>
              <a:gd name="T9" fmla="*/ 94 h 372"/>
              <a:gd name="T10" fmla="*/ 64 w 448"/>
              <a:gd name="T11" fmla="*/ 44 h 372"/>
              <a:gd name="T12" fmla="*/ 0 w 448"/>
              <a:gd name="T13" fmla="*/ 0 h 372"/>
              <a:gd name="T14" fmla="*/ 280 w 448"/>
              <a:gd name="T15" fmla="*/ 0 h 372"/>
              <a:gd name="T16" fmla="*/ 300 w 448"/>
              <a:gd name="T17" fmla="*/ 36 h 372"/>
              <a:gd name="T18" fmla="*/ 324 w 448"/>
              <a:gd name="T19" fmla="*/ 82 h 372"/>
              <a:gd name="T20" fmla="*/ 346 w 448"/>
              <a:gd name="T21" fmla="*/ 134 h 372"/>
              <a:gd name="T22" fmla="*/ 378 w 448"/>
              <a:gd name="T23" fmla="*/ 206 h 372"/>
              <a:gd name="T24" fmla="*/ 408 w 448"/>
              <a:gd name="T25" fmla="*/ 264 h 372"/>
              <a:gd name="T26" fmla="*/ 434 w 448"/>
              <a:gd name="T27" fmla="*/ 334 h 372"/>
              <a:gd name="T28" fmla="*/ 448 w 448"/>
              <a:gd name="T29" fmla="*/ 372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11477" name="TextBox 7"/>
          <p:cNvSpPr>
            <a:spLocks noChangeArrowheads="1"/>
          </p:cNvSpPr>
          <p:nvPr/>
        </p:nvSpPr>
        <p:spPr bwMode="auto">
          <a:xfrm>
            <a:off x="8683625" y="6207125"/>
            <a:ext cx="182563" cy="334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endParaRPr lang="sr-Latn-RS" altLang="sr-Latn-RS"/>
          </a:p>
        </p:txBody>
      </p:sp>
      <p:pic>
        <p:nvPicPr>
          <p:cNvPr id="11478" name="Picture 9"/>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784975" y="6337300"/>
            <a:ext cx="2112963"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1479" name="Line 1086"/>
          <p:cNvCxnSpPr>
            <a:cxnSpLocks noChangeShapeType="1"/>
          </p:cNvCxnSpPr>
          <p:nvPr/>
        </p:nvCxnSpPr>
        <p:spPr bwMode="auto">
          <a:xfrm>
            <a:off x="484188" y="617538"/>
            <a:ext cx="1587" cy="1587"/>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480" name="Line 1087"/>
          <p:cNvCxnSpPr>
            <a:cxnSpLocks noChangeShapeType="1"/>
          </p:cNvCxnSpPr>
          <p:nvPr/>
        </p:nvCxnSpPr>
        <p:spPr bwMode="auto">
          <a:xfrm>
            <a:off x="484188" y="617538"/>
            <a:ext cx="1587" cy="1587"/>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481" name="Rectangle 1088"/>
          <p:cNvSpPr>
            <a:spLocks noChangeArrowheads="1"/>
          </p:cNvSpPr>
          <p:nvPr/>
        </p:nvSpPr>
        <p:spPr bwMode="auto">
          <a:xfrm>
            <a:off x="484188" y="617538"/>
            <a:ext cx="1587" cy="1587"/>
          </a:xfrm>
          <a:prstGeom prst="rect">
            <a:avLst/>
          </a:prstGeom>
          <a:solidFill>
            <a:srgbClr val="000000"/>
          </a:solidFill>
          <a:ln>
            <a:noFill/>
          </a:ln>
          <a:effectLst/>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p>
        </p:txBody>
      </p:sp>
      <p:sp>
        <p:nvSpPr>
          <p:cNvPr id="11482" name="Rectangle 1089"/>
          <p:cNvSpPr>
            <a:spLocks noChangeArrowheads="1"/>
          </p:cNvSpPr>
          <p:nvPr/>
        </p:nvSpPr>
        <p:spPr bwMode="auto">
          <a:xfrm>
            <a:off x="484188" y="617538"/>
            <a:ext cx="1587" cy="1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p>
        </p:txBody>
      </p:sp>
      <p:sp>
        <p:nvSpPr>
          <p:cNvPr id="11483" name="Freeform 1098"/>
          <p:cNvSpPr>
            <a:spLocks/>
          </p:cNvSpPr>
          <p:nvPr/>
        </p:nvSpPr>
        <p:spPr bwMode="auto">
          <a:xfrm>
            <a:off x="487363" y="617538"/>
            <a:ext cx="3175" cy="1587"/>
          </a:xfrm>
          <a:custGeom>
            <a:avLst/>
            <a:gdLst>
              <a:gd name="T0" fmla="*/ 0 w 2"/>
              <a:gd name="T1" fmla="*/ 0 h 1587"/>
              <a:gd name="T2" fmla="*/ 2 w 2"/>
              <a:gd name="T3" fmla="*/ 0 h 1587"/>
              <a:gd name="T4" fmla="*/ 0 w 2"/>
              <a:gd name="T5" fmla="*/ 0 h 1587"/>
              <a:gd name="T6" fmla="*/ 2 w 2"/>
              <a:gd name="T7" fmla="*/ 0 h 1587"/>
              <a:gd name="T8" fmla="*/ 0 w 2"/>
              <a:gd name="T9" fmla="*/ 0 h 1587"/>
            </a:gdLst>
            <a:ahLst/>
            <a:cxnLst>
              <a:cxn ang="0">
                <a:pos x="T0" y="T1"/>
              </a:cxn>
              <a:cxn ang="0">
                <a:pos x="T2" y="T3"/>
              </a:cxn>
              <a:cxn ang="0">
                <a:pos x="T4" y="T5"/>
              </a:cxn>
              <a:cxn ang="0">
                <a:pos x="T6" y="T7"/>
              </a:cxn>
              <a:cxn ang="0">
                <a:pos x="T8" y="T9"/>
              </a:cxn>
            </a:cxnLst>
            <a:rect l="0" t="0" r="r" b="b"/>
            <a:pathLst>
              <a:path w="2" h="1587">
                <a:moveTo>
                  <a:pt x="0" y="0"/>
                </a:moveTo>
                <a:lnTo>
                  <a:pt x="2" y="0"/>
                </a:lnTo>
                <a:lnTo>
                  <a:pt x="0" y="0"/>
                </a:lnTo>
                <a:lnTo>
                  <a:pt x="2" y="0"/>
                </a:lnTo>
                <a:lnTo>
                  <a:pt x="0" y="0"/>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11484" name="Freeform 1115"/>
          <p:cNvSpPr>
            <a:spLocks/>
          </p:cNvSpPr>
          <p:nvPr/>
        </p:nvSpPr>
        <p:spPr bwMode="auto">
          <a:xfrm>
            <a:off x="458788" y="473075"/>
            <a:ext cx="3175" cy="3175"/>
          </a:xfrm>
          <a:custGeom>
            <a:avLst/>
            <a:gdLst>
              <a:gd name="T0" fmla="*/ 0 w 2"/>
              <a:gd name="T1" fmla="*/ 2 h 2"/>
              <a:gd name="T2" fmla="*/ 0 w 2"/>
              <a:gd name="T3" fmla="*/ 2 h 2"/>
              <a:gd name="T4" fmla="*/ 2 w 2"/>
              <a:gd name="T5" fmla="*/ 2 h 2"/>
              <a:gd name="T6" fmla="*/ 2 w 2"/>
              <a:gd name="T7" fmla="*/ 0 h 2"/>
              <a:gd name="T8" fmla="*/ 0 w 2"/>
              <a:gd name="T9" fmla="*/ 2 h 2"/>
              <a:gd name="T10" fmla="*/ 2 w 2"/>
              <a:gd name="T11" fmla="*/ 2 h 2"/>
              <a:gd name="T12" fmla="*/ 0 w 2"/>
              <a:gd name="T13" fmla="*/ 2 h 2"/>
              <a:gd name="T14" fmla="*/ 2 w 2"/>
              <a:gd name="T15" fmla="*/ 2 h 2"/>
              <a:gd name="T16" fmla="*/ 0 w 2"/>
              <a:gd name="T17" fmla="*/ 2 h 2"/>
              <a:gd name="T18" fmla="*/ 2 w 2"/>
              <a:gd name="T19" fmla="*/ 2 h 2"/>
              <a:gd name="T20" fmla="*/ 0 w 2"/>
              <a:gd name="T21" fmla="*/ 2 h 2"/>
              <a:gd name="T22" fmla="*/ 2 w 2"/>
              <a:gd name="T23" fmla="*/ 2 h 2"/>
              <a:gd name="T24" fmla="*/ 0 w 2"/>
              <a:gd name="T25"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11485" name="Freeform 1120"/>
          <p:cNvSpPr>
            <a:spLocks/>
          </p:cNvSpPr>
          <p:nvPr/>
        </p:nvSpPr>
        <p:spPr bwMode="auto">
          <a:xfrm>
            <a:off x="458788" y="463550"/>
            <a:ext cx="3175" cy="3175"/>
          </a:xfrm>
          <a:custGeom>
            <a:avLst/>
            <a:gdLst>
              <a:gd name="T0" fmla="*/ 0 w 2"/>
              <a:gd name="T1" fmla="*/ 0 h 2"/>
              <a:gd name="T2" fmla="*/ 0 w 2"/>
              <a:gd name="T3" fmla="*/ 2 h 2"/>
              <a:gd name="T4" fmla="*/ 2 w 2"/>
              <a:gd name="T5" fmla="*/ 2 h 2"/>
              <a:gd name="T6" fmla="*/ 2 w 2"/>
              <a:gd name="T7" fmla="*/ 0 h 2"/>
              <a:gd name="T8" fmla="*/ 0 w 2"/>
              <a:gd name="T9" fmla="*/ 0 h 2"/>
              <a:gd name="T10" fmla="*/ 0 w 2"/>
              <a:gd name="T11" fmla="*/ 2 h 2"/>
              <a:gd name="T12" fmla="*/ 2 w 2"/>
              <a:gd name="T13" fmla="*/ 0 h 2"/>
              <a:gd name="T14" fmla="*/ 2 w 2"/>
              <a:gd name="T15" fmla="*/ 2 h 2"/>
              <a:gd name="T16" fmla="*/ 0 w 2"/>
              <a:gd name="T17" fmla="*/ 2 h 2"/>
              <a:gd name="T18" fmla="*/ 2 w 2"/>
              <a:gd name="T19" fmla="*/ 2 h 2"/>
              <a:gd name="T20" fmla="*/ 0 w 2"/>
              <a:gd name="T21" fmla="*/ 2 h 2"/>
              <a:gd name="T22" fmla="*/ 2 w 2"/>
              <a:gd name="T23" fmla="*/ 2 h 2"/>
              <a:gd name="T24" fmla="*/ 2 w 2"/>
              <a:gd name="T25" fmla="*/ 0 h 2"/>
              <a:gd name="T26" fmla="*/ 0 w 2"/>
              <a:gd name="T2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11486" name="Freeform 1134"/>
          <p:cNvSpPr>
            <a:spLocks/>
          </p:cNvSpPr>
          <p:nvPr/>
        </p:nvSpPr>
        <p:spPr bwMode="auto">
          <a:xfrm>
            <a:off x="703263" y="514350"/>
            <a:ext cx="3175" cy="6350"/>
          </a:xfrm>
          <a:custGeom>
            <a:avLst/>
            <a:gdLst>
              <a:gd name="T0" fmla="*/ 2 w 2"/>
              <a:gd name="T1" fmla="*/ 4 h 4"/>
              <a:gd name="T2" fmla="*/ 2 w 2"/>
              <a:gd name="T3" fmla="*/ 4 h 4"/>
              <a:gd name="T4" fmla="*/ 2 w 2"/>
              <a:gd name="T5" fmla="*/ 2 h 4"/>
              <a:gd name="T6" fmla="*/ 2 w 2"/>
              <a:gd name="T7" fmla="*/ 0 h 4"/>
              <a:gd name="T8" fmla="*/ 0 w 2"/>
              <a:gd name="T9" fmla="*/ 2 h 4"/>
              <a:gd name="T10" fmla="*/ 2 w 2"/>
              <a:gd name="T11" fmla="*/ 4 h 4"/>
              <a:gd name="T12" fmla="*/ 2 w 2"/>
              <a:gd name="T13" fmla="*/ 2 h 4"/>
              <a:gd name="T14" fmla="*/ 2 w 2"/>
              <a:gd name="T15" fmla="*/ 0 h 4"/>
              <a:gd name="T16" fmla="*/ 2 w 2"/>
              <a:gd name="T17" fmla="*/ 2 h 4"/>
              <a:gd name="T18" fmla="*/ 0 w 2"/>
              <a:gd name="T19" fmla="*/ 2 h 4"/>
              <a:gd name="T20" fmla="*/ 2 w 2"/>
              <a:gd name="T21"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11487" name="Freeform 1141"/>
          <p:cNvSpPr>
            <a:spLocks/>
          </p:cNvSpPr>
          <p:nvPr/>
        </p:nvSpPr>
        <p:spPr bwMode="auto">
          <a:xfrm>
            <a:off x="706438" y="479425"/>
            <a:ext cx="1587" cy="6350"/>
          </a:xfrm>
          <a:custGeom>
            <a:avLst/>
            <a:gdLst>
              <a:gd name="T0" fmla="*/ 0 w 1587"/>
              <a:gd name="T1" fmla="*/ 4 h 4"/>
              <a:gd name="T2" fmla="*/ 0 w 1587"/>
              <a:gd name="T3" fmla="*/ 2 h 4"/>
              <a:gd name="T4" fmla="*/ 0 w 1587"/>
              <a:gd name="T5" fmla="*/ 0 h 4"/>
              <a:gd name="T6" fmla="*/ 0 w 1587"/>
              <a:gd name="T7" fmla="*/ 2 h 4"/>
              <a:gd name="T8" fmla="*/ 0 w 1587"/>
              <a:gd name="T9" fmla="*/ 4 h 4"/>
              <a:gd name="T10" fmla="*/ 0 w 1587"/>
              <a:gd name="T11" fmla="*/ 2 h 4"/>
              <a:gd name="T12" fmla="*/ 0 w 1587"/>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1587" h="4">
                <a:moveTo>
                  <a:pt x="0" y="4"/>
                </a:moveTo>
                <a:lnTo>
                  <a:pt x="0" y="2"/>
                </a:lnTo>
                <a:lnTo>
                  <a:pt x="0" y="0"/>
                </a:lnTo>
                <a:lnTo>
                  <a:pt x="0" y="2"/>
                </a:lnTo>
                <a:lnTo>
                  <a:pt x="0" y="4"/>
                </a:lnTo>
                <a:lnTo>
                  <a:pt x="0" y="2"/>
                </a:lnTo>
                <a:lnTo>
                  <a:pt x="0" y="4"/>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11488" name="Freeform 1148"/>
          <p:cNvSpPr>
            <a:spLocks/>
          </p:cNvSpPr>
          <p:nvPr/>
        </p:nvSpPr>
        <p:spPr bwMode="auto">
          <a:xfrm>
            <a:off x="693738" y="460375"/>
            <a:ext cx="3175" cy="3175"/>
          </a:xfrm>
          <a:custGeom>
            <a:avLst/>
            <a:gdLst>
              <a:gd name="T0" fmla="*/ 2 w 2"/>
              <a:gd name="T1" fmla="*/ 2 h 2"/>
              <a:gd name="T2" fmla="*/ 2 w 2"/>
              <a:gd name="T3" fmla="*/ 0 h 2"/>
              <a:gd name="T4" fmla="*/ 0 w 2"/>
              <a:gd name="T5" fmla="*/ 0 h 2"/>
              <a:gd name="T6" fmla="*/ 0 w 2"/>
              <a:gd name="T7" fmla="*/ 2 h 2"/>
              <a:gd name="T8" fmla="*/ 2 w 2"/>
              <a:gd name="T9" fmla="*/ 2 h 2"/>
              <a:gd name="T10" fmla="*/ 2 w 2"/>
              <a:gd name="T11" fmla="*/ 0 h 2"/>
              <a:gd name="T12" fmla="*/ 0 w 2"/>
              <a:gd name="T13" fmla="*/ 2 h 2"/>
              <a:gd name="T14" fmla="*/ 2 w 2"/>
              <a:gd name="T15" fmla="*/ 2 h 2"/>
              <a:gd name="T16" fmla="*/ 2 w 2"/>
              <a:gd name="T17" fmla="*/ 0 h 2"/>
              <a:gd name="T18" fmla="*/ 0 w 2"/>
              <a:gd name="T19" fmla="*/ 2 h 2"/>
              <a:gd name="T20" fmla="*/ 2 w 2"/>
              <a:gd name="T21" fmla="*/ 2 h 2"/>
              <a:gd name="T22" fmla="*/ 0 w 2"/>
              <a:gd name="T23" fmla="*/ 2 h 2"/>
              <a:gd name="T24" fmla="*/ 2 w 2"/>
              <a:gd name="T25"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11489" name="Freeform 1150"/>
          <p:cNvSpPr>
            <a:spLocks/>
          </p:cNvSpPr>
          <p:nvPr/>
        </p:nvSpPr>
        <p:spPr bwMode="auto">
          <a:xfrm>
            <a:off x="684213" y="447675"/>
            <a:ext cx="1587" cy="3175"/>
          </a:xfrm>
          <a:custGeom>
            <a:avLst/>
            <a:gdLst>
              <a:gd name="T0" fmla="*/ 0 w 1587"/>
              <a:gd name="T1" fmla="*/ 2 h 2"/>
              <a:gd name="T2" fmla="*/ 0 w 1587"/>
              <a:gd name="T3" fmla="*/ 0 h 2"/>
              <a:gd name="T4" fmla="*/ 0 w 1587"/>
              <a:gd name="T5" fmla="*/ 2 h 2"/>
            </a:gdLst>
            <a:ahLst/>
            <a:cxnLst>
              <a:cxn ang="0">
                <a:pos x="T0" y="T1"/>
              </a:cxn>
              <a:cxn ang="0">
                <a:pos x="T2" y="T3"/>
              </a:cxn>
              <a:cxn ang="0">
                <a:pos x="T4" y="T5"/>
              </a:cxn>
            </a:cxnLst>
            <a:rect l="0" t="0" r="r" b="b"/>
            <a:pathLst>
              <a:path w="1587" h="2">
                <a:moveTo>
                  <a:pt x="0" y="2"/>
                </a:moveTo>
                <a:lnTo>
                  <a:pt x="0" y="0"/>
                </a:lnTo>
                <a:lnTo>
                  <a:pt x="0" y="2"/>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11490" name="Freeform 1152"/>
          <p:cNvSpPr>
            <a:spLocks/>
          </p:cNvSpPr>
          <p:nvPr/>
        </p:nvSpPr>
        <p:spPr bwMode="auto">
          <a:xfrm>
            <a:off x="684213" y="447675"/>
            <a:ext cx="3175" cy="3175"/>
          </a:xfrm>
          <a:custGeom>
            <a:avLst/>
            <a:gdLst>
              <a:gd name="T0" fmla="*/ 2 w 2"/>
              <a:gd name="T1" fmla="*/ 0 h 2"/>
              <a:gd name="T2" fmla="*/ 0 w 2"/>
              <a:gd name="T3" fmla="*/ 0 h 2"/>
              <a:gd name="T4" fmla="*/ 0 w 2"/>
              <a:gd name="T5" fmla="*/ 2 h 2"/>
              <a:gd name="T6" fmla="*/ 2 w 2"/>
              <a:gd name="T7" fmla="*/ 2 h 2"/>
              <a:gd name="T8" fmla="*/ 2 w 2"/>
              <a:gd name="T9" fmla="*/ 0 h 2"/>
              <a:gd name="T10" fmla="*/ 0 w 2"/>
              <a:gd name="T11" fmla="*/ 0 h 2"/>
              <a:gd name="T12" fmla="*/ 0 w 2"/>
              <a:gd name="T13" fmla="*/ 2 h 2"/>
              <a:gd name="T14" fmla="*/ 2 w 2"/>
              <a:gd name="T15" fmla="*/ 2 h 2"/>
              <a:gd name="T16" fmla="*/ 2 w 2"/>
              <a:gd name="T1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11491" name="Freeform 1154"/>
          <p:cNvSpPr>
            <a:spLocks/>
          </p:cNvSpPr>
          <p:nvPr/>
        </p:nvSpPr>
        <p:spPr bwMode="auto">
          <a:xfrm>
            <a:off x="665163" y="434975"/>
            <a:ext cx="3175" cy="1588"/>
          </a:xfrm>
          <a:custGeom>
            <a:avLst/>
            <a:gdLst>
              <a:gd name="T0" fmla="*/ 2 w 2"/>
              <a:gd name="T1" fmla="*/ 0 h 1588"/>
              <a:gd name="T2" fmla="*/ 0 w 2"/>
              <a:gd name="T3" fmla="*/ 0 h 1588"/>
              <a:gd name="T4" fmla="*/ 2 w 2"/>
              <a:gd name="T5" fmla="*/ 0 h 1588"/>
            </a:gdLst>
            <a:ahLst/>
            <a:cxnLst>
              <a:cxn ang="0">
                <a:pos x="T0" y="T1"/>
              </a:cxn>
              <a:cxn ang="0">
                <a:pos x="T2" y="T3"/>
              </a:cxn>
              <a:cxn ang="0">
                <a:pos x="T4" y="T5"/>
              </a:cxn>
            </a:cxnLst>
            <a:rect l="0" t="0" r="r" b="b"/>
            <a:pathLst>
              <a:path w="2" h="1588">
                <a:moveTo>
                  <a:pt x="2" y="0"/>
                </a:moveTo>
                <a:lnTo>
                  <a:pt x="0" y="0"/>
                </a:lnTo>
                <a:lnTo>
                  <a:pt x="2" y="0"/>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11492" name="Freeform 1156"/>
          <p:cNvSpPr>
            <a:spLocks/>
          </p:cNvSpPr>
          <p:nvPr/>
        </p:nvSpPr>
        <p:spPr bwMode="auto">
          <a:xfrm>
            <a:off x="665163" y="431800"/>
            <a:ext cx="3175" cy="3175"/>
          </a:xfrm>
          <a:custGeom>
            <a:avLst/>
            <a:gdLst>
              <a:gd name="T0" fmla="*/ 2 w 2"/>
              <a:gd name="T1" fmla="*/ 2 h 2"/>
              <a:gd name="T2" fmla="*/ 0 w 2"/>
              <a:gd name="T3" fmla="*/ 0 h 2"/>
              <a:gd name="T4" fmla="*/ 0 w 2"/>
              <a:gd name="T5" fmla="*/ 2 h 2"/>
              <a:gd name="T6" fmla="*/ 2 w 2"/>
              <a:gd name="T7" fmla="*/ 2 h 2"/>
              <a:gd name="T8" fmla="*/ 0 w 2"/>
              <a:gd name="T9" fmla="*/ 0 h 2"/>
              <a:gd name="T10" fmla="*/ 0 w 2"/>
              <a:gd name="T11" fmla="*/ 2 h 2"/>
              <a:gd name="T12" fmla="*/ 2 w 2"/>
              <a:gd name="T13" fmla="*/ 2 h 2"/>
            </a:gdLst>
            <a:ahLst/>
            <a:cxnLst>
              <a:cxn ang="0">
                <a:pos x="T0" y="T1"/>
              </a:cxn>
              <a:cxn ang="0">
                <a:pos x="T2" y="T3"/>
              </a:cxn>
              <a:cxn ang="0">
                <a:pos x="T4" y="T5"/>
              </a:cxn>
              <a:cxn ang="0">
                <a:pos x="T6" y="T7"/>
              </a:cxn>
              <a:cxn ang="0">
                <a:pos x="T8" y="T9"/>
              </a:cxn>
              <a:cxn ang="0">
                <a:pos x="T10" y="T11"/>
              </a:cxn>
              <a:cxn ang="0">
                <a:pos x="T12" y="T13"/>
              </a:cxn>
            </a:cxnLst>
            <a:rect l="0" t="0" r="r" b="b"/>
            <a:pathLst>
              <a:path w="2" h="2">
                <a:moveTo>
                  <a:pt x="2" y="2"/>
                </a:moveTo>
                <a:lnTo>
                  <a:pt x="0" y="0"/>
                </a:lnTo>
                <a:lnTo>
                  <a:pt x="0" y="2"/>
                </a:lnTo>
                <a:lnTo>
                  <a:pt x="2" y="2"/>
                </a:lnTo>
                <a:lnTo>
                  <a:pt x="0" y="0"/>
                </a:lnTo>
                <a:lnTo>
                  <a:pt x="0" y="2"/>
                </a:lnTo>
                <a:lnTo>
                  <a:pt x="2" y="2"/>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11493" name="Freeform 1163"/>
          <p:cNvSpPr>
            <a:spLocks/>
          </p:cNvSpPr>
          <p:nvPr/>
        </p:nvSpPr>
        <p:spPr bwMode="auto">
          <a:xfrm>
            <a:off x="611188" y="415925"/>
            <a:ext cx="6350" cy="3175"/>
          </a:xfrm>
          <a:custGeom>
            <a:avLst/>
            <a:gdLst>
              <a:gd name="T0" fmla="*/ 2 w 4"/>
              <a:gd name="T1" fmla="*/ 2 h 2"/>
              <a:gd name="T2" fmla="*/ 2 w 4"/>
              <a:gd name="T3" fmla="*/ 2 h 2"/>
              <a:gd name="T4" fmla="*/ 4 w 4"/>
              <a:gd name="T5" fmla="*/ 2 h 2"/>
              <a:gd name="T6" fmla="*/ 4 w 4"/>
              <a:gd name="T7" fmla="*/ 0 h 2"/>
              <a:gd name="T8" fmla="*/ 2 w 4"/>
              <a:gd name="T9" fmla="*/ 0 h 2"/>
              <a:gd name="T10" fmla="*/ 0 w 4"/>
              <a:gd name="T11" fmla="*/ 2 h 2"/>
              <a:gd name="T12" fmla="*/ 2 w 4"/>
              <a:gd name="T13" fmla="*/ 2 h 2"/>
              <a:gd name="T14" fmla="*/ 2 w 4"/>
              <a:gd name="T15" fmla="*/ 0 h 2"/>
              <a:gd name="T16" fmla="*/ 4 w 4"/>
              <a:gd name="T17" fmla="*/ 2 h 2"/>
              <a:gd name="T18" fmla="*/ 4 w 4"/>
              <a:gd name="T19" fmla="*/ 0 h 2"/>
              <a:gd name="T20" fmla="*/ 2 w 4"/>
              <a:gd name="T21" fmla="*/ 0 h 2"/>
              <a:gd name="T22" fmla="*/ 0 w 4"/>
              <a:gd name="T23" fmla="*/ 0 h 2"/>
              <a:gd name="T24" fmla="*/ 2 w 4"/>
              <a:gd name="T25"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11494" name="Freeform 1172"/>
          <p:cNvSpPr>
            <a:spLocks/>
          </p:cNvSpPr>
          <p:nvPr/>
        </p:nvSpPr>
        <p:spPr bwMode="auto">
          <a:xfrm>
            <a:off x="582613" y="476250"/>
            <a:ext cx="3175" cy="3175"/>
          </a:xfrm>
          <a:custGeom>
            <a:avLst/>
            <a:gdLst>
              <a:gd name="T0" fmla="*/ 0 w 2"/>
              <a:gd name="T1" fmla="*/ 2 h 2"/>
              <a:gd name="T2" fmla="*/ 0 w 2"/>
              <a:gd name="T3" fmla="*/ 2 h 2"/>
              <a:gd name="T4" fmla="*/ 2 w 2"/>
              <a:gd name="T5" fmla="*/ 2 h 2"/>
              <a:gd name="T6" fmla="*/ 0 w 2"/>
              <a:gd name="T7" fmla="*/ 0 h 2"/>
              <a:gd name="T8" fmla="*/ 0 w 2"/>
              <a:gd name="T9" fmla="*/ 2 h 2"/>
            </a:gdLst>
            <a:ahLst/>
            <a:cxnLst>
              <a:cxn ang="0">
                <a:pos x="T0" y="T1"/>
              </a:cxn>
              <a:cxn ang="0">
                <a:pos x="T2" y="T3"/>
              </a:cxn>
              <a:cxn ang="0">
                <a:pos x="T4" y="T5"/>
              </a:cxn>
              <a:cxn ang="0">
                <a:pos x="T6" y="T7"/>
              </a:cxn>
              <a:cxn ang="0">
                <a:pos x="T8" y="T9"/>
              </a:cxn>
            </a:cxnLst>
            <a:rect l="0" t="0" r="r" b="b"/>
            <a:pathLst>
              <a:path w="2" h="2">
                <a:moveTo>
                  <a:pt x="0" y="2"/>
                </a:moveTo>
                <a:lnTo>
                  <a:pt x="0" y="2"/>
                </a:lnTo>
                <a:lnTo>
                  <a:pt x="2" y="2"/>
                </a:lnTo>
                <a:lnTo>
                  <a:pt x="0" y="0"/>
                </a:lnTo>
                <a:lnTo>
                  <a:pt x="0" y="2"/>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11495" name="Freeform 1177"/>
          <p:cNvSpPr>
            <a:spLocks/>
          </p:cNvSpPr>
          <p:nvPr/>
        </p:nvSpPr>
        <p:spPr bwMode="auto">
          <a:xfrm>
            <a:off x="557213" y="534988"/>
            <a:ext cx="3175" cy="3175"/>
          </a:xfrm>
          <a:custGeom>
            <a:avLst/>
            <a:gdLst>
              <a:gd name="T0" fmla="*/ 0 w 2"/>
              <a:gd name="T1" fmla="*/ 2 h 2"/>
              <a:gd name="T2" fmla="*/ 2 w 2"/>
              <a:gd name="T3" fmla="*/ 2 h 2"/>
              <a:gd name="T4" fmla="*/ 2 w 2"/>
              <a:gd name="T5" fmla="*/ 0 h 2"/>
              <a:gd name="T6" fmla="*/ 0 w 2"/>
              <a:gd name="T7" fmla="*/ 0 h 2"/>
              <a:gd name="T8" fmla="*/ 0 w 2"/>
              <a:gd name="T9" fmla="*/ 2 h 2"/>
              <a:gd name="T10" fmla="*/ 2 w 2"/>
              <a:gd name="T11" fmla="*/ 2 h 2"/>
              <a:gd name="T12" fmla="*/ 2 w 2"/>
              <a:gd name="T13" fmla="*/ 0 h 2"/>
              <a:gd name="T14" fmla="*/ 2 w 2"/>
              <a:gd name="T15" fmla="*/ 2 h 2"/>
              <a:gd name="T16" fmla="*/ 2 w 2"/>
              <a:gd name="T17" fmla="*/ 0 h 2"/>
              <a:gd name="T18" fmla="*/ 0 w 2"/>
              <a:gd name="T19" fmla="*/ 0 h 2"/>
              <a:gd name="T20" fmla="*/ 0 w 2"/>
              <a:gd name="T21"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11496" name="Freeform 1180"/>
          <p:cNvSpPr>
            <a:spLocks/>
          </p:cNvSpPr>
          <p:nvPr/>
        </p:nvSpPr>
        <p:spPr bwMode="auto">
          <a:xfrm>
            <a:off x="560388" y="530225"/>
            <a:ext cx="3175" cy="4763"/>
          </a:xfrm>
          <a:custGeom>
            <a:avLst/>
            <a:gdLst>
              <a:gd name="T0" fmla="*/ 0 w 2"/>
              <a:gd name="T1" fmla="*/ 3 h 3"/>
              <a:gd name="T2" fmla="*/ 0 w 2"/>
              <a:gd name="T3" fmla="*/ 3 h 3"/>
              <a:gd name="T4" fmla="*/ 2 w 2"/>
              <a:gd name="T5" fmla="*/ 3 h 3"/>
              <a:gd name="T6" fmla="*/ 0 w 2"/>
              <a:gd name="T7" fmla="*/ 0 h 3"/>
              <a:gd name="T8" fmla="*/ 0 w 2"/>
              <a:gd name="T9" fmla="*/ 3 h 3"/>
              <a:gd name="T10" fmla="*/ 0 w 2"/>
              <a:gd name="T11" fmla="*/ 0 h 3"/>
              <a:gd name="T12" fmla="*/ 0 w 2"/>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2" h="3">
                <a:moveTo>
                  <a:pt x="0" y="3"/>
                </a:moveTo>
                <a:lnTo>
                  <a:pt x="0" y="3"/>
                </a:lnTo>
                <a:lnTo>
                  <a:pt x="2" y="3"/>
                </a:lnTo>
                <a:lnTo>
                  <a:pt x="0" y="0"/>
                </a:lnTo>
                <a:lnTo>
                  <a:pt x="0" y="3"/>
                </a:lnTo>
                <a:lnTo>
                  <a:pt x="0" y="0"/>
                </a:lnTo>
                <a:lnTo>
                  <a:pt x="0" y="3"/>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cxnSp>
        <p:nvCxnSpPr>
          <p:cNvPr id="11497" name="Line 1187"/>
          <p:cNvCxnSpPr>
            <a:cxnSpLocks noChangeShapeType="1"/>
          </p:cNvCxnSpPr>
          <p:nvPr/>
        </p:nvCxnSpPr>
        <p:spPr bwMode="auto">
          <a:xfrm>
            <a:off x="569913" y="520700"/>
            <a:ext cx="1587" cy="158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498" name="Line 1188"/>
          <p:cNvCxnSpPr>
            <a:cxnSpLocks noChangeShapeType="1"/>
          </p:cNvCxnSpPr>
          <p:nvPr/>
        </p:nvCxnSpPr>
        <p:spPr bwMode="auto">
          <a:xfrm>
            <a:off x="569913" y="520700"/>
            <a:ext cx="1587" cy="158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499" name="Freeform 1208"/>
          <p:cNvSpPr>
            <a:spLocks/>
          </p:cNvSpPr>
          <p:nvPr/>
        </p:nvSpPr>
        <p:spPr bwMode="auto">
          <a:xfrm>
            <a:off x="595313" y="557213"/>
            <a:ext cx="1587" cy="1587"/>
          </a:xfrm>
          <a:custGeom>
            <a:avLst/>
            <a:gdLst>
              <a:gd name="T0" fmla="*/ 0 w 1587"/>
              <a:gd name="T1" fmla="*/ 0 h 1587"/>
              <a:gd name="T2" fmla="*/ 0 w 1587"/>
              <a:gd name="T3" fmla="*/ 0 h 1587"/>
            </a:gdLst>
            <a:ahLst/>
            <a:cxnLst>
              <a:cxn ang="0">
                <a:pos x="T0" y="T1"/>
              </a:cxn>
              <a:cxn ang="0">
                <a:pos x="T2" y="T3"/>
              </a:cxn>
            </a:cxnLst>
            <a:rect l="0" t="0" r="r" b="b"/>
            <a:pathLst>
              <a:path w="1587" h="1587">
                <a:moveTo>
                  <a:pt x="0" y="0"/>
                </a:moveTo>
                <a:lnTo>
                  <a:pt x="0" y="0"/>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11500" name="Freeform 1210"/>
          <p:cNvSpPr>
            <a:spLocks/>
          </p:cNvSpPr>
          <p:nvPr/>
        </p:nvSpPr>
        <p:spPr bwMode="auto">
          <a:xfrm>
            <a:off x="595313" y="557213"/>
            <a:ext cx="3175" cy="3175"/>
          </a:xfrm>
          <a:custGeom>
            <a:avLst/>
            <a:gdLst>
              <a:gd name="T0" fmla="*/ 0 w 2"/>
              <a:gd name="T1" fmla="*/ 2 h 2"/>
              <a:gd name="T2" fmla="*/ 0 w 2"/>
              <a:gd name="T3" fmla="*/ 2 h 2"/>
              <a:gd name="T4" fmla="*/ 2 w 2"/>
              <a:gd name="T5" fmla="*/ 2 h 2"/>
              <a:gd name="T6" fmla="*/ 2 w 2"/>
              <a:gd name="T7" fmla="*/ 0 h 2"/>
              <a:gd name="T8" fmla="*/ 0 w 2"/>
              <a:gd name="T9" fmla="*/ 0 h 2"/>
              <a:gd name="T10" fmla="*/ 0 w 2"/>
              <a:gd name="T11" fmla="*/ 2 h 2"/>
              <a:gd name="T12" fmla="*/ 2 w 2"/>
              <a:gd name="T13" fmla="*/ 2 h 2"/>
              <a:gd name="T14" fmla="*/ 2 w 2"/>
              <a:gd name="T15" fmla="*/ 0 h 2"/>
              <a:gd name="T16" fmla="*/ 0 w 2"/>
              <a:gd name="T17" fmla="*/ 0 h 2"/>
              <a:gd name="T18" fmla="*/ 0 w 2"/>
              <a:gd name="T19"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11501" name="Freeform 1214"/>
          <p:cNvSpPr>
            <a:spLocks/>
          </p:cNvSpPr>
          <p:nvPr/>
        </p:nvSpPr>
        <p:spPr bwMode="auto">
          <a:xfrm>
            <a:off x="595313" y="557213"/>
            <a:ext cx="3175" cy="3175"/>
          </a:xfrm>
          <a:custGeom>
            <a:avLst/>
            <a:gdLst>
              <a:gd name="T0" fmla="*/ 0 w 2"/>
              <a:gd name="T1" fmla="*/ 2 h 2"/>
              <a:gd name="T2" fmla="*/ 2 w 2"/>
              <a:gd name="T3" fmla="*/ 2 h 2"/>
              <a:gd name="T4" fmla="*/ 0 w 2"/>
              <a:gd name="T5" fmla="*/ 0 h 2"/>
              <a:gd name="T6" fmla="*/ 0 w 2"/>
              <a:gd name="T7" fmla="*/ 2 h 2"/>
            </a:gdLst>
            <a:ahLst/>
            <a:cxnLst>
              <a:cxn ang="0">
                <a:pos x="T0" y="T1"/>
              </a:cxn>
              <a:cxn ang="0">
                <a:pos x="T2" y="T3"/>
              </a:cxn>
              <a:cxn ang="0">
                <a:pos x="T4" y="T5"/>
              </a:cxn>
              <a:cxn ang="0">
                <a:pos x="T6" y="T7"/>
              </a:cxn>
            </a:cxnLst>
            <a:rect l="0" t="0" r="r" b="b"/>
            <a:pathLst>
              <a:path w="2" h="2">
                <a:moveTo>
                  <a:pt x="0" y="2"/>
                </a:moveTo>
                <a:lnTo>
                  <a:pt x="2" y="2"/>
                </a:lnTo>
                <a:lnTo>
                  <a:pt x="0" y="0"/>
                </a:lnTo>
                <a:lnTo>
                  <a:pt x="0" y="2"/>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11502" name="Rectangle 1215"/>
          <p:cNvSpPr>
            <a:spLocks noChangeArrowheads="1"/>
          </p:cNvSpPr>
          <p:nvPr/>
        </p:nvSpPr>
        <p:spPr bwMode="auto">
          <a:xfrm>
            <a:off x="595313" y="627063"/>
            <a:ext cx="1587" cy="1587"/>
          </a:xfrm>
          <a:prstGeom prst="rect">
            <a:avLst/>
          </a:prstGeom>
          <a:solidFill>
            <a:srgbClr val="000000"/>
          </a:solidFill>
          <a:ln>
            <a:noFill/>
          </a:ln>
          <a:effectLst/>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p>
        </p:txBody>
      </p:sp>
      <p:sp>
        <p:nvSpPr>
          <p:cNvPr id="11503" name="Freeform 1217"/>
          <p:cNvSpPr>
            <a:spLocks/>
          </p:cNvSpPr>
          <p:nvPr/>
        </p:nvSpPr>
        <p:spPr bwMode="auto">
          <a:xfrm>
            <a:off x="595313" y="627063"/>
            <a:ext cx="1587" cy="1587"/>
          </a:xfrm>
          <a:custGeom>
            <a:avLst/>
            <a:gdLst>
              <a:gd name="T0" fmla="*/ 0 w 1587"/>
              <a:gd name="T1" fmla="*/ 0 h 1587"/>
              <a:gd name="T2" fmla="*/ 0 w 1587"/>
              <a:gd name="T3" fmla="*/ 0 h 1587"/>
            </a:gdLst>
            <a:ahLst/>
            <a:cxnLst>
              <a:cxn ang="0">
                <a:pos x="T0" y="T1"/>
              </a:cxn>
              <a:cxn ang="0">
                <a:pos x="T2" y="T3"/>
              </a:cxn>
            </a:cxnLst>
            <a:rect l="0" t="0" r="r" b="b"/>
            <a:pathLst>
              <a:path w="1587" h="1587">
                <a:moveTo>
                  <a:pt x="0" y="0"/>
                </a:moveTo>
                <a:lnTo>
                  <a:pt x="0" y="0"/>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11504" name="Freeform 1219"/>
          <p:cNvSpPr>
            <a:spLocks/>
          </p:cNvSpPr>
          <p:nvPr/>
        </p:nvSpPr>
        <p:spPr bwMode="auto">
          <a:xfrm>
            <a:off x="731838" y="541338"/>
            <a:ext cx="1587" cy="1587"/>
          </a:xfrm>
          <a:custGeom>
            <a:avLst/>
            <a:gdLst>
              <a:gd name="T0" fmla="*/ 0 w 1587"/>
              <a:gd name="T1" fmla="*/ 0 h 1587"/>
              <a:gd name="T2" fmla="*/ 0 w 1587"/>
              <a:gd name="T3" fmla="*/ 0 h 1587"/>
            </a:gdLst>
            <a:ahLst/>
            <a:cxnLst>
              <a:cxn ang="0">
                <a:pos x="T0" y="T1"/>
              </a:cxn>
              <a:cxn ang="0">
                <a:pos x="T2" y="T3"/>
              </a:cxn>
            </a:cxnLst>
            <a:rect l="0" t="0" r="r" b="b"/>
            <a:pathLst>
              <a:path w="1587" h="1587">
                <a:moveTo>
                  <a:pt x="0" y="0"/>
                </a:moveTo>
                <a:lnTo>
                  <a:pt x="0" y="0"/>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11505" name="Freeform 1221"/>
          <p:cNvSpPr>
            <a:spLocks/>
          </p:cNvSpPr>
          <p:nvPr/>
        </p:nvSpPr>
        <p:spPr bwMode="auto">
          <a:xfrm>
            <a:off x="731838" y="541338"/>
            <a:ext cx="3175" cy="3175"/>
          </a:xfrm>
          <a:custGeom>
            <a:avLst/>
            <a:gdLst>
              <a:gd name="T0" fmla="*/ 2 w 2"/>
              <a:gd name="T1" fmla="*/ 0 h 2"/>
              <a:gd name="T2" fmla="*/ 2 w 2"/>
              <a:gd name="T3" fmla="*/ 0 h 2"/>
              <a:gd name="T4" fmla="*/ 0 w 2"/>
              <a:gd name="T5" fmla="*/ 0 h 2"/>
              <a:gd name="T6" fmla="*/ 0 w 2"/>
              <a:gd name="T7" fmla="*/ 2 h 2"/>
              <a:gd name="T8" fmla="*/ 2 w 2"/>
              <a:gd name="T9" fmla="*/ 0 h 2"/>
              <a:gd name="T10" fmla="*/ 0 w 2"/>
              <a:gd name="T11" fmla="*/ 0 h 2"/>
              <a:gd name="T12" fmla="*/ 0 w 2"/>
              <a:gd name="T13" fmla="*/ 2 h 2"/>
              <a:gd name="T14" fmla="*/ 2 w 2"/>
              <a:gd name="T15" fmla="*/ 0 h 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11506" name="Freeform 1234"/>
          <p:cNvSpPr>
            <a:spLocks/>
          </p:cNvSpPr>
          <p:nvPr/>
        </p:nvSpPr>
        <p:spPr bwMode="auto">
          <a:xfrm>
            <a:off x="722313" y="550863"/>
            <a:ext cx="3175" cy="1587"/>
          </a:xfrm>
          <a:custGeom>
            <a:avLst/>
            <a:gdLst>
              <a:gd name="T0" fmla="*/ 0 w 2"/>
              <a:gd name="T1" fmla="*/ 0 h 1587"/>
              <a:gd name="T2" fmla="*/ 0 w 2"/>
              <a:gd name="T3" fmla="*/ 0 h 1587"/>
              <a:gd name="T4" fmla="*/ 2 w 2"/>
              <a:gd name="T5" fmla="*/ 0 h 1587"/>
              <a:gd name="T6" fmla="*/ 0 w 2"/>
              <a:gd name="T7" fmla="*/ 0 h 1587"/>
              <a:gd name="T8" fmla="*/ 2 w 2"/>
              <a:gd name="T9" fmla="*/ 0 h 1587"/>
              <a:gd name="T10" fmla="*/ 0 w 2"/>
              <a:gd name="T11" fmla="*/ 0 h 1587"/>
              <a:gd name="T12" fmla="*/ 2 w 2"/>
              <a:gd name="T13" fmla="*/ 0 h 1587"/>
              <a:gd name="T14" fmla="*/ 0 w 2"/>
              <a:gd name="T15" fmla="*/ 0 h 158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cxnSp>
        <p:nvCxnSpPr>
          <p:cNvPr id="11507" name="Line 1237"/>
          <p:cNvCxnSpPr>
            <a:cxnSpLocks noChangeShapeType="1"/>
          </p:cNvCxnSpPr>
          <p:nvPr/>
        </p:nvCxnSpPr>
        <p:spPr bwMode="auto">
          <a:xfrm>
            <a:off x="728663" y="544513"/>
            <a:ext cx="1587" cy="1587"/>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08" name="Line 1238"/>
          <p:cNvCxnSpPr>
            <a:cxnSpLocks noChangeShapeType="1"/>
          </p:cNvCxnSpPr>
          <p:nvPr/>
        </p:nvCxnSpPr>
        <p:spPr bwMode="auto">
          <a:xfrm>
            <a:off x="728663" y="544513"/>
            <a:ext cx="1587" cy="1587"/>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509" name="Freeform 1240"/>
          <p:cNvSpPr>
            <a:spLocks/>
          </p:cNvSpPr>
          <p:nvPr/>
        </p:nvSpPr>
        <p:spPr bwMode="auto">
          <a:xfrm>
            <a:off x="728663" y="541338"/>
            <a:ext cx="1587" cy="3175"/>
          </a:xfrm>
          <a:custGeom>
            <a:avLst/>
            <a:gdLst>
              <a:gd name="T0" fmla="*/ 0 w 1587"/>
              <a:gd name="T1" fmla="*/ 2 h 2"/>
              <a:gd name="T2" fmla="*/ 0 w 1587"/>
              <a:gd name="T3" fmla="*/ 2 h 2"/>
              <a:gd name="T4" fmla="*/ 0 w 1587"/>
              <a:gd name="T5" fmla="*/ 0 h 2"/>
              <a:gd name="T6" fmla="*/ 0 w 1587"/>
              <a:gd name="T7" fmla="*/ 2 h 2"/>
            </a:gdLst>
            <a:ahLst/>
            <a:cxnLst>
              <a:cxn ang="0">
                <a:pos x="T0" y="T1"/>
              </a:cxn>
              <a:cxn ang="0">
                <a:pos x="T2" y="T3"/>
              </a:cxn>
              <a:cxn ang="0">
                <a:pos x="T4" y="T5"/>
              </a:cxn>
              <a:cxn ang="0">
                <a:pos x="T6" y="T7"/>
              </a:cxn>
            </a:cxnLst>
            <a:rect l="0" t="0" r="r" b="b"/>
            <a:pathLst>
              <a:path w="1587" h="2">
                <a:moveTo>
                  <a:pt x="0" y="2"/>
                </a:moveTo>
                <a:lnTo>
                  <a:pt x="0" y="2"/>
                </a:lnTo>
                <a:lnTo>
                  <a:pt x="0" y="0"/>
                </a:lnTo>
                <a:lnTo>
                  <a:pt x="0" y="2"/>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11510" name="Freeform 1243"/>
          <p:cNvSpPr>
            <a:spLocks/>
          </p:cNvSpPr>
          <p:nvPr/>
        </p:nvSpPr>
        <p:spPr bwMode="auto">
          <a:xfrm>
            <a:off x="728663" y="538163"/>
            <a:ext cx="3175" cy="3175"/>
          </a:xfrm>
          <a:custGeom>
            <a:avLst/>
            <a:gdLst>
              <a:gd name="T0" fmla="*/ 2 w 2"/>
              <a:gd name="T1" fmla="*/ 2 h 2"/>
              <a:gd name="T2" fmla="*/ 2 w 2"/>
              <a:gd name="T3" fmla="*/ 2 h 2"/>
              <a:gd name="T4" fmla="*/ 0 w 2"/>
              <a:gd name="T5" fmla="*/ 2 h 2"/>
              <a:gd name="T6" fmla="*/ 2 w 2"/>
              <a:gd name="T7" fmla="*/ 2 h 2"/>
              <a:gd name="T8" fmla="*/ 0 w 2"/>
              <a:gd name="T9" fmla="*/ 2 h 2"/>
              <a:gd name="T10" fmla="*/ 2 w 2"/>
              <a:gd name="T11" fmla="*/ 2 h 2"/>
              <a:gd name="T12" fmla="*/ 0 w 2"/>
              <a:gd name="T13" fmla="*/ 0 h 2"/>
              <a:gd name="T14" fmla="*/ 0 w 2"/>
              <a:gd name="T15" fmla="*/ 2 h 2"/>
              <a:gd name="T16" fmla="*/ 2 w 2"/>
              <a:gd name="T17"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11511" name="Freeform 1246"/>
          <p:cNvSpPr>
            <a:spLocks/>
          </p:cNvSpPr>
          <p:nvPr/>
        </p:nvSpPr>
        <p:spPr bwMode="auto">
          <a:xfrm>
            <a:off x="725488" y="547688"/>
            <a:ext cx="3175" cy="3175"/>
          </a:xfrm>
          <a:custGeom>
            <a:avLst/>
            <a:gdLst>
              <a:gd name="T0" fmla="*/ 0 w 2"/>
              <a:gd name="T1" fmla="*/ 2 h 2"/>
              <a:gd name="T2" fmla="*/ 0 w 2"/>
              <a:gd name="T3" fmla="*/ 2 h 2"/>
              <a:gd name="T4" fmla="*/ 2 w 2"/>
              <a:gd name="T5" fmla="*/ 0 h 2"/>
              <a:gd name="T6" fmla="*/ 0 w 2"/>
              <a:gd name="T7" fmla="*/ 0 h 2"/>
              <a:gd name="T8" fmla="*/ 0 w 2"/>
              <a:gd name="T9" fmla="*/ 2 h 2"/>
              <a:gd name="T10" fmla="*/ 2 w 2"/>
              <a:gd name="T11" fmla="*/ 0 h 2"/>
              <a:gd name="T12" fmla="*/ 0 w 2"/>
              <a:gd name="T13" fmla="*/ 0 h 2"/>
              <a:gd name="T14" fmla="*/ 0 w 2"/>
              <a:gd name="T15" fmla="*/ 2 h 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11512" name="Freeform 1250"/>
          <p:cNvSpPr>
            <a:spLocks/>
          </p:cNvSpPr>
          <p:nvPr/>
        </p:nvSpPr>
        <p:spPr bwMode="auto">
          <a:xfrm>
            <a:off x="731838" y="530225"/>
            <a:ext cx="3175" cy="1588"/>
          </a:xfrm>
          <a:custGeom>
            <a:avLst/>
            <a:gdLst>
              <a:gd name="T0" fmla="*/ 2 w 2"/>
              <a:gd name="T1" fmla="*/ 0 h 1588"/>
              <a:gd name="T2" fmla="*/ 0 w 2"/>
              <a:gd name="T3" fmla="*/ 0 h 1588"/>
              <a:gd name="T4" fmla="*/ 2 w 2"/>
              <a:gd name="T5" fmla="*/ 0 h 1588"/>
            </a:gdLst>
            <a:ahLst/>
            <a:cxnLst>
              <a:cxn ang="0">
                <a:pos x="T0" y="T1"/>
              </a:cxn>
              <a:cxn ang="0">
                <a:pos x="T2" y="T3"/>
              </a:cxn>
              <a:cxn ang="0">
                <a:pos x="T4" y="T5"/>
              </a:cxn>
            </a:cxnLst>
            <a:rect l="0" t="0" r="r" b="b"/>
            <a:pathLst>
              <a:path w="2" h="1588">
                <a:moveTo>
                  <a:pt x="2" y="0"/>
                </a:moveTo>
                <a:lnTo>
                  <a:pt x="0" y="0"/>
                </a:lnTo>
                <a:lnTo>
                  <a:pt x="2" y="0"/>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11513" name="Freeform 1252"/>
          <p:cNvSpPr>
            <a:spLocks/>
          </p:cNvSpPr>
          <p:nvPr/>
        </p:nvSpPr>
        <p:spPr bwMode="auto">
          <a:xfrm>
            <a:off x="731838" y="527050"/>
            <a:ext cx="3175" cy="7938"/>
          </a:xfrm>
          <a:custGeom>
            <a:avLst/>
            <a:gdLst>
              <a:gd name="T0" fmla="*/ 2 w 2"/>
              <a:gd name="T1" fmla="*/ 2 h 5"/>
              <a:gd name="T2" fmla="*/ 2 w 2"/>
              <a:gd name="T3" fmla="*/ 2 h 5"/>
              <a:gd name="T4" fmla="*/ 0 w 2"/>
              <a:gd name="T5" fmla="*/ 0 h 5"/>
              <a:gd name="T6" fmla="*/ 0 w 2"/>
              <a:gd name="T7" fmla="*/ 2 h 5"/>
              <a:gd name="T8" fmla="*/ 2 w 2"/>
              <a:gd name="T9" fmla="*/ 5 h 5"/>
              <a:gd name="T10" fmla="*/ 2 w 2"/>
              <a:gd name="T11" fmla="*/ 2 h 5"/>
              <a:gd name="T12" fmla="*/ 0 w 2"/>
              <a:gd name="T13" fmla="*/ 0 h 5"/>
              <a:gd name="T14" fmla="*/ 0 w 2"/>
              <a:gd name="T15" fmla="*/ 2 h 5"/>
              <a:gd name="T16" fmla="*/ 2 w 2"/>
              <a:gd name="T17" fmla="*/ 5 h 5"/>
              <a:gd name="T18" fmla="*/ 2 w 2"/>
              <a:gd name="T1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11514" name="Freeform 1255"/>
          <p:cNvSpPr>
            <a:spLocks/>
          </p:cNvSpPr>
          <p:nvPr/>
        </p:nvSpPr>
        <p:spPr bwMode="auto">
          <a:xfrm>
            <a:off x="712788" y="550863"/>
            <a:ext cx="3175" cy="1587"/>
          </a:xfrm>
          <a:custGeom>
            <a:avLst/>
            <a:gdLst>
              <a:gd name="T0" fmla="*/ 0 w 2"/>
              <a:gd name="T1" fmla="*/ 0 h 1587"/>
              <a:gd name="T2" fmla="*/ 2 w 2"/>
              <a:gd name="T3" fmla="*/ 0 h 1587"/>
              <a:gd name="T4" fmla="*/ 0 w 2"/>
              <a:gd name="T5" fmla="*/ 0 h 1587"/>
              <a:gd name="T6" fmla="*/ 2 w 2"/>
              <a:gd name="T7" fmla="*/ 0 h 1587"/>
              <a:gd name="T8" fmla="*/ 0 w 2"/>
              <a:gd name="T9" fmla="*/ 0 h 1587"/>
            </a:gdLst>
            <a:ahLst/>
            <a:cxnLst>
              <a:cxn ang="0">
                <a:pos x="T0" y="T1"/>
              </a:cxn>
              <a:cxn ang="0">
                <a:pos x="T2" y="T3"/>
              </a:cxn>
              <a:cxn ang="0">
                <a:pos x="T4" y="T5"/>
              </a:cxn>
              <a:cxn ang="0">
                <a:pos x="T6" y="T7"/>
              </a:cxn>
              <a:cxn ang="0">
                <a:pos x="T8" y="T9"/>
              </a:cxn>
            </a:cxnLst>
            <a:rect l="0" t="0" r="r" b="b"/>
            <a:pathLst>
              <a:path w="2" h="1587">
                <a:moveTo>
                  <a:pt x="0" y="0"/>
                </a:moveTo>
                <a:lnTo>
                  <a:pt x="2" y="0"/>
                </a:lnTo>
                <a:lnTo>
                  <a:pt x="0" y="0"/>
                </a:lnTo>
                <a:lnTo>
                  <a:pt x="2" y="0"/>
                </a:lnTo>
                <a:lnTo>
                  <a:pt x="0" y="0"/>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11515" name="Rectangle 1256"/>
          <p:cNvSpPr>
            <a:spLocks noChangeArrowheads="1"/>
          </p:cNvSpPr>
          <p:nvPr/>
        </p:nvSpPr>
        <p:spPr bwMode="auto">
          <a:xfrm>
            <a:off x="722313" y="550863"/>
            <a:ext cx="1587" cy="1587"/>
          </a:xfrm>
          <a:prstGeom prst="rect">
            <a:avLst/>
          </a:prstGeom>
          <a:solidFill>
            <a:srgbClr val="FFFFFF"/>
          </a:solidFill>
          <a:ln>
            <a:noFill/>
          </a:ln>
          <a:effectLst/>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p>
        </p:txBody>
      </p:sp>
      <p:sp>
        <p:nvSpPr>
          <p:cNvPr id="11516" name="Freeform 1258"/>
          <p:cNvSpPr>
            <a:spLocks/>
          </p:cNvSpPr>
          <p:nvPr/>
        </p:nvSpPr>
        <p:spPr bwMode="auto">
          <a:xfrm>
            <a:off x="722313" y="550863"/>
            <a:ext cx="1587" cy="1587"/>
          </a:xfrm>
          <a:custGeom>
            <a:avLst/>
            <a:gdLst>
              <a:gd name="T0" fmla="*/ 0 w 1587"/>
              <a:gd name="T1" fmla="*/ 0 h 1587"/>
              <a:gd name="T2" fmla="*/ 0 w 1587"/>
              <a:gd name="T3" fmla="*/ 0 h 1587"/>
            </a:gdLst>
            <a:ahLst/>
            <a:cxnLst>
              <a:cxn ang="0">
                <a:pos x="T0" y="T1"/>
              </a:cxn>
              <a:cxn ang="0">
                <a:pos x="T2" y="T3"/>
              </a:cxn>
            </a:cxnLst>
            <a:rect l="0" t="0" r="r" b="b"/>
            <a:pathLst>
              <a:path w="1587" h="1587">
                <a:moveTo>
                  <a:pt x="0" y="0"/>
                </a:moveTo>
                <a:lnTo>
                  <a:pt x="0" y="0"/>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11517" name="Freeform 1266"/>
          <p:cNvSpPr>
            <a:spLocks/>
          </p:cNvSpPr>
          <p:nvPr/>
        </p:nvSpPr>
        <p:spPr bwMode="auto">
          <a:xfrm>
            <a:off x="728663" y="534988"/>
            <a:ext cx="1587" cy="1587"/>
          </a:xfrm>
          <a:custGeom>
            <a:avLst/>
            <a:gdLst>
              <a:gd name="T0" fmla="*/ 0 w 1587"/>
              <a:gd name="T1" fmla="*/ 0 h 1587"/>
              <a:gd name="T2" fmla="*/ 0 w 1587"/>
              <a:gd name="T3" fmla="*/ 0 h 1587"/>
            </a:gdLst>
            <a:ahLst/>
            <a:cxnLst>
              <a:cxn ang="0">
                <a:pos x="T0" y="T1"/>
              </a:cxn>
              <a:cxn ang="0">
                <a:pos x="T2" y="T3"/>
              </a:cxn>
            </a:cxnLst>
            <a:rect l="0" t="0" r="r" b="b"/>
            <a:pathLst>
              <a:path w="1587" h="1587">
                <a:moveTo>
                  <a:pt x="0" y="0"/>
                </a:moveTo>
                <a:lnTo>
                  <a:pt x="0" y="0"/>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11518" name="Freeform 1269"/>
          <p:cNvSpPr>
            <a:spLocks/>
          </p:cNvSpPr>
          <p:nvPr/>
        </p:nvSpPr>
        <p:spPr bwMode="auto">
          <a:xfrm>
            <a:off x="728663" y="530225"/>
            <a:ext cx="3175" cy="4763"/>
          </a:xfrm>
          <a:custGeom>
            <a:avLst/>
            <a:gdLst>
              <a:gd name="T0" fmla="*/ 0 w 2"/>
              <a:gd name="T1" fmla="*/ 3 h 3"/>
              <a:gd name="T2" fmla="*/ 2 w 2"/>
              <a:gd name="T3" fmla="*/ 0 h 3"/>
              <a:gd name="T4" fmla="*/ 0 w 2"/>
              <a:gd name="T5" fmla="*/ 0 h 3"/>
              <a:gd name="T6" fmla="*/ 0 w 2"/>
              <a:gd name="T7" fmla="*/ 3 h 3"/>
              <a:gd name="T8" fmla="*/ 2 w 2"/>
              <a:gd name="T9" fmla="*/ 0 h 3"/>
              <a:gd name="T10" fmla="*/ 0 w 2"/>
              <a:gd name="T11" fmla="*/ 0 h 3"/>
              <a:gd name="T12" fmla="*/ 0 w 2"/>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2" h="3">
                <a:moveTo>
                  <a:pt x="0" y="3"/>
                </a:moveTo>
                <a:lnTo>
                  <a:pt x="2" y="0"/>
                </a:lnTo>
                <a:lnTo>
                  <a:pt x="0" y="0"/>
                </a:lnTo>
                <a:lnTo>
                  <a:pt x="0" y="3"/>
                </a:lnTo>
                <a:lnTo>
                  <a:pt x="2" y="0"/>
                </a:lnTo>
                <a:lnTo>
                  <a:pt x="0" y="0"/>
                </a:lnTo>
                <a:lnTo>
                  <a:pt x="0" y="3"/>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cxnSp>
        <p:nvCxnSpPr>
          <p:cNvPr id="11519" name="Line 1270"/>
          <p:cNvCxnSpPr>
            <a:cxnSpLocks noChangeShapeType="1"/>
          </p:cNvCxnSpPr>
          <p:nvPr/>
        </p:nvCxnSpPr>
        <p:spPr bwMode="auto">
          <a:xfrm>
            <a:off x="728663" y="530225"/>
            <a:ext cx="1587" cy="158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20" name="Line 1271"/>
          <p:cNvCxnSpPr>
            <a:cxnSpLocks noChangeShapeType="1"/>
          </p:cNvCxnSpPr>
          <p:nvPr/>
        </p:nvCxnSpPr>
        <p:spPr bwMode="auto">
          <a:xfrm>
            <a:off x="728663" y="530225"/>
            <a:ext cx="1587" cy="158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521" name="Rectangle 1272"/>
          <p:cNvSpPr>
            <a:spLocks noChangeArrowheads="1"/>
          </p:cNvSpPr>
          <p:nvPr/>
        </p:nvSpPr>
        <p:spPr bwMode="auto">
          <a:xfrm>
            <a:off x="728663" y="530225"/>
            <a:ext cx="1587" cy="1588"/>
          </a:xfrm>
          <a:prstGeom prst="rect">
            <a:avLst/>
          </a:prstGeom>
          <a:solidFill>
            <a:srgbClr val="FFFFFF"/>
          </a:solidFill>
          <a:ln>
            <a:noFill/>
          </a:ln>
          <a:effectLst/>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p>
        </p:txBody>
      </p:sp>
      <p:sp>
        <p:nvSpPr>
          <p:cNvPr id="11522" name="Rectangle 1273"/>
          <p:cNvSpPr>
            <a:spLocks noChangeArrowheads="1"/>
          </p:cNvSpPr>
          <p:nvPr/>
        </p:nvSpPr>
        <p:spPr bwMode="auto">
          <a:xfrm>
            <a:off x="728663" y="530225"/>
            <a:ext cx="1587"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p>
        </p:txBody>
      </p:sp>
      <p:cxnSp>
        <p:nvCxnSpPr>
          <p:cNvPr id="11523" name="Line 1274"/>
          <p:cNvCxnSpPr>
            <a:cxnSpLocks noChangeShapeType="1"/>
          </p:cNvCxnSpPr>
          <p:nvPr/>
        </p:nvCxnSpPr>
        <p:spPr bwMode="auto">
          <a:xfrm>
            <a:off x="728663" y="527050"/>
            <a:ext cx="1587" cy="158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24" name="Line 1275"/>
          <p:cNvCxnSpPr>
            <a:cxnSpLocks noChangeShapeType="1"/>
          </p:cNvCxnSpPr>
          <p:nvPr/>
        </p:nvCxnSpPr>
        <p:spPr bwMode="auto">
          <a:xfrm>
            <a:off x="728663" y="527050"/>
            <a:ext cx="1587" cy="158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525" name="Freeform 1277"/>
          <p:cNvSpPr>
            <a:spLocks/>
          </p:cNvSpPr>
          <p:nvPr/>
        </p:nvSpPr>
        <p:spPr bwMode="auto">
          <a:xfrm>
            <a:off x="728663" y="523875"/>
            <a:ext cx="1587" cy="3175"/>
          </a:xfrm>
          <a:custGeom>
            <a:avLst/>
            <a:gdLst>
              <a:gd name="T0" fmla="*/ 0 w 1587"/>
              <a:gd name="T1" fmla="*/ 2 h 2"/>
              <a:gd name="T2" fmla="*/ 0 w 1587"/>
              <a:gd name="T3" fmla="*/ 2 h 2"/>
              <a:gd name="T4" fmla="*/ 0 w 1587"/>
              <a:gd name="T5" fmla="*/ 0 h 2"/>
              <a:gd name="T6" fmla="*/ 0 w 1587"/>
              <a:gd name="T7" fmla="*/ 2 h 2"/>
            </a:gdLst>
            <a:ahLst/>
            <a:cxnLst>
              <a:cxn ang="0">
                <a:pos x="T0" y="T1"/>
              </a:cxn>
              <a:cxn ang="0">
                <a:pos x="T2" y="T3"/>
              </a:cxn>
              <a:cxn ang="0">
                <a:pos x="T4" y="T5"/>
              </a:cxn>
              <a:cxn ang="0">
                <a:pos x="T6" y="T7"/>
              </a:cxn>
            </a:cxnLst>
            <a:rect l="0" t="0" r="r" b="b"/>
            <a:pathLst>
              <a:path w="1587" h="2">
                <a:moveTo>
                  <a:pt x="0" y="2"/>
                </a:moveTo>
                <a:lnTo>
                  <a:pt x="0" y="2"/>
                </a:lnTo>
                <a:lnTo>
                  <a:pt x="0" y="0"/>
                </a:lnTo>
                <a:lnTo>
                  <a:pt x="0" y="2"/>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11526" name="Freeform 1287"/>
          <p:cNvSpPr>
            <a:spLocks/>
          </p:cNvSpPr>
          <p:nvPr/>
        </p:nvSpPr>
        <p:spPr bwMode="auto">
          <a:xfrm>
            <a:off x="719138" y="514350"/>
            <a:ext cx="3175" cy="3175"/>
          </a:xfrm>
          <a:custGeom>
            <a:avLst/>
            <a:gdLst>
              <a:gd name="T0" fmla="*/ 0 w 2"/>
              <a:gd name="T1" fmla="*/ 0 h 2"/>
              <a:gd name="T2" fmla="*/ 0 w 2"/>
              <a:gd name="T3" fmla="*/ 2 h 2"/>
              <a:gd name="T4" fmla="*/ 2 w 2"/>
              <a:gd name="T5" fmla="*/ 2 h 2"/>
              <a:gd name="T6" fmla="*/ 2 w 2"/>
              <a:gd name="T7" fmla="*/ 0 h 2"/>
              <a:gd name="T8" fmla="*/ 0 w 2"/>
              <a:gd name="T9" fmla="*/ 0 h 2"/>
              <a:gd name="T10" fmla="*/ 0 w 2"/>
              <a:gd name="T11" fmla="*/ 2 h 2"/>
              <a:gd name="T12" fmla="*/ 2 w 2"/>
              <a:gd name="T13" fmla="*/ 2 h 2"/>
              <a:gd name="T14" fmla="*/ 0 w 2"/>
              <a:gd name="T15" fmla="*/ 0 h 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11527" name="Freeform 1290"/>
          <p:cNvSpPr>
            <a:spLocks/>
          </p:cNvSpPr>
          <p:nvPr/>
        </p:nvSpPr>
        <p:spPr bwMode="auto">
          <a:xfrm>
            <a:off x="719138" y="517525"/>
            <a:ext cx="3175" cy="3175"/>
          </a:xfrm>
          <a:custGeom>
            <a:avLst/>
            <a:gdLst>
              <a:gd name="T0" fmla="*/ 0 w 2"/>
              <a:gd name="T1" fmla="*/ 2 h 2"/>
              <a:gd name="T2" fmla="*/ 0 w 2"/>
              <a:gd name="T3" fmla="*/ 2 h 2"/>
              <a:gd name="T4" fmla="*/ 2 w 2"/>
              <a:gd name="T5" fmla="*/ 2 h 2"/>
              <a:gd name="T6" fmla="*/ 2 w 2"/>
              <a:gd name="T7" fmla="*/ 0 h 2"/>
              <a:gd name="T8" fmla="*/ 0 w 2"/>
              <a:gd name="T9" fmla="*/ 0 h 2"/>
              <a:gd name="T10" fmla="*/ 2 w 2"/>
              <a:gd name="T11" fmla="*/ 0 h 2"/>
              <a:gd name="T12" fmla="*/ 0 w 2"/>
              <a:gd name="T13" fmla="*/ 0 h 2"/>
              <a:gd name="T14" fmla="*/ 0 w 2"/>
              <a:gd name="T15" fmla="*/ 2 h 2"/>
              <a:gd name="T16" fmla="*/ 0 w 2"/>
              <a:gd name="T17" fmla="*/ 0 h 2"/>
              <a:gd name="T18" fmla="*/ 0 w 2"/>
              <a:gd name="T19" fmla="*/ 2 h 2"/>
              <a:gd name="T20" fmla="*/ 2 w 2"/>
              <a:gd name="T21" fmla="*/ 2 h 2"/>
              <a:gd name="T22" fmla="*/ 2 w 2"/>
              <a:gd name="T23" fmla="*/ 0 h 2"/>
              <a:gd name="T24" fmla="*/ 0 w 2"/>
              <a:gd name="T25" fmla="*/ 0 h 2"/>
              <a:gd name="T26" fmla="*/ 0 w 2"/>
              <a:gd name="T27" fmla="*/ 2 h 2"/>
              <a:gd name="T28" fmla="*/ 2 w 2"/>
              <a:gd name="T29" fmla="*/ 2 h 2"/>
              <a:gd name="T30" fmla="*/ 0 w 2"/>
              <a:gd name="T31"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11528" name="Rectangle 1335"/>
          <p:cNvSpPr>
            <a:spLocks noChangeArrowheads="1"/>
          </p:cNvSpPr>
          <p:nvPr/>
        </p:nvSpPr>
        <p:spPr bwMode="auto">
          <a:xfrm>
            <a:off x="468313" y="508000"/>
            <a:ext cx="1587" cy="1588"/>
          </a:xfrm>
          <a:prstGeom prst="rect">
            <a:avLst/>
          </a:prstGeom>
          <a:solidFill>
            <a:srgbClr val="000000"/>
          </a:solidFill>
          <a:ln>
            <a:noFill/>
          </a:ln>
          <a:effectLst/>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p>
        </p:txBody>
      </p:sp>
      <p:sp>
        <p:nvSpPr>
          <p:cNvPr id="11529" name="Rectangle 1336"/>
          <p:cNvSpPr>
            <a:spLocks noChangeArrowheads="1"/>
          </p:cNvSpPr>
          <p:nvPr/>
        </p:nvSpPr>
        <p:spPr bwMode="auto">
          <a:xfrm>
            <a:off x="474663" y="495300"/>
            <a:ext cx="1587" cy="1588"/>
          </a:xfrm>
          <a:prstGeom prst="rect">
            <a:avLst/>
          </a:prstGeom>
          <a:solidFill>
            <a:srgbClr val="000000"/>
          </a:solidFill>
          <a:ln>
            <a:noFill/>
          </a:ln>
          <a:effectLst/>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p>
        </p:txBody>
      </p:sp>
      <p:sp>
        <p:nvSpPr>
          <p:cNvPr id="11530" name="Rectangle 1337"/>
          <p:cNvSpPr>
            <a:spLocks noChangeArrowheads="1"/>
          </p:cNvSpPr>
          <p:nvPr/>
        </p:nvSpPr>
        <p:spPr bwMode="auto">
          <a:xfrm>
            <a:off x="474663" y="495300"/>
            <a:ext cx="1587" cy="1588"/>
          </a:xfrm>
          <a:prstGeom prst="rect">
            <a:avLst/>
          </a:prstGeom>
          <a:solidFill>
            <a:srgbClr val="000000"/>
          </a:solidFill>
          <a:ln>
            <a:noFill/>
          </a:ln>
          <a:effectLst/>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p>
        </p:txBody>
      </p:sp>
      <p:sp>
        <p:nvSpPr>
          <p:cNvPr id="11531" name="Rectangle 1340"/>
          <p:cNvSpPr>
            <a:spLocks noChangeArrowheads="1"/>
          </p:cNvSpPr>
          <p:nvPr/>
        </p:nvSpPr>
        <p:spPr bwMode="auto">
          <a:xfrm>
            <a:off x="468313" y="508000"/>
            <a:ext cx="1587" cy="1588"/>
          </a:xfrm>
          <a:prstGeom prst="rect">
            <a:avLst/>
          </a:prstGeom>
          <a:solidFill>
            <a:srgbClr val="FFFFFF"/>
          </a:solidFill>
          <a:ln>
            <a:noFill/>
          </a:ln>
          <a:effectLst/>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p>
        </p:txBody>
      </p:sp>
      <p:sp>
        <p:nvSpPr>
          <p:cNvPr id="11532" name="Rectangle 1341"/>
          <p:cNvSpPr>
            <a:spLocks noChangeArrowheads="1"/>
          </p:cNvSpPr>
          <p:nvPr/>
        </p:nvSpPr>
        <p:spPr bwMode="auto">
          <a:xfrm>
            <a:off x="468313" y="508000"/>
            <a:ext cx="1587" cy="1588"/>
          </a:xfrm>
          <a:prstGeom prst="rect">
            <a:avLst/>
          </a:prstGeom>
          <a:solidFill>
            <a:srgbClr val="FFFFFF"/>
          </a:solidFill>
          <a:ln>
            <a:noFill/>
          </a:ln>
          <a:effectLst/>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p>
        </p:txBody>
      </p:sp>
      <p:sp>
        <p:nvSpPr>
          <p:cNvPr id="11533" name="Rectangle 1342"/>
          <p:cNvSpPr>
            <a:spLocks noChangeArrowheads="1"/>
          </p:cNvSpPr>
          <p:nvPr/>
        </p:nvSpPr>
        <p:spPr bwMode="auto">
          <a:xfrm>
            <a:off x="468313" y="508000"/>
            <a:ext cx="1587" cy="1588"/>
          </a:xfrm>
          <a:prstGeom prst="rect">
            <a:avLst/>
          </a:prstGeom>
          <a:solidFill>
            <a:srgbClr val="FFFFFF"/>
          </a:solidFill>
          <a:ln>
            <a:noFill/>
          </a:ln>
          <a:effectLst/>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p>
        </p:txBody>
      </p:sp>
      <p:sp>
        <p:nvSpPr>
          <p:cNvPr id="11534" name="Rectangle 1343"/>
          <p:cNvSpPr>
            <a:spLocks noChangeArrowheads="1"/>
          </p:cNvSpPr>
          <p:nvPr/>
        </p:nvSpPr>
        <p:spPr bwMode="auto">
          <a:xfrm>
            <a:off x="468313" y="508000"/>
            <a:ext cx="1587" cy="1588"/>
          </a:xfrm>
          <a:prstGeom prst="rect">
            <a:avLst/>
          </a:prstGeom>
          <a:solidFill>
            <a:srgbClr val="000000"/>
          </a:solidFill>
          <a:ln>
            <a:noFill/>
          </a:ln>
          <a:effectLst/>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p>
        </p:txBody>
      </p:sp>
      <p:sp>
        <p:nvSpPr>
          <p:cNvPr id="11535" name="Rectangle 1344"/>
          <p:cNvSpPr>
            <a:spLocks noChangeArrowheads="1"/>
          </p:cNvSpPr>
          <p:nvPr/>
        </p:nvSpPr>
        <p:spPr bwMode="auto">
          <a:xfrm>
            <a:off x="465138" y="485775"/>
            <a:ext cx="1587" cy="3175"/>
          </a:xfrm>
          <a:prstGeom prst="rect">
            <a:avLst/>
          </a:prstGeom>
          <a:solidFill>
            <a:srgbClr val="FFFFFF"/>
          </a:solidFill>
          <a:ln>
            <a:noFill/>
          </a:ln>
          <a:effectLst/>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p>
        </p:txBody>
      </p:sp>
      <p:sp>
        <p:nvSpPr>
          <p:cNvPr id="11536" name="Rectangle 66"/>
          <p:cNvSpPr>
            <a:spLocks noChangeArrowheads="1"/>
          </p:cNvSpPr>
          <p:nvPr/>
        </p:nvSpPr>
        <p:spPr bwMode="auto">
          <a:xfrm>
            <a:off x="0" y="2828925"/>
            <a:ext cx="9144000" cy="176213"/>
          </a:xfrm>
          <a:prstGeom prst="rect">
            <a:avLst/>
          </a:prstGeom>
          <a:solidFill>
            <a:srgbClr val="002345"/>
          </a:solidFill>
          <a:ln>
            <a:noFill/>
          </a:ln>
          <a:effectLst/>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115888" indent="-115888"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solidFill>
                <a:schemeClr val="bg1"/>
              </a:solidFill>
            </a:endParaRPr>
          </a:p>
        </p:txBody>
      </p:sp>
      <p:sp>
        <p:nvSpPr>
          <p:cNvPr id="11537" name="Rectangle 2"/>
          <p:cNvSpPr>
            <a:spLocks noGrp="1" noChangeArrowheads="1"/>
          </p:cNvSpPr>
          <p:nvPr>
            <p:ph type="title"/>
          </p:nvPr>
        </p:nvSpPr>
        <p:spPr bwMode="auto">
          <a:xfrm>
            <a:off x="357188" y="301625"/>
            <a:ext cx="8461375" cy="1208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en-US" altLang="sr-Latn-RS"/>
              <a:t>Click to edit Master title style</a:t>
            </a:r>
          </a:p>
        </p:txBody>
      </p:sp>
      <p:sp>
        <p:nvSpPr>
          <p:cNvPr id="11538" name="Rectangle 3"/>
          <p:cNvSpPr>
            <a:spLocks noGrp="1" noChangeArrowheads="1"/>
          </p:cNvSpPr>
          <p:nvPr>
            <p:ph type="body" idx="1"/>
          </p:nvPr>
        </p:nvSpPr>
        <p:spPr bwMode="auto">
          <a:xfrm>
            <a:off x="357188" y="1697038"/>
            <a:ext cx="8478837" cy="43894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sr-Latn-RS"/>
              <a:t>Paragraph content</a:t>
            </a:r>
          </a:p>
          <a:p>
            <a:pPr lvl="1"/>
            <a:r>
              <a:rPr lang="en-US" altLang="sr-Latn-RS"/>
              <a:t>Bullets</a:t>
            </a:r>
          </a:p>
          <a:p>
            <a:pPr lvl="4"/>
            <a:r>
              <a:rPr lang="en-US" altLang="sr-Latn-RS"/>
              <a:t>Bullets</a:t>
            </a:r>
          </a:p>
          <a:p>
            <a:pPr lvl="3"/>
            <a:r>
              <a:rPr lang="en-US" altLang="sr-Latn-RS"/>
              <a:t>Bullets</a:t>
            </a:r>
          </a:p>
          <a:p>
            <a:pPr lvl="4"/>
            <a:r>
              <a:rPr lang="en-US" altLang="sr-Latn-RS"/>
              <a:t>Bullets</a:t>
            </a:r>
          </a:p>
        </p:txBody>
      </p:sp>
    </p:spTree>
  </p:cSld>
  <p:clrMap bg1="lt1" tx1="dk1" bg2="lt2" tx2="dk2" accent1="accent1" accent2="accent2" accent3="accent3" accent4="accent4" accent5="accent5" accent6="accent6" hlink="hlink" folHlink="folHlink"/>
  <p:sldLayoutIdLst>
    <p:sldLayoutId id="2147485590" r:id="rId1"/>
    <p:sldLayoutId id="2147485591" r:id="rId2"/>
    <p:sldLayoutId id="2147485592" r:id="rId3"/>
    <p:sldLayoutId id="2147485593" r:id="rId4"/>
    <p:sldLayoutId id="2147485594" r:id="rId5"/>
    <p:sldLayoutId id="2147485595" r:id="rId6"/>
    <p:sldLayoutId id="2147485596" r:id="rId7"/>
    <p:sldLayoutId id="2147485597" r:id="rId8"/>
    <p:sldLayoutId id="2147485598" r:id="rId9"/>
    <p:sldLayoutId id="2147485599" r:id="rId10"/>
    <p:sldLayoutId id="2147485600" r:id="rId11"/>
  </p:sldLayoutIdLst>
  <p:txStyles>
    <p:titleStyle>
      <a:lvl1pPr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1pPr>
      <a:lvl2pPr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2pPr>
      <a:lvl3pPr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3pPr>
      <a:lvl4pPr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4pPr>
      <a:lvl5pPr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5pPr>
      <a:lvl6pPr marL="457200"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6pPr>
      <a:lvl7pPr marL="914400"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7pPr>
      <a:lvl8pPr marL="1371600"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8pPr>
      <a:lvl9pPr marL="1828800"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9pPr>
    </p:titleStyle>
    <p:bodyStyle>
      <a:lvl1pPr marL="342900" indent="-342900" algn="l" rtl="0" eaLnBrk="0" fontAlgn="base" hangingPunct="0">
        <a:lnSpc>
          <a:spcPct val="150000"/>
        </a:lnSpc>
        <a:spcBef>
          <a:spcPts val="1800"/>
        </a:spcBef>
        <a:spcAft>
          <a:spcPct val="0"/>
        </a:spcAft>
        <a:buClr>
          <a:srgbClr val="404040"/>
        </a:buClr>
        <a:buSzPct val="100000"/>
        <a:defRPr>
          <a:solidFill>
            <a:srgbClr val="595959"/>
          </a:solidFill>
          <a:latin typeface="Arial" charset="0"/>
          <a:ea typeface="MS PGothic" pitchFamily="34" charset="-128"/>
        </a:defRPr>
      </a:lvl1pPr>
      <a:lvl2pPr marL="285750"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2pPr>
      <a:lvl3pPr marL="285750" indent="-285750" algn="l" rtl="0" eaLnBrk="0" fontAlgn="base" hangingPunct="0">
        <a:lnSpc>
          <a:spcPct val="110000"/>
        </a:lnSpc>
        <a:spcBef>
          <a:spcPct val="0"/>
        </a:spcBef>
        <a:spcAft>
          <a:spcPct val="0"/>
        </a:spcAft>
        <a:buClr>
          <a:schemeClr val="tx1"/>
        </a:buClr>
        <a:buSzPct val="100000"/>
        <a:buFont typeface="Arial" charset="0"/>
        <a:buChar char="•"/>
        <a:defRPr>
          <a:solidFill>
            <a:schemeClr val="tx2"/>
          </a:solidFill>
          <a:latin typeface="Arial" charset="0"/>
          <a:ea typeface="MS PGothic" pitchFamily="34" charset="-128"/>
        </a:defRPr>
      </a:lvl3pPr>
      <a:lvl4pPr marL="831850"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4pPr>
      <a:lvl5pPr marL="1196975"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5pPr>
      <a:lvl6pPr marL="1654175"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6pPr>
      <a:lvl7pPr marL="2111375"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7pPr>
      <a:lvl8pPr marL="2568575"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8pPr>
      <a:lvl9pPr marL="3025775"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9pPr>
    </p:bodyStyle>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Freeform 84"/>
          <p:cNvSpPr>
            <a:spLocks/>
          </p:cNvSpPr>
          <p:nvPr/>
        </p:nvSpPr>
        <p:spPr bwMode="auto">
          <a:xfrm flipH="1">
            <a:off x="8189913" y="6323013"/>
            <a:ext cx="349250" cy="534987"/>
          </a:xfrm>
          <a:custGeom>
            <a:avLst/>
            <a:gdLst>
              <a:gd name="T0" fmla="*/ 0 w 638"/>
              <a:gd name="T1" fmla="*/ 0 h 1194"/>
              <a:gd name="T2" fmla="*/ 2147483646 w 638"/>
              <a:gd name="T3" fmla="*/ 2147483646 h 1194"/>
              <a:gd name="T4" fmla="*/ 2147483646 w 638"/>
              <a:gd name="T5" fmla="*/ 2147483646 h 1194"/>
              <a:gd name="T6" fmla="*/ 2147483646 w 638"/>
              <a:gd name="T7" fmla="*/ 2147483646 h 1194"/>
              <a:gd name="T8" fmla="*/ 2147483646 w 638"/>
              <a:gd name="T9" fmla="*/ 2147483646 h 1194"/>
              <a:gd name="T10" fmla="*/ 2147483646 w 638"/>
              <a:gd name="T11" fmla="*/ 2147483646 h 1194"/>
              <a:gd name="T12" fmla="*/ 2147483646 w 638"/>
              <a:gd name="T13" fmla="*/ 2147483646 h 1194"/>
              <a:gd name="T14" fmla="*/ 2147483646 w 638"/>
              <a:gd name="T15" fmla="*/ 2147483646 h 1194"/>
              <a:gd name="T16" fmla="*/ 2147483646 w 638"/>
              <a:gd name="T17" fmla="*/ 2147483646 h 1194"/>
              <a:gd name="T18" fmla="*/ 2147483646 w 638"/>
              <a:gd name="T19" fmla="*/ 2147483646 h 1194"/>
              <a:gd name="T20" fmla="*/ 2147483646 w 638"/>
              <a:gd name="T21" fmla="*/ 2147483646 h 1194"/>
              <a:gd name="T22" fmla="*/ 2147483646 w 638"/>
              <a:gd name="T23" fmla="*/ 2147483646 h 1194"/>
              <a:gd name="T24" fmla="*/ 2147483646 w 638"/>
              <a:gd name="T25" fmla="*/ 2147483646 h 1194"/>
              <a:gd name="T26" fmla="*/ 2147483646 w 638"/>
              <a:gd name="T27" fmla="*/ 2147483646 h 1194"/>
              <a:gd name="T28" fmla="*/ 2147483646 w 638"/>
              <a:gd name="T29" fmla="*/ 2147483646 h 1194"/>
              <a:gd name="T30" fmla="*/ 2147483646 w 638"/>
              <a:gd name="T31" fmla="*/ 2147483646 h 1194"/>
              <a:gd name="T32" fmla="*/ 2147483646 w 638"/>
              <a:gd name="T33" fmla="*/ 2147483646 h 1194"/>
              <a:gd name="T34" fmla="*/ 2147483646 w 638"/>
              <a:gd name="T35" fmla="*/ 2147483646 h 1194"/>
              <a:gd name="T36" fmla="*/ 2147483646 w 638"/>
              <a:gd name="T37" fmla="*/ 2147483646 h 1194"/>
              <a:gd name="T38" fmla="*/ 2147483646 w 638"/>
              <a:gd name="T39" fmla="*/ 2147483646 h 1194"/>
              <a:gd name="T40" fmla="*/ 2147483646 w 638"/>
              <a:gd name="T41" fmla="*/ 2147483646 h 1194"/>
              <a:gd name="T42" fmla="*/ 2147483646 w 638"/>
              <a:gd name="T43" fmla="*/ 2147483646 h 1194"/>
              <a:gd name="T44" fmla="*/ 2147483646 w 638"/>
              <a:gd name="T45" fmla="*/ 2147483646 h 1194"/>
              <a:gd name="T46" fmla="*/ 2147483646 w 638"/>
              <a:gd name="T47" fmla="*/ 2147483646 h 1194"/>
              <a:gd name="T48" fmla="*/ 2147483646 w 638"/>
              <a:gd name="T49" fmla="*/ 2147483646 h 1194"/>
              <a:gd name="T50" fmla="*/ 2147483646 w 638"/>
              <a:gd name="T51" fmla="*/ 2147483646 h 1194"/>
              <a:gd name="T52" fmla="*/ 2147483646 w 638"/>
              <a:gd name="T53" fmla="*/ 2147483646 h 1194"/>
              <a:gd name="T54" fmla="*/ 2147483646 w 638"/>
              <a:gd name="T55" fmla="*/ 2147483646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pPr eaLnBrk="0" hangingPunct="0">
              <a:buSzTx/>
            </a:pPr>
            <a:endParaRPr lang="hr-HR">
              <a:solidFill>
                <a:srgbClr val="002345"/>
              </a:solidFill>
            </a:endParaRPr>
          </a:p>
        </p:txBody>
      </p:sp>
      <p:sp>
        <p:nvSpPr>
          <p:cNvPr id="2051" name="Freeform 85"/>
          <p:cNvSpPr>
            <a:spLocks/>
          </p:cNvSpPr>
          <p:nvPr/>
        </p:nvSpPr>
        <p:spPr bwMode="auto">
          <a:xfrm flipH="1">
            <a:off x="8545513" y="6146800"/>
            <a:ext cx="246062" cy="165100"/>
          </a:xfrm>
          <a:custGeom>
            <a:avLst/>
            <a:gdLst>
              <a:gd name="T0" fmla="*/ 2147483646 w 448"/>
              <a:gd name="T1" fmla="*/ 2147483646 h 372"/>
              <a:gd name="T2" fmla="*/ 2147483646 w 448"/>
              <a:gd name="T3" fmla="*/ 2147483646 h 372"/>
              <a:gd name="T4" fmla="*/ 2147483646 w 448"/>
              <a:gd name="T5" fmla="*/ 2147483646 h 372"/>
              <a:gd name="T6" fmla="*/ 2147483646 w 448"/>
              <a:gd name="T7" fmla="*/ 2147483646 h 372"/>
              <a:gd name="T8" fmla="*/ 2147483646 w 448"/>
              <a:gd name="T9" fmla="*/ 2147483646 h 372"/>
              <a:gd name="T10" fmla="*/ 2147483646 w 448"/>
              <a:gd name="T11" fmla="*/ 2147483646 h 372"/>
              <a:gd name="T12" fmla="*/ 0 w 448"/>
              <a:gd name="T13" fmla="*/ 0 h 372"/>
              <a:gd name="T14" fmla="*/ 2147483646 w 448"/>
              <a:gd name="T15" fmla="*/ 0 h 372"/>
              <a:gd name="T16" fmla="*/ 2147483646 w 448"/>
              <a:gd name="T17" fmla="*/ 2147483646 h 372"/>
              <a:gd name="T18" fmla="*/ 2147483646 w 448"/>
              <a:gd name="T19" fmla="*/ 2147483646 h 372"/>
              <a:gd name="T20" fmla="*/ 2147483646 w 448"/>
              <a:gd name="T21" fmla="*/ 2147483646 h 372"/>
              <a:gd name="T22" fmla="*/ 2147483646 w 448"/>
              <a:gd name="T23" fmla="*/ 2147483646 h 372"/>
              <a:gd name="T24" fmla="*/ 2147483646 w 448"/>
              <a:gd name="T25" fmla="*/ 2147483646 h 372"/>
              <a:gd name="T26" fmla="*/ 2147483646 w 448"/>
              <a:gd name="T27" fmla="*/ 2147483646 h 372"/>
              <a:gd name="T28" fmla="*/ 2147483646 w 448"/>
              <a:gd name="T29" fmla="*/ 2147483646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pPr eaLnBrk="0" hangingPunct="0">
              <a:buSzTx/>
            </a:pPr>
            <a:endParaRPr lang="hr-HR">
              <a:solidFill>
                <a:srgbClr val="002345"/>
              </a:solidFill>
            </a:endParaRPr>
          </a:p>
        </p:txBody>
      </p:sp>
      <p:sp>
        <p:nvSpPr>
          <p:cNvPr id="2052" name="Rectangle 2"/>
          <p:cNvSpPr>
            <a:spLocks noGrp="1" noChangeArrowheads="1"/>
          </p:cNvSpPr>
          <p:nvPr>
            <p:ph type="title"/>
          </p:nvPr>
        </p:nvSpPr>
        <p:spPr bwMode="auto">
          <a:xfrm>
            <a:off x="357188" y="301625"/>
            <a:ext cx="8461375" cy="1208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1033" name="Rectangle 3">
            <a:extLst>
              <a:ext uri="{FF2B5EF4-FFF2-40B4-BE49-F238E27FC236}">
                <a16:creationId xmlns:a16="http://schemas.microsoft.com/office/drawing/2014/main" id="{F26A66D4-9067-4F56-A9FD-D08CD40AF0E5}"/>
              </a:ext>
            </a:extLst>
          </p:cNvPr>
          <p:cNvSpPr>
            <a:spLocks noGrp="1" noChangeArrowheads="1"/>
          </p:cNvSpPr>
          <p:nvPr>
            <p:ph type="body" idx="1"/>
          </p:nvPr>
        </p:nvSpPr>
        <p:spPr bwMode="auto">
          <a:xfrm>
            <a:off x="357188" y="1697038"/>
            <a:ext cx="8478837" cy="43894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Paragraph content</a:t>
            </a:r>
          </a:p>
          <a:p>
            <a:pPr lvl="1"/>
            <a:r>
              <a:rPr lang="en-US" dirty="0"/>
              <a:t>Bullets</a:t>
            </a:r>
          </a:p>
          <a:p>
            <a:pPr lvl="5"/>
            <a:r>
              <a:rPr lang="en-US" dirty="0"/>
              <a:t>Bullets</a:t>
            </a:r>
          </a:p>
          <a:p>
            <a:pPr lvl="3"/>
            <a:r>
              <a:rPr lang="en-US" dirty="0"/>
              <a:t>Bullets</a:t>
            </a:r>
          </a:p>
          <a:p>
            <a:pPr lvl="4"/>
            <a:r>
              <a:rPr lang="en-US" dirty="0"/>
              <a:t>Bullets</a:t>
            </a:r>
          </a:p>
        </p:txBody>
      </p:sp>
      <p:sp>
        <p:nvSpPr>
          <p:cNvPr id="2054" name="TextBox 7">
            <a:extLst>
              <a:ext uri="{FF2B5EF4-FFF2-40B4-BE49-F238E27FC236}">
                <a16:creationId xmlns:a16="http://schemas.microsoft.com/office/drawing/2014/main" id="{3345A13F-BD06-4F03-BB77-F0BC6FAC19C7}"/>
              </a:ext>
            </a:extLst>
          </p:cNvPr>
          <p:cNvSpPr txBox="1">
            <a:spLocks noChangeArrowheads="1"/>
          </p:cNvSpPr>
          <p:nvPr/>
        </p:nvSpPr>
        <p:spPr bwMode="auto">
          <a:xfrm>
            <a:off x="8683625" y="6207125"/>
            <a:ext cx="1841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Trebuchet MS" charset="0"/>
                <a:ea typeface="ＭＳ Ｐゴシック" charset="0"/>
                <a:cs typeface="ＭＳ Ｐゴシック" charset="0"/>
              </a:defRPr>
            </a:lvl1pPr>
            <a:lvl2pPr marL="742950" indent="-285750" eaLnBrk="0" hangingPunct="0">
              <a:defRPr sz="1600" b="1">
                <a:solidFill>
                  <a:schemeClr val="tx1"/>
                </a:solidFill>
                <a:latin typeface="Trebuchet MS" charset="0"/>
                <a:ea typeface="ＭＳ Ｐゴシック" charset="0"/>
              </a:defRPr>
            </a:lvl2pPr>
            <a:lvl3pPr marL="1143000" indent="-228600" eaLnBrk="0" hangingPunct="0">
              <a:defRPr sz="1600" b="1">
                <a:solidFill>
                  <a:schemeClr val="tx1"/>
                </a:solidFill>
                <a:latin typeface="Trebuchet MS" charset="0"/>
                <a:ea typeface="ＭＳ Ｐゴシック" charset="0"/>
              </a:defRPr>
            </a:lvl3pPr>
            <a:lvl4pPr marL="1600200" indent="-228600" eaLnBrk="0" hangingPunct="0">
              <a:defRPr sz="1600" b="1">
                <a:solidFill>
                  <a:schemeClr val="tx1"/>
                </a:solidFill>
                <a:latin typeface="Trebuchet MS" charset="0"/>
                <a:ea typeface="ＭＳ Ｐゴシック" charset="0"/>
              </a:defRPr>
            </a:lvl4pPr>
            <a:lvl5pPr marL="2057400" indent="-228600" eaLnBrk="0" hangingPunct="0">
              <a:defRPr sz="1600" b="1">
                <a:solidFill>
                  <a:schemeClr val="tx1"/>
                </a:solidFill>
                <a:latin typeface="Trebuchet MS" charset="0"/>
                <a:ea typeface="ＭＳ Ｐゴシック" charset="0"/>
              </a:defRPr>
            </a:lvl5pPr>
            <a:lvl6pPr marL="2514600" indent="-228600" eaLnBrk="0" fontAlgn="base" hangingPunct="0">
              <a:spcBef>
                <a:spcPct val="0"/>
              </a:spcBef>
              <a:spcAft>
                <a:spcPct val="0"/>
              </a:spcAft>
              <a:defRPr sz="1600" b="1">
                <a:solidFill>
                  <a:schemeClr val="tx1"/>
                </a:solidFill>
                <a:latin typeface="Trebuchet MS" charset="0"/>
                <a:ea typeface="ＭＳ Ｐゴシック" charset="0"/>
              </a:defRPr>
            </a:lvl6pPr>
            <a:lvl7pPr marL="2971800" indent="-228600" eaLnBrk="0" fontAlgn="base" hangingPunct="0">
              <a:spcBef>
                <a:spcPct val="0"/>
              </a:spcBef>
              <a:spcAft>
                <a:spcPct val="0"/>
              </a:spcAft>
              <a:defRPr sz="1600" b="1">
                <a:solidFill>
                  <a:schemeClr val="tx1"/>
                </a:solidFill>
                <a:latin typeface="Trebuchet MS" charset="0"/>
                <a:ea typeface="ＭＳ Ｐゴシック" charset="0"/>
              </a:defRPr>
            </a:lvl7pPr>
            <a:lvl8pPr marL="3429000" indent="-228600" eaLnBrk="0" fontAlgn="base" hangingPunct="0">
              <a:spcBef>
                <a:spcPct val="0"/>
              </a:spcBef>
              <a:spcAft>
                <a:spcPct val="0"/>
              </a:spcAft>
              <a:defRPr sz="1600" b="1">
                <a:solidFill>
                  <a:schemeClr val="tx1"/>
                </a:solidFill>
                <a:latin typeface="Trebuchet MS" charset="0"/>
                <a:ea typeface="ＭＳ Ｐゴシック" charset="0"/>
              </a:defRPr>
            </a:lvl8pPr>
            <a:lvl9pPr marL="3886200" indent="-228600" eaLnBrk="0" fontAlgn="base" hangingPunct="0">
              <a:spcBef>
                <a:spcPct val="0"/>
              </a:spcBef>
              <a:spcAft>
                <a:spcPct val="0"/>
              </a:spcAft>
              <a:defRPr sz="1600" b="1">
                <a:solidFill>
                  <a:schemeClr val="tx1"/>
                </a:solidFill>
                <a:latin typeface="Trebuchet MS" charset="0"/>
                <a:ea typeface="ＭＳ Ｐゴシック" charset="0"/>
              </a:defRPr>
            </a:lvl9pPr>
          </a:lstStyle>
          <a:p>
            <a:pPr eaLnBrk="1" hangingPunct="1">
              <a:buSzTx/>
              <a:defRPr/>
            </a:pPr>
            <a:endParaRPr lang="en-US">
              <a:solidFill>
                <a:srgbClr val="002345"/>
              </a:solidFill>
            </a:endParaRPr>
          </a:p>
        </p:txBody>
      </p:sp>
      <p:sp>
        <p:nvSpPr>
          <p:cNvPr id="4" name="Slide Number Placeholder 3">
            <a:extLst>
              <a:ext uri="{FF2B5EF4-FFF2-40B4-BE49-F238E27FC236}">
                <a16:creationId xmlns:a16="http://schemas.microsoft.com/office/drawing/2014/main" id="{BD848FB2-8AA3-4B8C-8342-17F8B6870656}"/>
              </a:ext>
            </a:extLst>
          </p:cNvPr>
          <p:cNvSpPr>
            <a:spLocks noGrp="1"/>
          </p:cNvSpPr>
          <p:nvPr>
            <p:ph type="sldNum" sz="quarter" idx="4"/>
          </p:nvPr>
        </p:nvSpPr>
        <p:spPr>
          <a:xfrm>
            <a:off x="360363" y="6356350"/>
            <a:ext cx="317500" cy="365125"/>
          </a:xfrm>
          <a:prstGeom prst="rect">
            <a:avLst/>
          </a:prstGeom>
        </p:spPr>
        <p:txBody>
          <a:bodyPr vert="horz" wrap="square" lIns="0" tIns="0" rIns="0" bIns="0" numCol="1" anchor="ctr" anchorCtr="0" compatLnSpc="1">
            <a:prstTxWarp prst="textNoShape">
              <a:avLst/>
            </a:prstTxWarp>
            <a:normAutofit/>
          </a:bodyPr>
          <a:lstStyle>
            <a:lvl1pPr eaLnBrk="1" hangingPunct="1">
              <a:defRPr sz="1100" b="0">
                <a:solidFill>
                  <a:srgbClr val="595959"/>
                </a:solidFill>
                <a:latin typeface="Arial" charset="0"/>
                <a:cs typeface="Times New Roman" pitchFamily="18" charset="0"/>
              </a:defRPr>
            </a:lvl1pPr>
          </a:lstStyle>
          <a:p>
            <a:pPr>
              <a:buSzTx/>
            </a:pPr>
            <a:fld id="{B4FB1532-B55F-4855-9743-234093E8BF5F}" type="slidenum">
              <a:rPr lang="en-US" altLang="en-US"/>
              <a:pPr>
                <a:buSzTx/>
              </a:pPr>
              <a:t>‹#›</a:t>
            </a:fld>
            <a:endParaRPr lang="en-US" altLang="en-US"/>
          </a:p>
        </p:txBody>
      </p:sp>
      <p:sp>
        <p:nvSpPr>
          <p:cNvPr id="5" name="Footer Placeholder 4">
            <a:extLst>
              <a:ext uri="{FF2B5EF4-FFF2-40B4-BE49-F238E27FC236}">
                <a16:creationId xmlns:a16="http://schemas.microsoft.com/office/drawing/2014/main" id="{16E576D0-37C1-47CE-91D9-82B1BA2BF196}"/>
              </a:ext>
            </a:extLst>
          </p:cNvPr>
          <p:cNvSpPr>
            <a:spLocks noGrp="1"/>
          </p:cNvSpPr>
          <p:nvPr>
            <p:ph type="ftr" sz="quarter" idx="3"/>
          </p:nvPr>
        </p:nvSpPr>
        <p:spPr>
          <a:xfrm>
            <a:off x="741363" y="6356350"/>
            <a:ext cx="5915025" cy="365125"/>
          </a:xfrm>
          <a:prstGeom prst="rect">
            <a:avLst/>
          </a:prstGeom>
        </p:spPr>
        <p:txBody>
          <a:bodyPr vert="horz" lIns="0" tIns="0" rIns="0" bIns="0" rtlCol="0" anchor="ctr">
            <a:normAutofit/>
          </a:bodyPr>
          <a:lstStyle>
            <a:lvl1pPr algn="l" eaLnBrk="1" hangingPunct="1">
              <a:defRPr sz="1100" b="0" baseline="0">
                <a:solidFill>
                  <a:schemeClr val="tx2">
                    <a:lumMod val="65000"/>
                    <a:lumOff val="35000"/>
                  </a:schemeClr>
                </a:solidFill>
                <a:latin typeface="+mn-lt"/>
                <a:ea typeface="+mn-ea"/>
                <a:cs typeface="Times New Roman" pitchFamily="18" charset="0"/>
              </a:defRPr>
            </a:lvl1pPr>
          </a:lstStyle>
          <a:p>
            <a:pPr>
              <a:buSzTx/>
              <a:defRPr/>
            </a:pPr>
            <a:r>
              <a:rPr lang="en-US">
                <a:solidFill>
                  <a:srgbClr val="000000">
                    <a:lumMod val="65000"/>
                    <a:lumOff val="35000"/>
                  </a:srgbClr>
                </a:solidFill>
              </a:rPr>
              <a:t>Presentation Title</a:t>
            </a:r>
          </a:p>
        </p:txBody>
      </p:sp>
      <p:pic>
        <p:nvPicPr>
          <p:cNvPr id="2057" name="Picture 9"/>
          <p:cNvPicPr>
            <a:picLocks noChangeAspect="1"/>
          </p:cNvPicPr>
          <p:nvPr/>
        </p:nvPicPr>
        <p:blipFill>
          <a:blip r:embed="rId20">
            <a:extLst>
              <a:ext uri="{28A0092B-C50C-407E-A947-70E740481C1C}">
                <a14:useLocalDpi xmlns:a14="http://schemas.microsoft.com/office/drawing/2010/main" val="0"/>
              </a:ext>
            </a:extLst>
          </a:blip>
          <a:srcRect/>
          <a:stretch>
            <a:fillRect/>
          </a:stretch>
        </p:blipFill>
        <p:spPr bwMode="auto">
          <a:xfrm>
            <a:off x="6784975" y="6337300"/>
            <a:ext cx="2112963"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05718665"/>
      </p:ext>
    </p:extLst>
  </p:cSld>
  <p:clrMap bg1="lt1" tx1="dk1" bg2="lt2" tx2="dk2" accent1="accent1" accent2="accent2" accent3="accent3" accent4="accent4" accent5="accent5" accent6="accent6" hlink="hlink" folHlink="folHlink"/>
  <p:sldLayoutIdLst>
    <p:sldLayoutId id="2147485602" r:id="rId1"/>
    <p:sldLayoutId id="2147485603" r:id="rId2"/>
    <p:sldLayoutId id="2147485604" r:id="rId3"/>
    <p:sldLayoutId id="2147485605" r:id="rId4"/>
    <p:sldLayoutId id="2147485606" r:id="rId5"/>
    <p:sldLayoutId id="2147485607" r:id="rId6"/>
    <p:sldLayoutId id="2147485608" r:id="rId7"/>
    <p:sldLayoutId id="2147485609" r:id="rId8"/>
    <p:sldLayoutId id="2147485610" r:id="rId9"/>
    <p:sldLayoutId id="2147485611" r:id="rId10"/>
    <p:sldLayoutId id="2147485612" r:id="rId11"/>
    <p:sldLayoutId id="2147485613" r:id="rId12"/>
    <p:sldLayoutId id="2147485614" r:id="rId13"/>
    <p:sldLayoutId id="2147485615" r:id="rId14"/>
    <p:sldLayoutId id="2147485616" r:id="rId15"/>
    <p:sldLayoutId id="2147485617" r:id="rId16"/>
    <p:sldLayoutId id="2147485618" r:id="rId17"/>
    <p:sldLayoutId id="2147485619" r:id="rId18"/>
  </p:sldLayoutIdLst>
  <p:hf hdr="0" dt="0"/>
  <p:txStyles>
    <p:titleStyle>
      <a:lvl1pPr algn="l" rtl="0" eaLnBrk="0" fontAlgn="base" hangingPunct="0">
        <a:spcBef>
          <a:spcPct val="0"/>
        </a:spcBef>
        <a:spcAft>
          <a:spcPct val="0"/>
        </a:spcAft>
        <a:buFont typeface="Arial" charset="0"/>
        <a:defRPr sz="2200">
          <a:solidFill>
            <a:schemeClr val="tx1"/>
          </a:solidFill>
          <a:latin typeface="+mn-lt"/>
          <a:ea typeface="MS PGothic" pitchFamily="34" charset="-128"/>
          <a:cs typeface="Andes ExtraLight"/>
        </a:defRPr>
      </a:lvl1pPr>
      <a:lvl2pPr algn="l" rtl="0" eaLnBrk="0" fontAlgn="base" hangingPunct="0">
        <a:spcBef>
          <a:spcPct val="0"/>
        </a:spcBef>
        <a:spcAft>
          <a:spcPct val="0"/>
        </a:spcAft>
        <a:buFont typeface="Arial" charset="0"/>
        <a:defRPr sz="2200">
          <a:solidFill>
            <a:schemeClr val="tx1"/>
          </a:solidFill>
          <a:latin typeface="Arial" charset="0"/>
          <a:ea typeface="MS PGothic" pitchFamily="34" charset="-128"/>
          <a:cs typeface="Andes ExtraLight" pitchFamily="50" charset="0"/>
        </a:defRPr>
      </a:lvl2pPr>
      <a:lvl3pPr algn="l" rtl="0" eaLnBrk="0" fontAlgn="base" hangingPunct="0">
        <a:spcBef>
          <a:spcPct val="0"/>
        </a:spcBef>
        <a:spcAft>
          <a:spcPct val="0"/>
        </a:spcAft>
        <a:buFont typeface="Arial" charset="0"/>
        <a:defRPr sz="2200">
          <a:solidFill>
            <a:schemeClr val="tx1"/>
          </a:solidFill>
          <a:latin typeface="Arial" charset="0"/>
          <a:ea typeface="MS PGothic" pitchFamily="34" charset="-128"/>
          <a:cs typeface="Andes ExtraLight" pitchFamily="50" charset="0"/>
        </a:defRPr>
      </a:lvl3pPr>
      <a:lvl4pPr algn="l" rtl="0" eaLnBrk="0" fontAlgn="base" hangingPunct="0">
        <a:spcBef>
          <a:spcPct val="0"/>
        </a:spcBef>
        <a:spcAft>
          <a:spcPct val="0"/>
        </a:spcAft>
        <a:buFont typeface="Arial" charset="0"/>
        <a:defRPr sz="2200">
          <a:solidFill>
            <a:schemeClr val="tx1"/>
          </a:solidFill>
          <a:latin typeface="Arial" charset="0"/>
          <a:ea typeface="MS PGothic" pitchFamily="34" charset="-128"/>
          <a:cs typeface="Andes ExtraLight" pitchFamily="50" charset="0"/>
        </a:defRPr>
      </a:lvl4pPr>
      <a:lvl5pPr algn="l" rtl="0" eaLnBrk="0" fontAlgn="base" hangingPunct="0">
        <a:spcBef>
          <a:spcPct val="0"/>
        </a:spcBef>
        <a:spcAft>
          <a:spcPct val="0"/>
        </a:spcAft>
        <a:buFont typeface="Arial" charset="0"/>
        <a:defRPr sz="2200">
          <a:solidFill>
            <a:schemeClr val="tx1"/>
          </a:solidFill>
          <a:latin typeface="Arial" charset="0"/>
          <a:ea typeface="MS PGothic" pitchFamily="34" charset="-128"/>
          <a:cs typeface="Andes ExtraLight" pitchFamily="50" charset="0"/>
        </a:defRPr>
      </a:lvl5pPr>
      <a:lvl6pPr marL="457200" algn="ctr" rtl="0" fontAlgn="base">
        <a:spcBef>
          <a:spcPct val="0"/>
        </a:spcBef>
        <a:spcAft>
          <a:spcPct val="0"/>
        </a:spcAft>
        <a:defRPr sz="2600" b="1">
          <a:solidFill>
            <a:srgbClr val="014C6D"/>
          </a:solidFill>
          <a:latin typeface="Trebuchet MS" pitchFamily="34" charset="0"/>
        </a:defRPr>
      </a:lvl6pPr>
      <a:lvl7pPr marL="914400" algn="ctr" rtl="0" fontAlgn="base">
        <a:spcBef>
          <a:spcPct val="0"/>
        </a:spcBef>
        <a:spcAft>
          <a:spcPct val="0"/>
        </a:spcAft>
        <a:defRPr sz="2600" b="1">
          <a:solidFill>
            <a:srgbClr val="014C6D"/>
          </a:solidFill>
          <a:latin typeface="Trebuchet MS" pitchFamily="34" charset="0"/>
        </a:defRPr>
      </a:lvl7pPr>
      <a:lvl8pPr marL="1371600" algn="ctr" rtl="0" fontAlgn="base">
        <a:spcBef>
          <a:spcPct val="0"/>
        </a:spcBef>
        <a:spcAft>
          <a:spcPct val="0"/>
        </a:spcAft>
        <a:defRPr sz="2600" b="1">
          <a:solidFill>
            <a:srgbClr val="014C6D"/>
          </a:solidFill>
          <a:latin typeface="Trebuchet MS" pitchFamily="34" charset="0"/>
        </a:defRPr>
      </a:lvl8pPr>
      <a:lvl9pPr marL="1828800" algn="ctr" rtl="0" fontAlgn="base">
        <a:spcBef>
          <a:spcPct val="0"/>
        </a:spcBef>
        <a:spcAft>
          <a:spcPct val="0"/>
        </a:spcAft>
        <a:defRPr sz="2600" b="1">
          <a:solidFill>
            <a:srgbClr val="014C6D"/>
          </a:solidFill>
          <a:latin typeface="Trebuchet MS" pitchFamily="34" charset="0"/>
        </a:defRPr>
      </a:lvl9pPr>
    </p:titleStyle>
    <p:bodyStyle>
      <a:lvl1pPr marL="342900" indent="-342900" algn="l" rtl="0" eaLnBrk="0" fontAlgn="base" hangingPunct="0">
        <a:lnSpc>
          <a:spcPct val="150000"/>
        </a:lnSpc>
        <a:spcBef>
          <a:spcPts val="1800"/>
        </a:spcBef>
        <a:spcAft>
          <a:spcPct val="0"/>
        </a:spcAft>
        <a:buClr>
          <a:srgbClr val="404040"/>
        </a:buClr>
        <a:defRPr>
          <a:solidFill>
            <a:srgbClr val="595959"/>
          </a:solidFill>
          <a:latin typeface="Arial"/>
          <a:ea typeface="MS PGothic" pitchFamily="34" charset="-128"/>
          <a:cs typeface="Arial"/>
        </a:defRPr>
      </a:lvl1pPr>
      <a:lvl2pPr marL="285750"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2pPr>
      <a:lvl3pPr marL="285750" indent="-285750" algn="l" rtl="0" eaLnBrk="0" fontAlgn="base" hangingPunct="0">
        <a:lnSpc>
          <a:spcPct val="110000"/>
        </a:lnSpc>
        <a:spcBef>
          <a:spcPct val="0"/>
        </a:spcBef>
        <a:spcAft>
          <a:spcPct val="0"/>
        </a:spcAft>
        <a:buClr>
          <a:schemeClr val="tx1"/>
        </a:buClr>
        <a:buFont typeface="Arial" charset="0"/>
        <a:buChar char="•"/>
        <a:defRPr>
          <a:solidFill>
            <a:schemeClr val="tx2"/>
          </a:solidFill>
          <a:latin typeface="Arial"/>
          <a:ea typeface="MS PGothic" pitchFamily="34" charset="-128"/>
          <a:cs typeface="Arial"/>
        </a:defRPr>
      </a:lvl3pPr>
      <a:lvl4pPr marL="831850"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4pPr>
      <a:lvl5pPr marL="1196975"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5pPr>
      <a:lvl6pPr marL="502920" indent="-228600" algn="l" rtl="0" fontAlgn="base">
        <a:spcBef>
          <a:spcPct val="20000"/>
        </a:spcBef>
        <a:spcAft>
          <a:spcPct val="0"/>
        </a:spcAft>
        <a:buClr>
          <a:schemeClr val="tx2">
            <a:lumMod val="65000"/>
            <a:lumOff val="35000"/>
          </a:schemeClr>
        </a:buClr>
        <a:buFont typeface="Arial"/>
        <a:buChar char="•"/>
        <a:defRPr sz="1800">
          <a:solidFill>
            <a:schemeClr val="tx2">
              <a:lumMod val="65000"/>
              <a:lumOff val="35000"/>
            </a:schemeClr>
          </a:solidFill>
          <a:latin typeface="+mn-lt"/>
        </a:defRPr>
      </a:lvl6pPr>
      <a:lvl7pPr marL="2971800" indent="-228600" algn="l" rtl="0" fontAlgn="base">
        <a:spcBef>
          <a:spcPct val="20000"/>
        </a:spcBef>
        <a:spcAft>
          <a:spcPct val="0"/>
        </a:spcAft>
        <a:buClr>
          <a:srgbClr val="00783C"/>
        </a:buClr>
        <a:buChar char="»"/>
        <a:defRPr sz="1600">
          <a:solidFill>
            <a:schemeClr val="tx1"/>
          </a:solidFill>
          <a:latin typeface="+mn-lt"/>
        </a:defRPr>
      </a:lvl7pPr>
      <a:lvl8pPr marL="3429000" indent="-228600" algn="l" rtl="0" fontAlgn="base">
        <a:spcBef>
          <a:spcPct val="20000"/>
        </a:spcBef>
        <a:spcAft>
          <a:spcPct val="0"/>
        </a:spcAft>
        <a:buClr>
          <a:srgbClr val="00783C"/>
        </a:buClr>
        <a:buChar char="»"/>
        <a:defRPr sz="1600">
          <a:solidFill>
            <a:schemeClr val="tx1"/>
          </a:solidFill>
          <a:latin typeface="+mn-lt"/>
        </a:defRPr>
      </a:lvl8pPr>
      <a:lvl9pPr marL="3886200" indent="-228600" algn="l" rtl="0" fontAlgn="base">
        <a:spcBef>
          <a:spcPct val="20000"/>
        </a:spcBef>
        <a:spcAft>
          <a:spcPct val="0"/>
        </a:spcAft>
        <a:buClr>
          <a:srgbClr val="00783C"/>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Freeform 84"/>
          <p:cNvSpPr>
            <a:spLocks/>
          </p:cNvSpPr>
          <p:nvPr/>
        </p:nvSpPr>
        <p:spPr bwMode="auto">
          <a:xfrm flipH="1">
            <a:off x="8189913" y="6323013"/>
            <a:ext cx="349250" cy="534987"/>
          </a:xfrm>
          <a:custGeom>
            <a:avLst/>
            <a:gdLst>
              <a:gd name="T0" fmla="*/ 0 w 638"/>
              <a:gd name="T1" fmla="*/ 0 h 1194"/>
              <a:gd name="T2" fmla="*/ 2147483646 w 638"/>
              <a:gd name="T3" fmla="*/ 2147483646 h 1194"/>
              <a:gd name="T4" fmla="*/ 2147483646 w 638"/>
              <a:gd name="T5" fmla="*/ 2147483646 h 1194"/>
              <a:gd name="T6" fmla="*/ 2147483646 w 638"/>
              <a:gd name="T7" fmla="*/ 2147483646 h 1194"/>
              <a:gd name="T8" fmla="*/ 2147483646 w 638"/>
              <a:gd name="T9" fmla="*/ 2147483646 h 1194"/>
              <a:gd name="T10" fmla="*/ 2147483646 w 638"/>
              <a:gd name="T11" fmla="*/ 2147483646 h 1194"/>
              <a:gd name="T12" fmla="*/ 2147483646 w 638"/>
              <a:gd name="T13" fmla="*/ 2147483646 h 1194"/>
              <a:gd name="T14" fmla="*/ 2147483646 w 638"/>
              <a:gd name="T15" fmla="*/ 2147483646 h 1194"/>
              <a:gd name="T16" fmla="*/ 2147483646 w 638"/>
              <a:gd name="T17" fmla="*/ 2147483646 h 1194"/>
              <a:gd name="T18" fmla="*/ 2147483646 w 638"/>
              <a:gd name="T19" fmla="*/ 2147483646 h 1194"/>
              <a:gd name="T20" fmla="*/ 2147483646 w 638"/>
              <a:gd name="T21" fmla="*/ 2147483646 h 1194"/>
              <a:gd name="T22" fmla="*/ 2147483646 w 638"/>
              <a:gd name="T23" fmla="*/ 2147483646 h 1194"/>
              <a:gd name="T24" fmla="*/ 2147483646 w 638"/>
              <a:gd name="T25" fmla="*/ 2147483646 h 1194"/>
              <a:gd name="T26" fmla="*/ 2147483646 w 638"/>
              <a:gd name="T27" fmla="*/ 2147483646 h 1194"/>
              <a:gd name="T28" fmla="*/ 2147483646 w 638"/>
              <a:gd name="T29" fmla="*/ 2147483646 h 1194"/>
              <a:gd name="T30" fmla="*/ 2147483646 w 638"/>
              <a:gd name="T31" fmla="*/ 2147483646 h 1194"/>
              <a:gd name="T32" fmla="*/ 2147483646 w 638"/>
              <a:gd name="T33" fmla="*/ 2147483646 h 1194"/>
              <a:gd name="T34" fmla="*/ 2147483646 w 638"/>
              <a:gd name="T35" fmla="*/ 2147483646 h 1194"/>
              <a:gd name="T36" fmla="*/ 2147483646 w 638"/>
              <a:gd name="T37" fmla="*/ 2147483646 h 1194"/>
              <a:gd name="T38" fmla="*/ 2147483646 w 638"/>
              <a:gd name="T39" fmla="*/ 2147483646 h 1194"/>
              <a:gd name="T40" fmla="*/ 2147483646 w 638"/>
              <a:gd name="T41" fmla="*/ 2147483646 h 1194"/>
              <a:gd name="T42" fmla="*/ 2147483646 w 638"/>
              <a:gd name="T43" fmla="*/ 2147483646 h 1194"/>
              <a:gd name="T44" fmla="*/ 2147483646 w 638"/>
              <a:gd name="T45" fmla="*/ 2147483646 h 1194"/>
              <a:gd name="T46" fmla="*/ 2147483646 w 638"/>
              <a:gd name="T47" fmla="*/ 2147483646 h 1194"/>
              <a:gd name="T48" fmla="*/ 2147483646 w 638"/>
              <a:gd name="T49" fmla="*/ 2147483646 h 1194"/>
              <a:gd name="T50" fmla="*/ 2147483646 w 638"/>
              <a:gd name="T51" fmla="*/ 2147483646 h 1194"/>
              <a:gd name="T52" fmla="*/ 2147483646 w 638"/>
              <a:gd name="T53" fmla="*/ 2147483646 h 1194"/>
              <a:gd name="T54" fmla="*/ 2147483646 w 638"/>
              <a:gd name="T55" fmla="*/ 2147483646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pPr eaLnBrk="0" hangingPunct="0">
              <a:buSzTx/>
            </a:pPr>
            <a:endParaRPr lang="hr-HR">
              <a:solidFill>
                <a:srgbClr val="002345"/>
              </a:solidFill>
            </a:endParaRPr>
          </a:p>
        </p:txBody>
      </p:sp>
      <p:sp>
        <p:nvSpPr>
          <p:cNvPr id="2051" name="Freeform 85"/>
          <p:cNvSpPr>
            <a:spLocks/>
          </p:cNvSpPr>
          <p:nvPr/>
        </p:nvSpPr>
        <p:spPr bwMode="auto">
          <a:xfrm flipH="1">
            <a:off x="8545513" y="6146800"/>
            <a:ext cx="246062" cy="165100"/>
          </a:xfrm>
          <a:custGeom>
            <a:avLst/>
            <a:gdLst>
              <a:gd name="T0" fmla="*/ 2147483646 w 448"/>
              <a:gd name="T1" fmla="*/ 2147483646 h 372"/>
              <a:gd name="T2" fmla="*/ 2147483646 w 448"/>
              <a:gd name="T3" fmla="*/ 2147483646 h 372"/>
              <a:gd name="T4" fmla="*/ 2147483646 w 448"/>
              <a:gd name="T5" fmla="*/ 2147483646 h 372"/>
              <a:gd name="T6" fmla="*/ 2147483646 w 448"/>
              <a:gd name="T7" fmla="*/ 2147483646 h 372"/>
              <a:gd name="T8" fmla="*/ 2147483646 w 448"/>
              <a:gd name="T9" fmla="*/ 2147483646 h 372"/>
              <a:gd name="T10" fmla="*/ 2147483646 w 448"/>
              <a:gd name="T11" fmla="*/ 2147483646 h 372"/>
              <a:gd name="T12" fmla="*/ 0 w 448"/>
              <a:gd name="T13" fmla="*/ 0 h 372"/>
              <a:gd name="T14" fmla="*/ 2147483646 w 448"/>
              <a:gd name="T15" fmla="*/ 0 h 372"/>
              <a:gd name="T16" fmla="*/ 2147483646 w 448"/>
              <a:gd name="T17" fmla="*/ 2147483646 h 372"/>
              <a:gd name="T18" fmla="*/ 2147483646 w 448"/>
              <a:gd name="T19" fmla="*/ 2147483646 h 372"/>
              <a:gd name="T20" fmla="*/ 2147483646 w 448"/>
              <a:gd name="T21" fmla="*/ 2147483646 h 372"/>
              <a:gd name="T22" fmla="*/ 2147483646 w 448"/>
              <a:gd name="T23" fmla="*/ 2147483646 h 372"/>
              <a:gd name="T24" fmla="*/ 2147483646 w 448"/>
              <a:gd name="T25" fmla="*/ 2147483646 h 372"/>
              <a:gd name="T26" fmla="*/ 2147483646 w 448"/>
              <a:gd name="T27" fmla="*/ 2147483646 h 372"/>
              <a:gd name="T28" fmla="*/ 2147483646 w 448"/>
              <a:gd name="T29" fmla="*/ 2147483646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pPr eaLnBrk="0" hangingPunct="0">
              <a:buSzTx/>
            </a:pPr>
            <a:endParaRPr lang="hr-HR">
              <a:solidFill>
                <a:srgbClr val="002345"/>
              </a:solidFill>
            </a:endParaRPr>
          </a:p>
        </p:txBody>
      </p:sp>
      <p:sp>
        <p:nvSpPr>
          <p:cNvPr id="2052" name="Rectangle 2"/>
          <p:cNvSpPr>
            <a:spLocks noGrp="1" noChangeArrowheads="1"/>
          </p:cNvSpPr>
          <p:nvPr>
            <p:ph type="title"/>
          </p:nvPr>
        </p:nvSpPr>
        <p:spPr bwMode="auto">
          <a:xfrm>
            <a:off x="357188" y="301625"/>
            <a:ext cx="8461375" cy="1208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1033" name="Rectangle 3">
            <a:extLst>
              <a:ext uri="{FF2B5EF4-FFF2-40B4-BE49-F238E27FC236}">
                <a16:creationId xmlns:a16="http://schemas.microsoft.com/office/drawing/2014/main" id="{F26A66D4-9067-4F56-A9FD-D08CD40AF0E5}"/>
              </a:ext>
            </a:extLst>
          </p:cNvPr>
          <p:cNvSpPr>
            <a:spLocks noGrp="1" noChangeArrowheads="1"/>
          </p:cNvSpPr>
          <p:nvPr>
            <p:ph type="body" idx="1"/>
          </p:nvPr>
        </p:nvSpPr>
        <p:spPr bwMode="auto">
          <a:xfrm>
            <a:off x="357188" y="1697038"/>
            <a:ext cx="8478837" cy="43894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Paragraph content</a:t>
            </a:r>
          </a:p>
          <a:p>
            <a:pPr lvl="1"/>
            <a:r>
              <a:rPr lang="en-US" dirty="0"/>
              <a:t>Bullets</a:t>
            </a:r>
          </a:p>
          <a:p>
            <a:pPr lvl="5"/>
            <a:r>
              <a:rPr lang="en-US" dirty="0"/>
              <a:t>Bullets</a:t>
            </a:r>
          </a:p>
          <a:p>
            <a:pPr lvl="3"/>
            <a:r>
              <a:rPr lang="en-US" dirty="0"/>
              <a:t>Bullets</a:t>
            </a:r>
          </a:p>
          <a:p>
            <a:pPr lvl="4"/>
            <a:r>
              <a:rPr lang="en-US" dirty="0"/>
              <a:t>Bullets</a:t>
            </a:r>
          </a:p>
        </p:txBody>
      </p:sp>
      <p:sp>
        <p:nvSpPr>
          <p:cNvPr id="2054" name="TextBox 7">
            <a:extLst>
              <a:ext uri="{FF2B5EF4-FFF2-40B4-BE49-F238E27FC236}">
                <a16:creationId xmlns:a16="http://schemas.microsoft.com/office/drawing/2014/main" id="{3345A13F-BD06-4F03-BB77-F0BC6FAC19C7}"/>
              </a:ext>
            </a:extLst>
          </p:cNvPr>
          <p:cNvSpPr txBox="1">
            <a:spLocks noChangeArrowheads="1"/>
          </p:cNvSpPr>
          <p:nvPr/>
        </p:nvSpPr>
        <p:spPr bwMode="auto">
          <a:xfrm>
            <a:off x="8683625" y="6207125"/>
            <a:ext cx="1841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Trebuchet MS" charset="0"/>
                <a:ea typeface="ＭＳ Ｐゴシック" charset="0"/>
                <a:cs typeface="ＭＳ Ｐゴシック" charset="0"/>
              </a:defRPr>
            </a:lvl1pPr>
            <a:lvl2pPr marL="742950" indent="-285750" eaLnBrk="0" hangingPunct="0">
              <a:defRPr sz="1600" b="1">
                <a:solidFill>
                  <a:schemeClr val="tx1"/>
                </a:solidFill>
                <a:latin typeface="Trebuchet MS" charset="0"/>
                <a:ea typeface="ＭＳ Ｐゴシック" charset="0"/>
              </a:defRPr>
            </a:lvl2pPr>
            <a:lvl3pPr marL="1143000" indent="-228600" eaLnBrk="0" hangingPunct="0">
              <a:defRPr sz="1600" b="1">
                <a:solidFill>
                  <a:schemeClr val="tx1"/>
                </a:solidFill>
                <a:latin typeface="Trebuchet MS" charset="0"/>
                <a:ea typeface="ＭＳ Ｐゴシック" charset="0"/>
              </a:defRPr>
            </a:lvl3pPr>
            <a:lvl4pPr marL="1600200" indent="-228600" eaLnBrk="0" hangingPunct="0">
              <a:defRPr sz="1600" b="1">
                <a:solidFill>
                  <a:schemeClr val="tx1"/>
                </a:solidFill>
                <a:latin typeface="Trebuchet MS" charset="0"/>
                <a:ea typeface="ＭＳ Ｐゴシック" charset="0"/>
              </a:defRPr>
            </a:lvl4pPr>
            <a:lvl5pPr marL="2057400" indent="-228600" eaLnBrk="0" hangingPunct="0">
              <a:defRPr sz="1600" b="1">
                <a:solidFill>
                  <a:schemeClr val="tx1"/>
                </a:solidFill>
                <a:latin typeface="Trebuchet MS" charset="0"/>
                <a:ea typeface="ＭＳ Ｐゴシック" charset="0"/>
              </a:defRPr>
            </a:lvl5pPr>
            <a:lvl6pPr marL="2514600" indent="-228600" eaLnBrk="0" fontAlgn="base" hangingPunct="0">
              <a:spcBef>
                <a:spcPct val="0"/>
              </a:spcBef>
              <a:spcAft>
                <a:spcPct val="0"/>
              </a:spcAft>
              <a:defRPr sz="1600" b="1">
                <a:solidFill>
                  <a:schemeClr val="tx1"/>
                </a:solidFill>
                <a:latin typeface="Trebuchet MS" charset="0"/>
                <a:ea typeface="ＭＳ Ｐゴシック" charset="0"/>
              </a:defRPr>
            </a:lvl6pPr>
            <a:lvl7pPr marL="2971800" indent="-228600" eaLnBrk="0" fontAlgn="base" hangingPunct="0">
              <a:spcBef>
                <a:spcPct val="0"/>
              </a:spcBef>
              <a:spcAft>
                <a:spcPct val="0"/>
              </a:spcAft>
              <a:defRPr sz="1600" b="1">
                <a:solidFill>
                  <a:schemeClr val="tx1"/>
                </a:solidFill>
                <a:latin typeface="Trebuchet MS" charset="0"/>
                <a:ea typeface="ＭＳ Ｐゴシック" charset="0"/>
              </a:defRPr>
            </a:lvl7pPr>
            <a:lvl8pPr marL="3429000" indent="-228600" eaLnBrk="0" fontAlgn="base" hangingPunct="0">
              <a:spcBef>
                <a:spcPct val="0"/>
              </a:spcBef>
              <a:spcAft>
                <a:spcPct val="0"/>
              </a:spcAft>
              <a:defRPr sz="1600" b="1">
                <a:solidFill>
                  <a:schemeClr val="tx1"/>
                </a:solidFill>
                <a:latin typeface="Trebuchet MS" charset="0"/>
                <a:ea typeface="ＭＳ Ｐゴシック" charset="0"/>
              </a:defRPr>
            </a:lvl8pPr>
            <a:lvl9pPr marL="3886200" indent="-228600" eaLnBrk="0" fontAlgn="base" hangingPunct="0">
              <a:spcBef>
                <a:spcPct val="0"/>
              </a:spcBef>
              <a:spcAft>
                <a:spcPct val="0"/>
              </a:spcAft>
              <a:defRPr sz="1600" b="1">
                <a:solidFill>
                  <a:schemeClr val="tx1"/>
                </a:solidFill>
                <a:latin typeface="Trebuchet MS" charset="0"/>
                <a:ea typeface="ＭＳ Ｐゴシック" charset="0"/>
              </a:defRPr>
            </a:lvl9pPr>
          </a:lstStyle>
          <a:p>
            <a:pPr eaLnBrk="1" hangingPunct="1">
              <a:buSzTx/>
              <a:defRPr/>
            </a:pPr>
            <a:endParaRPr lang="en-US">
              <a:solidFill>
                <a:srgbClr val="002345"/>
              </a:solidFill>
            </a:endParaRPr>
          </a:p>
        </p:txBody>
      </p:sp>
      <p:sp>
        <p:nvSpPr>
          <p:cNvPr id="4" name="Slide Number Placeholder 3">
            <a:extLst>
              <a:ext uri="{FF2B5EF4-FFF2-40B4-BE49-F238E27FC236}">
                <a16:creationId xmlns:a16="http://schemas.microsoft.com/office/drawing/2014/main" id="{BD848FB2-8AA3-4B8C-8342-17F8B6870656}"/>
              </a:ext>
            </a:extLst>
          </p:cNvPr>
          <p:cNvSpPr>
            <a:spLocks noGrp="1"/>
          </p:cNvSpPr>
          <p:nvPr>
            <p:ph type="sldNum" sz="quarter" idx="4"/>
          </p:nvPr>
        </p:nvSpPr>
        <p:spPr>
          <a:xfrm>
            <a:off x="360363" y="6356350"/>
            <a:ext cx="317500" cy="365125"/>
          </a:xfrm>
          <a:prstGeom prst="rect">
            <a:avLst/>
          </a:prstGeom>
        </p:spPr>
        <p:txBody>
          <a:bodyPr vert="horz" wrap="square" lIns="0" tIns="0" rIns="0" bIns="0" numCol="1" anchor="ctr" anchorCtr="0" compatLnSpc="1">
            <a:prstTxWarp prst="textNoShape">
              <a:avLst/>
            </a:prstTxWarp>
            <a:normAutofit/>
          </a:bodyPr>
          <a:lstStyle>
            <a:lvl1pPr eaLnBrk="1" hangingPunct="1">
              <a:defRPr sz="1100" b="0">
                <a:solidFill>
                  <a:srgbClr val="595959"/>
                </a:solidFill>
                <a:latin typeface="Arial" charset="0"/>
                <a:cs typeface="Times New Roman" pitchFamily="18" charset="0"/>
              </a:defRPr>
            </a:lvl1pPr>
          </a:lstStyle>
          <a:p>
            <a:pPr>
              <a:buSzTx/>
            </a:pPr>
            <a:fld id="{B4FB1532-B55F-4855-9743-234093E8BF5F}" type="slidenum">
              <a:rPr lang="en-US" altLang="en-US"/>
              <a:pPr>
                <a:buSzTx/>
              </a:pPr>
              <a:t>‹#›</a:t>
            </a:fld>
            <a:endParaRPr lang="en-US" altLang="en-US"/>
          </a:p>
        </p:txBody>
      </p:sp>
      <p:sp>
        <p:nvSpPr>
          <p:cNvPr id="5" name="Footer Placeholder 4">
            <a:extLst>
              <a:ext uri="{FF2B5EF4-FFF2-40B4-BE49-F238E27FC236}">
                <a16:creationId xmlns:a16="http://schemas.microsoft.com/office/drawing/2014/main" id="{16E576D0-37C1-47CE-91D9-82B1BA2BF196}"/>
              </a:ext>
            </a:extLst>
          </p:cNvPr>
          <p:cNvSpPr>
            <a:spLocks noGrp="1"/>
          </p:cNvSpPr>
          <p:nvPr>
            <p:ph type="ftr" sz="quarter" idx="3"/>
          </p:nvPr>
        </p:nvSpPr>
        <p:spPr>
          <a:xfrm>
            <a:off x="741363" y="6356350"/>
            <a:ext cx="5915025" cy="365125"/>
          </a:xfrm>
          <a:prstGeom prst="rect">
            <a:avLst/>
          </a:prstGeom>
        </p:spPr>
        <p:txBody>
          <a:bodyPr vert="horz" lIns="0" tIns="0" rIns="0" bIns="0" rtlCol="0" anchor="ctr">
            <a:normAutofit/>
          </a:bodyPr>
          <a:lstStyle>
            <a:lvl1pPr algn="l" eaLnBrk="1" hangingPunct="1">
              <a:defRPr sz="1100" b="0" baseline="0">
                <a:solidFill>
                  <a:schemeClr val="tx2">
                    <a:lumMod val="65000"/>
                    <a:lumOff val="35000"/>
                  </a:schemeClr>
                </a:solidFill>
                <a:latin typeface="+mn-lt"/>
                <a:ea typeface="+mn-ea"/>
                <a:cs typeface="Times New Roman" pitchFamily="18" charset="0"/>
              </a:defRPr>
            </a:lvl1pPr>
          </a:lstStyle>
          <a:p>
            <a:pPr>
              <a:buSzTx/>
              <a:defRPr/>
            </a:pPr>
            <a:r>
              <a:rPr lang="en-US">
                <a:solidFill>
                  <a:srgbClr val="000000">
                    <a:lumMod val="65000"/>
                    <a:lumOff val="35000"/>
                  </a:srgbClr>
                </a:solidFill>
              </a:rPr>
              <a:t>Presentation Title</a:t>
            </a:r>
          </a:p>
        </p:txBody>
      </p:sp>
      <p:pic>
        <p:nvPicPr>
          <p:cNvPr id="2057" name="Picture 9"/>
          <p:cNvPicPr>
            <a:picLocks noChangeAspect="1"/>
          </p:cNvPicPr>
          <p:nvPr/>
        </p:nvPicPr>
        <p:blipFill>
          <a:blip r:embed="rId20">
            <a:extLst>
              <a:ext uri="{28A0092B-C50C-407E-A947-70E740481C1C}">
                <a14:useLocalDpi xmlns:a14="http://schemas.microsoft.com/office/drawing/2010/main" val="0"/>
              </a:ext>
            </a:extLst>
          </a:blip>
          <a:srcRect/>
          <a:stretch>
            <a:fillRect/>
          </a:stretch>
        </p:blipFill>
        <p:spPr bwMode="auto">
          <a:xfrm>
            <a:off x="6784975" y="6337300"/>
            <a:ext cx="2112963"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02737355"/>
      </p:ext>
    </p:extLst>
  </p:cSld>
  <p:clrMap bg1="lt1" tx1="dk1" bg2="lt2" tx2="dk2" accent1="accent1" accent2="accent2" accent3="accent3" accent4="accent4" accent5="accent5" accent6="accent6" hlink="hlink" folHlink="folHlink"/>
  <p:sldLayoutIdLst>
    <p:sldLayoutId id="2147485621" r:id="rId1"/>
    <p:sldLayoutId id="2147485622" r:id="rId2"/>
    <p:sldLayoutId id="2147485623" r:id="rId3"/>
    <p:sldLayoutId id="2147485624" r:id="rId4"/>
    <p:sldLayoutId id="2147485625" r:id="rId5"/>
    <p:sldLayoutId id="2147485626" r:id="rId6"/>
    <p:sldLayoutId id="2147485627" r:id="rId7"/>
    <p:sldLayoutId id="2147485628" r:id="rId8"/>
    <p:sldLayoutId id="2147485629" r:id="rId9"/>
    <p:sldLayoutId id="2147485630" r:id="rId10"/>
    <p:sldLayoutId id="2147485631" r:id="rId11"/>
    <p:sldLayoutId id="2147485632" r:id="rId12"/>
    <p:sldLayoutId id="2147485633" r:id="rId13"/>
    <p:sldLayoutId id="2147485634" r:id="rId14"/>
    <p:sldLayoutId id="2147485635" r:id="rId15"/>
    <p:sldLayoutId id="2147485636" r:id="rId16"/>
    <p:sldLayoutId id="2147485637" r:id="rId17"/>
    <p:sldLayoutId id="2147485638" r:id="rId18"/>
  </p:sldLayoutIdLst>
  <p:hf hdr="0" dt="0"/>
  <p:txStyles>
    <p:titleStyle>
      <a:lvl1pPr algn="l" rtl="0" eaLnBrk="0" fontAlgn="base" hangingPunct="0">
        <a:spcBef>
          <a:spcPct val="0"/>
        </a:spcBef>
        <a:spcAft>
          <a:spcPct val="0"/>
        </a:spcAft>
        <a:buFont typeface="Arial" charset="0"/>
        <a:defRPr sz="2200">
          <a:solidFill>
            <a:schemeClr val="tx1"/>
          </a:solidFill>
          <a:latin typeface="+mn-lt"/>
          <a:ea typeface="MS PGothic" pitchFamily="34" charset="-128"/>
          <a:cs typeface="Andes ExtraLight"/>
        </a:defRPr>
      </a:lvl1pPr>
      <a:lvl2pPr algn="l" rtl="0" eaLnBrk="0" fontAlgn="base" hangingPunct="0">
        <a:spcBef>
          <a:spcPct val="0"/>
        </a:spcBef>
        <a:spcAft>
          <a:spcPct val="0"/>
        </a:spcAft>
        <a:buFont typeface="Arial" charset="0"/>
        <a:defRPr sz="2200">
          <a:solidFill>
            <a:schemeClr val="tx1"/>
          </a:solidFill>
          <a:latin typeface="Arial" charset="0"/>
          <a:ea typeface="MS PGothic" pitchFamily="34" charset="-128"/>
          <a:cs typeface="Andes ExtraLight" pitchFamily="50" charset="0"/>
        </a:defRPr>
      </a:lvl2pPr>
      <a:lvl3pPr algn="l" rtl="0" eaLnBrk="0" fontAlgn="base" hangingPunct="0">
        <a:spcBef>
          <a:spcPct val="0"/>
        </a:spcBef>
        <a:spcAft>
          <a:spcPct val="0"/>
        </a:spcAft>
        <a:buFont typeface="Arial" charset="0"/>
        <a:defRPr sz="2200">
          <a:solidFill>
            <a:schemeClr val="tx1"/>
          </a:solidFill>
          <a:latin typeface="Arial" charset="0"/>
          <a:ea typeface="MS PGothic" pitchFamily="34" charset="-128"/>
          <a:cs typeface="Andes ExtraLight" pitchFamily="50" charset="0"/>
        </a:defRPr>
      </a:lvl3pPr>
      <a:lvl4pPr algn="l" rtl="0" eaLnBrk="0" fontAlgn="base" hangingPunct="0">
        <a:spcBef>
          <a:spcPct val="0"/>
        </a:spcBef>
        <a:spcAft>
          <a:spcPct val="0"/>
        </a:spcAft>
        <a:buFont typeface="Arial" charset="0"/>
        <a:defRPr sz="2200">
          <a:solidFill>
            <a:schemeClr val="tx1"/>
          </a:solidFill>
          <a:latin typeface="Arial" charset="0"/>
          <a:ea typeface="MS PGothic" pitchFamily="34" charset="-128"/>
          <a:cs typeface="Andes ExtraLight" pitchFamily="50" charset="0"/>
        </a:defRPr>
      </a:lvl4pPr>
      <a:lvl5pPr algn="l" rtl="0" eaLnBrk="0" fontAlgn="base" hangingPunct="0">
        <a:spcBef>
          <a:spcPct val="0"/>
        </a:spcBef>
        <a:spcAft>
          <a:spcPct val="0"/>
        </a:spcAft>
        <a:buFont typeface="Arial" charset="0"/>
        <a:defRPr sz="2200">
          <a:solidFill>
            <a:schemeClr val="tx1"/>
          </a:solidFill>
          <a:latin typeface="Arial" charset="0"/>
          <a:ea typeface="MS PGothic" pitchFamily="34" charset="-128"/>
          <a:cs typeface="Andes ExtraLight" pitchFamily="50" charset="0"/>
        </a:defRPr>
      </a:lvl5pPr>
      <a:lvl6pPr marL="457200" algn="ctr" rtl="0" fontAlgn="base">
        <a:spcBef>
          <a:spcPct val="0"/>
        </a:spcBef>
        <a:spcAft>
          <a:spcPct val="0"/>
        </a:spcAft>
        <a:defRPr sz="2600" b="1">
          <a:solidFill>
            <a:srgbClr val="014C6D"/>
          </a:solidFill>
          <a:latin typeface="Trebuchet MS" pitchFamily="34" charset="0"/>
        </a:defRPr>
      </a:lvl6pPr>
      <a:lvl7pPr marL="914400" algn="ctr" rtl="0" fontAlgn="base">
        <a:spcBef>
          <a:spcPct val="0"/>
        </a:spcBef>
        <a:spcAft>
          <a:spcPct val="0"/>
        </a:spcAft>
        <a:defRPr sz="2600" b="1">
          <a:solidFill>
            <a:srgbClr val="014C6D"/>
          </a:solidFill>
          <a:latin typeface="Trebuchet MS" pitchFamily="34" charset="0"/>
        </a:defRPr>
      </a:lvl7pPr>
      <a:lvl8pPr marL="1371600" algn="ctr" rtl="0" fontAlgn="base">
        <a:spcBef>
          <a:spcPct val="0"/>
        </a:spcBef>
        <a:spcAft>
          <a:spcPct val="0"/>
        </a:spcAft>
        <a:defRPr sz="2600" b="1">
          <a:solidFill>
            <a:srgbClr val="014C6D"/>
          </a:solidFill>
          <a:latin typeface="Trebuchet MS" pitchFamily="34" charset="0"/>
        </a:defRPr>
      </a:lvl8pPr>
      <a:lvl9pPr marL="1828800" algn="ctr" rtl="0" fontAlgn="base">
        <a:spcBef>
          <a:spcPct val="0"/>
        </a:spcBef>
        <a:spcAft>
          <a:spcPct val="0"/>
        </a:spcAft>
        <a:defRPr sz="2600" b="1">
          <a:solidFill>
            <a:srgbClr val="014C6D"/>
          </a:solidFill>
          <a:latin typeface="Trebuchet MS" pitchFamily="34" charset="0"/>
        </a:defRPr>
      </a:lvl9pPr>
    </p:titleStyle>
    <p:bodyStyle>
      <a:lvl1pPr marL="342900" indent="-342900" algn="l" rtl="0" eaLnBrk="0" fontAlgn="base" hangingPunct="0">
        <a:lnSpc>
          <a:spcPct val="150000"/>
        </a:lnSpc>
        <a:spcBef>
          <a:spcPts val="1800"/>
        </a:spcBef>
        <a:spcAft>
          <a:spcPct val="0"/>
        </a:spcAft>
        <a:buClr>
          <a:srgbClr val="404040"/>
        </a:buClr>
        <a:defRPr>
          <a:solidFill>
            <a:srgbClr val="595959"/>
          </a:solidFill>
          <a:latin typeface="Arial"/>
          <a:ea typeface="MS PGothic" pitchFamily="34" charset="-128"/>
          <a:cs typeface="Arial"/>
        </a:defRPr>
      </a:lvl1pPr>
      <a:lvl2pPr marL="285750"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2pPr>
      <a:lvl3pPr marL="285750" indent="-285750" algn="l" rtl="0" eaLnBrk="0" fontAlgn="base" hangingPunct="0">
        <a:lnSpc>
          <a:spcPct val="110000"/>
        </a:lnSpc>
        <a:spcBef>
          <a:spcPct val="0"/>
        </a:spcBef>
        <a:spcAft>
          <a:spcPct val="0"/>
        </a:spcAft>
        <a:buClr>
          <a:schemeClr val="tx1"/>
        </a:buClr>
        <a:buFont typeface="Arial" charset="0"/>
        <a:buChar char="•"/>
        <a:defRPr>
          <a:solidFill>
            <a:schemeClr val="tx2"/>
          </a:solidFill>
          <a:latin typeface="Arial"/>
          <a:ea typeface="MS PGothic" pitchFamily="34" charset="-128"/>
          <a:cs typeface="Arial"/>
        </a:defRPr>
      </a:lvl3pPr>
      <a:lvl4pPr marL="831850"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4pPr>
      <a:lvl5pPr marL="1196975"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5pPr>
      <a:lvl6pPr marL="502920" indent="-228600" algn="l" rtl="0" fontAlgn="base">
        <a:spcBef>
          <a:spcPct val="20000"/>
        </a:spcBef>
        <a:spcAft>
          <a:spcPct val="0"/>
        </a:spcAft>
        <a:buClr>
          <a:schemeClr val="tx2">
            <a:lumMod val="65000"/>
            <a:lumOff val="35000"/>
          </a:schemeClr>
        </a:buClr>
        <a:buFont typeface="Arial"/>
        <a:buChar char="•"/>
        <a:defRPr sz="1800">
          <a:solidFill>
            <a:schemeClr val="tx2">
              <a:lumMod val="65000"/>
              <a:lumOff val="35000"/>
            </a:schemeClr>
          </a:solidFill>
          <a:latin typeface="+mn-lt"/>
        </a:defRPr>
      </a:lvl6pPr>
      <a:lvl7pPr marL="2971800" indent="-228600" algn="l" rtl="0" fontAlgn="base">
        <a:spcBef>
          <a:spcPct val="20000"/>
        </a:spcBef>
        <a:spcAft>
          <a:spcPct val="0"/>
        </a:spcAft>
        <a:buClr>
          <a:srgbClr val="00783C"/>
        </a:buClr>
        <a:buChar char="»"/>
        <a:defRPr sz="1600">
          <a:solidFill>
            <a:schemeClr val="tx1"/>
          </a:solidFill>
          <a:latin typeface="+mn-lt"/>
        </a:defRPr>
      </a:lvl7pPr>
      <a:lvl8pPr marL="3429000" indent="-228600" algn="l" rtl="0" fontAlgn="base">
        <a:spcBef>
          <a:spcPct val="20000"/>
        </a:spcBef>
        <a:spcAft>
          <a:spcPct val="0"/>
        </a:spcAft>
        <a:buClr>
          <a:srgbClr val="00783C"/>
        </a:buClr>
        <a:buChar char="»"/>
        <a:defRPr sz="1600">
          <a:solidFill>
            <a:schemeClr val="tx1"/>
          </a:solidFill>
          <a:latin typeface="+mn-lt"/>
        </a:defRPr>
      </a:lvl8pPr>
      <a:lvl9pPr marL="3886200" indent="-228600" algn="l" rtl="0" fontAlgn="base">
        <a:spcBef>
          <a:spcPct val="20000"/>
        </a:spcBef>
        <a:spcAft>
          <a:spcPct val="0"/>
        </a:spcAft>
        <a:buClr>
          <a:srgbClr val="00783C"/>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Freeform 84"/>
          <p:cNvSpPr>
            <a:spLocks/>
          </p:cNvSpPr>
          <p:nvPr/>
        </p:nvSpPr>
        <p:spPr bwMode="auto">
          <a:xfrm flipH="1">
            <a:off x="8189913" y="6323013"/>
            <a:ext cx="349250" cy="534987"/>
          </a:xfrm>
          <a:custGeom>
            <a:avLst/>
            <a:gdLst>
              <a:gd name="T0" fmla="*/ 0 w 638"/>
              <a:gd name="T1" fmla="*/ 0 h 1194"/>
              <a:gd name="T2" fmla="*/ 2147483646 w 638"/>
              <a:gd name="T3" fmla="*/ 2147483646 h 1194"/>
              <a:gd name="T4" fmla="*/ 2147483646 w 638"/>
              <a:gd name="T5" fmla="*/ 2147483646 h 1194"/>
              <a:gd name="T6" fmla="*/ 2147483646 w 638"/>
              <a:gd name="T7" fmla="*/ 2147483646 h 1194"/>
              <a:gd name="T8" fmla="*/ 2147483646 w 638"/>
              <a:gd name="T9" fmla="*/ 2147483646 h 1194"/>
              <a:gd name="T10" fmla="*/ 2147483646 w 638"/>
              <a:gd name="T11" fmla="*/ 2147483646 h 1194"/>
              <a:gd name="T12" fmla="*/ 2147483646 w 638"/>
              <a:gd name="T13" fmla="*/ 2147483646 h 1194"/>
              <a:gd name="T14" fmla="*/ 2147483646 w 638"/>
              <a:gd name="T15" fmla="*/ 2147483646 h 1194"/>
              <a:gd name="T16" fmla="*/ 2147483646 w 638"/>
              <a:gd name="T17" fmla="*/ 2147483646 h 1194"/>
              <a:gd name="T18" fmla="*/ 2147483646 w 638"/>
              <a:gd name="T19" fmla="*/ 2147483646 h 1194"/>
              <a:gd name="T20" fmla="*/ 2147483646 w 638"/>
              <a:gd name="T21" fmla="*/ 2147483646 h 1194"/>
              <a:gd name="T22" fmla="*/ 2147483646 w 638"/>
              <a:gd name="T23" fmla="*/ 2147483646 h 1194"/>
              <a:gd name="T24" fmla="*/ 2147483646 w 638"/>
              <a:gd name="T25" fmla="*/ 2147483646 h 1194"/>
              <a:gd name="T26" fmla="*/ 2147483646 w 638"/>
              <a:gd name="T27" fmla="*/ 2147483646 h 1194"/>
              <a:gd name="T28" fmla="*/ 2147483646 w 638"/>
              <a:gd name="T29" fmla="*/ 2147483646 h 1194"/>
              <a:gd name="T30" fmla="*/ 2147483646 w 638"/>
              <a:gd name="T31" fmla="*/ 2147483646 h 1194"/>
              <a:gd name="T32" fmla="*/ 2147483646 w 638"/>
              <a:gd name="T33" fmla="*/ 2147483646 h 1194"/>
              <a:gd name="T34" fmla="*/ 2147483646 w 638"/>
              <a:gd name="T35" fmla="*/ 2147483646 h 1194"/>
              <a:gd name="T36" fmla="*/ 2147483646 w 638"/>
              <a:gd name="T37" fmla="*/ 2147483646 h 1194"/>
              <a:gd name="T38" fmla="*/ 2147483646 w 638"/>
              <a:gd name="T39" fmla="*/ 2147483646 h 1194"/>
              <a:gd name="T40" fmla="*/ 2147483646 w 638"/>
              <a:gd name="T41" fmla="*/ 2147483646 h 1194"/>
              <a:gd name="T42" fmla="*/ 2147483646 w 638"/>
              <a:gd name="T43" fmla="*/ 2147483646 h 1194"/>
              <a:gd name="T44" fmla="*/ 2147483646 w 638"/>
              <a:gd name="T45" fmla="*/ 2147483646 h 1194"/>
              <a:gd name="T46" fmla="*/ 2147483646 w 638"/>
              <a:gd name="T47" fmla="*/ 2147483646 h 1194"/>
              <a:gd name="T48" fmla="*/ 2147483646 w 638"/>
              <a:gd name="T49" fmla="*/ 2147483646 h 1194"/>
              <a:gd name="T50" fmla="*/ 2147483646 w 638"/>
              <a:gd name="T51" fmla="*/ 2147483646 h 1194"/>
              <a:gd name="T52" fmla="*/ 2147483646 w 638"/>
              <a:gd name="T53" fmla="*/ 2147483646 h 1194"/>
              <a:gd name="T54" fmla="*/ 2147483646 w 638"/>
              <a:gd name="T55" fmla="*/ 2147483646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pPr eaLnBrk="0" hangingPunct="0">
              <a:buSzTx/>
            </a:pPr>
            <a:endParaRPr lang="hr-HR">
              <a:solidFill>
                <a:srgbClr val="002345"/>
              </a:solidFill>
            </a:endParaRPr>
          </a:p>
        </p:txBody>
      </p:sp>
      <p:sp>
        <p:nvSpPr>
          <p:cNvPr id="2051" name="Freeform 85"/>
          <p:cNvSpPr>
            <a:spLocks/>
          </p:cNvSpPr>
          <p:nvPr/>
        </p:nvSpPr>
        <p:spPr bwMode="auto">
          <a:xfrm flipH="1">
            <a:off x="8545513" y="6146800"/>
            <a:ext cx="246062" cy="165100"/>
          </a:xfrm>
          <a:custGeom>
            <a:avLst/>
            <a:gdLst>
              <a:gd name="T0" fmla="*/ 2147483646 w 448"/>
              <a:gd name="T1" fmla="*/ 2147483646 h 372"/>
              <a:gd name="T2" fmla="*/ 2147483646 w 448"/>
              <a:gd name="T3" fmla="*/ 2147483646 h 372"/>
              <a:gd name="T4" fmla="*/ 2147483646 w 448"/>
              <a:gd name="T5" fmla="*/ 2147483646 h 372"/>
              <a:gd name="T6" fmla="*/ 2147483646 w 448"/>
              <a:gd name="T7" fmla="*/ 2147483646 h 372"/>
              <a:gd name="T8" fmla="*/ 2147483646 w 448"/>
              <a:gd name="T9" fmla="*/ 2147483646 h 372"/>
              <a:gd name="T10" fmla="*/ 2147483646 w 448"/>
              <a:gd name="T11" fmla="*/ 2147483646 h 372"/>
              <a:gd name="T12" fmla="*/ 0 w 448"/>
              <a:gd name="T13" fmla="*/ 0 h 372"/>
              <a:gd name="T14" fmla="*/ 2147483646 w 448"/>
              <a:gd name="T15" fmla="*/ 0 h 372"/>
              <a:gd name="T16" fmla="*/ 2147483646 w 448"/>
              <a:gd name="T17" fmla="*/ 2147483646 h 372"/>
              <a:gd name="T18" fmla="*/ 2147483646 w 448"/>
              <a:gd name="T19" fmla="*/ 2147483646 h 372"/>
              <a:gd name="T20" fmla="*/ 2147483646 w 448"/>
              <a:gd name="T21" fmla="*/ 2147483646 h 372"/>
              <a:gd name="T22" fmla="*/ 2147483646 w 448"/>
              <a:gd name="T23" fmla="*/ 2147483646 h 372"/>
              <a:gd name="T24" fmla="*/ 2147483646 w 448"/>
              <a:gd name="T25" fmla="*/ 2147483646 h 372"/>
              <a:gd name="T26" fmla="*/ 2147483646 w 448"/>
              <a:gd name="T27" fmla="*/ 2147483646 h 372"/>
              <a:gd name="T28" fmla="*/ 2147483646 w 448"/>
              <a:gd name="T29" fmla="*/ 2147483646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pPr eaLnBrk="0" hangingPunct="0">
              <a:buSzTx/>
            </a:pPr>
            <a:endParaRPr lang="hr-HR">
              <a:solidFill>
                <a:srgbClr val="002345"/>
              </a:solidFill>
            </a:endParaRPr>
          </a:p>
        </p:txBody>
      </p:sp>
      <p:sp>
        <p:nvSpPr>
          <p:cNvPr id="2052" name="Rectangle 2"/>
          <p:cNvSpPr>
            <a:spLocks noGrp="1" noChangeArrowheads="1"/>
          </p:cNvSpPr>
          <p:nvPr>
            <p:ph type="title"/>
          </p:nvPr>
        </p:nvSpPr>
        <p:spPr bwMode="auto">
          <a:xfrm>
            <a:off x="357188" y="301625"/>
            <a:ext cx="8461375" cy="1208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1033" name="Rectangle 3">
            <a:extLst>
              <a:ext uri="{FF2B5EF4-FFF2-40B4-BE49-F238E27FC236}">
                <a16:creationId xmlns:a16="http://schemas.microsoft.com/office/drawing/2014/main" id="{F26A66D4-9067-4F56-A9FD-D08CD40AF0E5}"/>
              </a:ext>
            </a:extLst>
          </p:cNvPr>
          <p:cNvSpPr>
            <a:spLocks noGrp="1" noChangeArrowheads="1"/>
          </p:cNvSpPr>
          <p:nvPr>
            <p:ph type="body" idx="1"/>
          </p:nvPr>
        </p:nvSpPr>
        <p:spPr bwMode="auto">
          <a:xfrm>
            <a:off x="357188" y="1697038"/>
            <a:ext cx="8478837" cy="43894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Paragraph content</a:t>
            </a:r>
          </a:p>
          <a:p>
            <a:pPr lvl="1"/>
            <a:r>
              <a:rPr lang="en-US" dirty="0"/>
              <a:t>Bullets</a:t>
            </a:r>
          </a:p>
          <a:p>
            <a:pPr lvl="5"/>
            <a:r>
              <a:rPr lang="en-US" dirty="0"/>
              <a:t>Bullets</a:t>
            </a:r>
          </a:p>
          <a:p>
            <a:pPr lvl="3"/>
            <a:r>
              <a:rPr lang="en-US" dirty="0"/>
              <a:t>Bullets</a:t>
            </a:r>
          </a:p>
          <a:p>
            <a:pPr lvl="4"/>
            <a:r>
              <a:rPr lang="en-US" dirty="0"/>
              <a:t>Bullets</a:t>
            </a:r>
          </a:p>
        </p:txBody>
      </p:sp>
      <p:sp>
        <p:nvSpPr>
          <p:cNvPr id="2054" name="TextBox 7">
            <a:extLst>
              <a:ext uri="{FF2B5EF4-FFF2-40B4-BE49-F238E27FC236}">
                <a16:creationId xmlns:a16="http://schemas.microsoft.com/office/drawing/2014/main" id="{3345A13F-BD06-4F03-BB77-F0BC6FAC19C7}"/>
              </a:ext>
            </a:extLst>
          </p:cNvPr>
          <p:cNvSpPr txBox="1">
            <a:spLocks noChangeArrowheads="1"/>
          </p:cNvSpPr>
          <p:nvPr/>
        </p:nvSpPr>
        <p:spPr bwMode="auto">
          <a:xfrm>
            <a:off x="8683625" y="6207125"/>
            <a:ext cx="1841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Trebuchet MS" charset="0"/>
                <a:ea typeface="ＭＳ Ｐゴシック" charset="0"/>
                <a:cs typeface="ＭＳ Ｐゴシック" charset="0"/>
              </a:defRPr>
            </a:lvl1pPr>
            <a:lvl2pPr marL="742950" indent="-285750" eaLnBrk="0" hangingPunct="0">
              <a:defRPr sz="1600" b="1">
                <a:solidFill>
                  <a:schemeClr val="tx1"/>
                </a:solidFill>
                <a:latin typeface="Trebuchet MS" charset="0"/>
                <a:ea typeface="ＭＳ Ｐゴシック" charset="0"/>
              </a:defRPr>
            </a:lvl2pPr>
            <a:lvl3pPr marL="1143000" indent="-228600" eaLnBrk="0" hangingPunct="0">
              <a:defRPr sz="1600" b="1">
                <a:solidFill>
                  <a:schemeClr val="tx1"/>
                </a:solidFill>
                <a:latin typeface="Trebuchet MS" charset="0"/>
                <a:ea typeface="ＭＳ Ｐゴシック" charset="0"/>
              </a:defRPr>
            </a:lvl3pPr>
            <a:lvl4pPr marL="1600200" indent="-228600" eaLnBrk="0" hangingPunct="0">
              <a:defRPr sz="1600" b="1">
                <a:solidFill>
                  <a:schemeClr val="tx1"/>
                </a:solidFill>
                <a:latin typeface="Trebuchet MS" charset="0"/>
                <a:ea typeface="ＭＳ Ｐゴシック" charset="0"/>
              </a:defRPr>
            </a:lvl4pPr>
            <a:lvl5pPr marL="2057400" indent="-228600" eaLnBrk="0" hangingPunct="0">
              <a:defRPr sz="1600" b="1">
                <a:solidFill>
                  <a:schemeClr val="tx1"/>
                </a:solidFill>
                <a:latin typeface="Trebuchet MS" charset="0"/>
                <a:ea typeface="ＭＳ Ｐゴシック" charset="0"/>
              </a:defRPr>
            </a:lvl5pPr>
            <a:lvl6pPr marL="2514600" indent="-228600" eaLnBrk="0" fontAlgn="base" hangingPunct="0">
              <a:spcBef>
                <a:spcPct val="0"/>
              </a:spcBef>
              <a:spcAft>
                <a:spcPct val="0"/>
              </a:spcAft>
              <a:defRPr sz="1600" b="1">
                <a:solidFill>
                  <a:schemeClr val="tx1"/>
                </a:solidFill>
                <a:latin typeface="Trebuchet MS" charset="0"/>
                <a:ea typeface="ＭＳ Ｐゴシック" charset="0"/>
              </a:defRPr>
            </a:lvl6pPr>
            <a:lvl7pPr marL="2971800" indent="-228600" eaLnBrk="0" fontAlgn="base" hangingPunct="0">
              <a:spcBef>
                <a:spcPct val="0"/>
              </a:spcBef>
              <a:spcAft>
                <a:spcPct val="0"/>
              </a:spcAft>
              <a:defRPr sz="1600" b="1">
                <a:solidFill>
                  <a:schemeClr val="tx1"/>
                </a:solidFill>
                <a:latin typeface="Trebuchet MS" charset="0"/>
                <a:ea typeface="ＭＳ Ｐゴシック" charset="0"/>
              </a:defRPr>
            </a:lvl7pPr>
            <a:lvl8pPr marL="3429000" indent="-228600" eaLnBrk="0" fontAlgn="base" hangingPunct="0">
              <a:spcBef>
                <a:spcPct val="0"/>
              </a:spcBef>
              <a:spcAft>
                <a:spcPct val="0"/>
              </a:spcAft>
              <a:defRPr sz="1600" b="1">
                <a:solidFill>
                  <a:schemeClr val="tx1"/>
                </a:solidFill>
                <a:latin typeface="Trebuchet MS" charset="0"/>
                <a:ea typeface="ＭＳ Ｐゴシック" charset="0"/>
              </a:defRPr>
            </a:lvl8pPr>
            <a:lvl9pPr marL="3886200" indent="-228600" eaLnBrk="0" fontAlgn="base" hangingPunct="0">
              <a:spcBef>
                <a:spcPct val="0"/>
              </a:spcBef>
              <a:spcAft>
                <a:spcPct val="0"/>
              </a:spcAft>
              <a:defRPr sz="1600" b="1">
                <a:solidFill>
                  <a:schemeClr val="tx1"/>
                </a:solidFill>
                <a:latin typeface="Trebuchet MS" charset="0"/>
                <a:ea typeface="ＭＳ Ｐゴシック" charset="0"/>
              </a:defRPr>
            </a:lvl9pPr>
          </a:lstStyle>
          <a:p>
            <a:pPr eaLnBrk="1" hangingPunct="1">
              <a:buSzTx/>
              <a:defRPr/>
            </a:pPr>
            <a:endParaRPr lang="en-US">
              <a:solidFill>
                <a:srgbClr val="002345"/>
              </a:solidFill>
            </a:endParaRPr>
          </a:p>
        </p:txBody>
      </p:sp>
      <p:sp>
        <p:nvSpPr>
          <p:cNvPr id="4" name="Slide Number Placeholder 3">
            <a:extLst>
              <a:ext uri="{FF2B5EF4-FFF2-40B4-BE49-F238E27FC236}">
                <a16:creationId xmlns:a16="http://schemas.microsoft.com/office/drawing/2014/main" id="{BD848FB2-8AA3-4B8C-8342-17F8B6870656}"/>
              </a:ext>
            </a:extLst>
          </p:cNvPr>
          <p:cNvSpPr>
            <a:spLocks noGrp="1"/>
          </p:cNvSpPr>
          <p:nvPr>
            <p:ph type="sldNum" sz="quarter" idx="4"/>
          </p:nvPr>
        </p:nvSpPr>
        <p:spPr>
          <a:xfrm>
            <a:off x="360363" y="6356350"/>
            <a:ext cx="317500" cy="365125"/>
          </a:xfrm>
          <a:prstGeom prst="rect">
            <a:avLst/>
          </a:prstGeom>
        </p:spPr>
        <p:txBody>
          <a:bodyPr vert="horz" wrap="square" lIns="0" tIns="0" rIns="0" bIns="0" numCol="1" anchor="ctr" anchorCtr="0" compatLnSpc="1">
            <a:prstTxWarp prst="textNoShape">
              <a:avLst/>
            </a:prstTxWarp>
            <a:normAutofit/>
          </a:bodyPr>
          <a:lstStyle>
            <a:lvl1pPr eaLnBrk="1" hangingPunct="1">
              <a:defRPr sz="1100" b="0">
                <a:solidFill>
                  <a:srgbClr val="595959"/>
                </a:solidFill>
                <a:latin typeface="Arial" charset="0"/>
                <a:cs typeface="Times New Roman" pitchFamily="18" charset="0"/>
              </a:defRPr>
            </a:lvl1pPr>
          </a:lstStyle>
          <a:p>
            <a:pPr>
              <a:buSzTx/>
            </a:pPr>
            <a:fld id="{B4FB1532-B55F-4855-9743-234093E8BF5F}" type="slidenum">
              <a:rPr lang="en-US" altLang="en-US"/>
              <a:pPr>
                <a:buSzTx/>
              </a:pPr>
              <a:t>‹#›</a:t>
            </a:fld>
            <a:endParaRPr lang="en-US" altLang="en-US"/>
          </a:p>
        </p:txBody>
      </p:sp>
      <p:sp>
        <p:nvSpPr>
          <p:cNvPr id="5" name="Footer Placeholder 4">
            <a:extLst>
              <a:ext uri="{FF2B5EF4-FFF2-40B4-BE49-F238E27FC236}">
                <a16:creationId xmlns:a16="http://schemas.microsoft.com/office/drawing/2014/main" id="{16E576D0-37C1-47CE-91D9-82B1BA2BF196}"/>
              </a:ext>
            </a:extLst>
          </p:cNvPr>
          <p:cNvSpPr>
            <a:spLocks noGrp="1"/>
          </p:cNvSpPr>
          <p:nvPr>
            <p:ph type="ftr" sz="quarter" idx="3"/>
          </p:nvPr>
        </p:nvSpPr>
        <p:spPr>
          <a:xfrm>
            <a:off x="741363" y="6356350"/>
            <a:ext cx="5915025" cy="365125"/>
          </a:xfrm>
          <a:prstGeom prst="rect">
            <a:avLst/>
          </a:prstGeom>
        </p:spPr>
        <p:txBody>
          <a:bodyPr vert="horz" lIns="0" tIns="0" rIns="0" bIns="0" rtlCol="0" anchor="ctr">
            <a:normAutofit/>
          </a:bodyPr>
          <a:lstStyle>
            <a:lvl1pPr algn="l" eaLnBrk="1" hangingPunct="1">
              <a:defRPr sz="1100" b="0" baseline="0">
                <a:solidFill>
                  <a:schemeClr val="tx2">
                    <a:lumMod val="65000"/>
                    <a:lumOff val="35000"/>
                  </a:schemeClr>
                </a:solidFill>
                <a:latin typeface="+mn-lt"/>
                <a:ea typeface="+mn-ea"/>
                <a:cs typeface="Times New Roman" pitchFamily="18" charset="0"/>
              </a:defRPr>
            </a:lvl1pPr>
          </a:lstStyle>
          <a:p>
            <a:pPr>
              <a:buSzTx/>
              <a:defRPr/>
            </a:pPr>
            <a:r>
              <a:rPr lang="en-US">
                <a:solidFill>
                  <a:srgbClr val="000000">
                    <a:lumMod val="65000"/>
                    <a:lumOff val="35000"/>
                  </a:srgbClr>
                </a:solidFill>
              </a:rPr>
              <a:t>Presentation Title</a:t>
            </a:r>
          </a:p>
        </p:txBody>
      </p:sp>
      <p:pic>
        <p:nvPicPr>
          <p:cNvPr id="2057" name="Picture 9"/>
          <p:cNvPicPr>
            <a:picLocks noChangeAspect="1"/>
          </p:cNvPicPr>
          <p:nvPr/>
        </p:nvPicPr>
        <p:blipFill>
          <a:blip r:embed="rId20">
            <a:extLst>
              <a:ext uri="{28A0092B-C50C-407E-A947-70E740481C1C}">
                <a14:useLocalDpi xmlns:a14="http://schemas.microsoft.com/office/drawing/2010/main" val="0"/>
              </a:ext>
            </a:extLst>
          </a:blip>
          <a:srcRect/>
          <a:stretch>
            <a:fillRect/>
          </a:stretch>
        </p:blipFill>
        <p:spPr bwMode="auto">
          <a:xfrm>
            <a:off x="6784975" y="6337300"/>
            <a:ext cx="2112963"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50938623"/>
      </p:ext>
    </p:extLst>
  </p:cSld>
  <p:clrMap bg1="lt1" tx1="dk1" bg2="lt2" tx2="dk2" accent1="accent1" accent2="accent2" accent3="accent3" accent4="accent4" accent5="accent5" accent6="accent6" hlink="hlink" folHlink="folHlink"/>
  <p:sldLayoutIdLst>
    <p:sldLayoutId id="2147485640" r:id="rId1"/>
    <p:sldLayoutId id="2147485641" r:id="rId2"/>
    <p:sldLayoutId id="2147485642" r:id="rId3"/>
    <p:sldLayoutId id="2147485643" r:id="rId4"/>
    <p:sldLayoutId id="2147485644" r:id="rId5"/>
    <p:sldLayoutId id="2147485645" r:id="rId6"/>
    <p:sldLayoutId id="2147485646" r:id="rId7"/>
    <p:sldLayoutId id="2147485647" r:id="rId8"/>
    <p:sldLayoutId id="2147485648" r:id="rId9"/>
    <p:sldLayoutId id="2147485649" r:id="rId10"/>
    <p:sldLayoutId id="2147485650" r:id="rId11"/>
    <p:sldLayoutId id="2147485651" r:id="rId12"/>
    <p:sldLayoutId id="2147485652" r:id="rId13"/>
    <p:sldLayoutId id="2147485653" r:id="rId14"/>
    <p:sldLayoutId id="2147485654" r:id="rId15"/>
    <p:sldLayoutId id="2147485655" r:id="rId16"/>
    <p:sldLayoutId id="2147485656" r:id="rId17"/>
    <p:sldLayoutId id="2147485657" r:id="rId18"/>
  </p:sldLayoutIdLst>
  <p:hf hdr="0" dt="0"/>
  <p:txStyles>
    <p:titleStyle>
      <a:lvl1pPr algn="l" rtl="0" eaLnBrk="0" fontAlgn="base" hangingPunct="0">
        <a:spcBef>
          <a:spcPct val="0"/>
        </a:spcBef>
        <a:spcAft>
          <a:spcPct val="0"/>
        </a:spcAft>
        <a:buFont typeface="Arial" charset="0"/>
        <a:defRPr sz="2200">
          <a:solidFill>
            <a:schemeClr val="tx1"/>
          </a:solidFill>
          <a:latin typeface="+mn-lt"/>
          <a:ea typeface="MS PGothic" pitchFamily="34" charset="-128"/>
          <a:cs typeface="Andes ExtraLight"/>
        </a:defRPr>
      </a:lvl1pPr>
      <a:lvl2pPr algn="l" rtl="0" eaLnBrk="0" fontAlgn="base" hangingPunct="0">
        <a:spcBef>
          <a:spcPct val="0"/>
        </a:spcBef>
        <a:spcAft>
          <a:spcPct val="0"/>
        </a:spcAft>
        <a:buFont typeface="Arial" charset="0"/>
        <a:defRPr sz="2200">
          <a:solidFill>
            <a:schemeClr val="tx1"/>
          </a:solidFill>
          <a:latin typeface="Arial" charset="0"/>
          <a:ea typeface="MS PGothic" pitchFamily="34" charset="-128"/>
          <a:cs typeface="Andes ExtraLight" pitchFamily="50" charset="0"/>
        </a:defRPr>
      </a:lvl2pPr>
      <a:lvl3pPr algn="l" rtl="0" eaLnBrk="0" fontAlgn="base" hangingPunct="0">
        <a:spcBef>
          <a:spcPct val="0"/>
        </a:spcBef>
        <a:spcAft>
          <a:spcPct val="0"/>
        </a:spcAft>
        <a:buFont typeface="Arial" charset="0"/>
        <a:defRPr sz="2200">
          <a:solidFill>
            <a:schemeClr val="tx1"/>
          </a:solidFill>
          <a:latin typeface="Arial" charset="0"/>
          <a:ea typeface="MS PGothic" pitchFamily="34" charset="-128"/>
          <a:cs typeface="Andes ExtraLight" pitchFamily="50" charset="0"/>
        </a:defRPr>
      </a:lvl3pPr>
      <a:lvl4pPr algn="l" rtl="0" eaLnBrk="0" fontAlgn="base" hangingPunct="0">
        <a:spcBef>
          <a:spcPct val="0"/>
        </a:spcBef>
        <a:spcAft>
          <a:spcPct val="0"/>
        </a:spcAft>
        <a:buFont typeface="Arial" charset="0"/>
        <a:defRPr sz="2200">
          <a:solidFill>
            <a:schemeClr val="tx1"/>
          </a:solidFill>
          <a:latin typeface="Arial" charset="0"/>
          <a:ea typeface="MS PGothic" pitchFamily="34" charset="-128"/>
          <a:cs typeface="Andes ExtraLight" pitchFamily="50" charset="0"/>
        </a:defRPr>
      </a:lvl4pPr>
      <a:lvl5pPr algn="l" rtl="0" eaLnBrk="0" fontAlgn="base" hangingPunct="0">
        <a:spcBef>
          <a:spcPct val="0"/>
        </a:spcBef>
        <a:spcAft>
          <a:spcPct val="0"/>
        </a:spcAft>
        <a:buFont typeface="Arial" charset="0"/>
        <a:defRPr sz="2200">
          <a:solidFill>
            <a:schemeClr val="tx1"/>
          </a:solidFill>
          <a:latin typeface="Arial" charset="0"/>
          <a:ea typeface="MS PGothic" pitchFamily="34" charset="-128"/>
          <a:cs typeface="Andes ExtraLight" pitchFamily="50" charset="0"/>
        </a:defRPr>
      </a:lvl5pPr>
      <a:lvl6pPr marL="457200" algn="ctr" rtl="0" fontAlgn="base">
        <a:spcBef>
          <a:spcPct val="0"/>
        </a:spcBef>
        <a:spcAft>
          <a:spcPct val="0"/>
        </a:spcAft>
        <a:defRPr sz="2600" b="1">
          <a:solidFill>
            <a:srgbClr val="014C6D"/>
          </a:solidFill>
          <a:latin typeface="Trebuchet MS" pitchFamily="34" charset="0"/>
        </a:defRPr>
      </a:lvl6pPr>
      <a:lvl7pPr marL="914400" algn="ctr" rtl="0" fontAlgn="base">
        <a:spcBef>
          <a:spcPct val="0"/>
        </a:spcBef>
        <a:spcAft>
          <a:spcPct val="0"/>
        </a:spcAft>
        <a:defRPr sz="2600" b="1">
          <a:solidFill>
            <a:srgbClr val="014C6D"/>
          </a:solidFill>
          <a:latin typeface="Trebuchet MS" pitchFamily="34" charset="0"/>
        </a:defRPr>
      </a:lvl7pPr>
      <a:lvl8pPr marL="1371600" algn="ctr" rtl="0" fontAlgn="base">
        <a:spcBef>
          <a:spcPct val="0"/>
        </a:spcBef>
        <a:spcAft>
          <a:spcPct val="0"/>
        </a:spcAft>
        <a:defRPr sz="2600" b="1">
          <a:solidFill>
            <a:srgbClr val="014C6D"/>
          </a:solidFill>
          <a:latin typeface="Trebuchet MS" pitchFamily="34" charset="0"/>
        </a:defRPr>
      </a:lvl8pPr>
      <a:lvl9pPr marL="1828800" algn="ctr" rtl="0" fontAlgn="base">
        <a:spcBef>
          <a:spcPct val="0"/>
        </a:spcBef>
        <a:spcAft>
          <a:spcPct val="0"/>
        </a:spcAft>
        <a:defRPr sz="2600" b="1">
          <a:solidFill>
            <a:srgbClr val="014C6D"/>
          </a:solidFill>
          <a:latin typeface="Trebuchet MS" pitchFamily="34" charset="0"/>
        </a:defRPr>
      </a:lvl9pPr>
    </p:titleStyle>
    <p:bodyStyle>
      <a:lvl1pPr marL="342900" indent="-342900" algn="l" rtl="0" eaLnBrk="0" fontAlgn="base" hangingPunct="0">
        <a:lnSpc>
          <a:spcPct val="150000"/>
        </a:lnSpc>
        <a:spcBef>
          <a:spcPts val="1800"/>
        </a:spcBef>
        <a:spcAft>
          <a:spcPct val="0"/>
        </a:spcAft>
        <a:buClr>
          <a:srgbClr val="404040"/>
        </a:buClr>
        <a:defRPr>
          <a:solidFill>
            <a:srgbClr val="595959"/>
          </a:solidFill>
          <a:latin typeface="Arial"/>
          <a:ea typeface="MS PGothic" pitchFamily="34" charset="-128"/>
          <a:cs typeface="Arial"/>
        </a:defRPr>
      </a:lvl1pPr>
      <a:lvl2pPr marL="285750"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2pPr>
      <a:lvl3pPr marL="285750" indent="-285750" algn="l" rtl="0" eaLnBrk="0" fontAlgn="base" hangingPunct="0">
        <a:lnSpc>
          <a:spcPct val="110000"/>
        </a:lnSpc>
        <a:spcBef>
          <a:spcPct val="0"/>
        </a:spcBef>
        <a:spcAft>
          <a:spcPct val="0"/>
        </a:spcAft>
        <a:buClr>
          <a:schemeClr val="tx1"/>
        </a:buClr>
        <a:buFont typeface="Arial" charset="0"/>
        <a:buChar char="•"/>
        <a:defRPr>
          <a:solidFill>
            <a:schemeClr val="tx2"/>
          </a:solidFill>
          <a:latin typeface="Arial"/>
          <a:ea typeface="MS PGothic" pitchFamily="34" charset="-128"/>
          <a:cs typeface="Arial"/>
        </a:defRPr>
      </a:lvl3pPr>
      <a:lvl4pPr marL="831850"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4pPr>
      <a:lvl5pPr marL="1196975"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5pPr>
      <a:lvl6pPr marL="502920" indent="-228600" algn="l" rtl="0" fontAlgn="base">
        <a:spcBef>
          <a:spcPct val="20000"/>
        </a:spcBef>
        <a:spcAft>
          <a:spcPct val="0"/>
        </a:spcAft>
        <a:buClr>
          <a:schemeClr val="tx2">
            <a:lumMod val="65000"/>
            <a:lumOff val="35000"/>
          </a:schemeClr>
        </a:buClr>
        <a:buFont typeface="Arial"/>
        <a:buChar char="•"/>
        <a:defRPr sz="1800">
          <a:solidFill>
            <a:schemeClr val="tx2">
              <a:lumMod val="65000"/>
              <a:lumOff val="35000"/>
            </a:schemeClr>
          </a:solidFill>
          <a:latin typeface="+mn-lt"/>
        </a:defRPr>
      </a:lvl6pPr>
      <a:lvl7pPr marL="2971800" indent="-228600" algn="l" rtl="0" fontAlgn="base">
        <a:spcBef>
          <a:spcPct val="20000"/>
        </a:spcBef>
        <a:spcAft>
          <a:spcPct val="0"/>
        </a:spcAft>
        <a:buClr>
          <a:srgbClr val="00783C"/>
        </a:buClr>
        <a:buChar char="»"/>
        <a:defRPr sz="1600">
          <a:solidFill>
            <a:schemeClr val="tx1"/>
          </a:solidFill>
          <a:latin typeface="+mn-lt"/>
        </a:defRPr>
      </a:lvl7pPr>
      <a:lvl8pPr marL="3429000" indent="-228600" algn="l" rtl="0" fontAlgn="base">
        <a:spcBef>
          <a:spcPct val="20000"/>
        </a:spcBef>
        <a:spcAft>
          <a:spcPct val="0"/>
        </a:spcAft>
        <a:buClr>
          <a:srgbClr val="00783C"/>
        </a:buClr>
        <a:buChar char="»"/>
        <a:defRPr sz="1600">
          <a:solidFill>
            <a:schemeClr val="tx1"/>
          </a:solidFill>
          <a:latin typeface="+mn-lt"/>
        </a:defRPr>
      </a:lvl8pPr>
      <a:lvl9pPr marL="3886200" indent="-228600" algn="l" rtl="0" fontAlgn="base">
        <a:spcBef>
          <a:spcPct val="20000"/>
        </a:spcBef>
        <a:spcAft>
          <a:spcPct val="0"/>
        </a:spcAft>
        <a:buClr>
          <a:srgbClr val="00783C"/>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Freeform 84"/>
          <p:cNvSpPr>
            <a:spLocks/>
          </p:cNvSpPr>
          <p:nvPr/>
        </p:nvSpPr>
        <p:spPr bwMode="auto">
          <a:xfrm flipH="1">
            <a:off x="8189913" y="6323013"/>
            <a:ext cx="349250" cy="534987"/>
          </a:xfrm>
          <a:custGeom>
            <a:avLst/>
            <a:gdLst>
              <a:gd name="T0" fmla="*/ 0 w 638"/>
              <a:gd name="T1" fmla="*/ 0 h 1194"/>
              <a:gd name="T2" fmla="*/ 2147483646 w 638"/>
              <a:gd name="T3" fmla="*/ 2147483646 h 1194"/>
              <a:gd name="T4" fmla="*/ 2147483646 w 638"/>
              <a:gd name="T5" fmla="*/ 2147483646 h 1194"/>
              <a:gd name="T6" fmla="*/ 2147483646 w 638"/>
              <a:gd name="T7" fmla="*/ 2147483646 h 1194"/>
              <a:gd name="T8" fmla="*/ 2147483646 w 638"/>
              <a:gd name="T9" fmla="*/ 2147483646 h 1194"/>
              <a:gd name="T10" fmla="*/ 2147483646 w 638"/>
              <a:gd name="T11" fmla="*/ 2147483646 h 1194"/>
              <a:gd name="T12" fmla="*/ 2147483646 w 638"/>
              <a:gd name="T13" fmla="*/ 2147483646 h 1194"/>
              <a:gd name="T14" fmla="*/ 2147483646 w 638"/>
              <a:gd name="T15" fmla="*/ 2147483646 h 1194"/>
              <a:gd name="T16" fmla="*/ 2147483646 w 638"/>
              <a:gd name="T17" fmla="*/ 2147483646 h 1194"/>
              <a:gd name="T18" fmla="*/ 2147483646 w 638"/>
              <a:gd name="T19" fmla="*/ 2147483646 h 1194"/>
              <a:gd name="T20" fmla="*/ 2147483646 w 638"/>
              <a:gd name="T21" fmla="*/ 2147483646 h 1194"/>
              <a:gd name="T22" fmla="*/ 2147483646 w 638"/>
              <a:gd name="T23" fmla="*/ 2147483646 h 1194"/>
              <a:gd name="T24" fmla="*/ 2147483646 w 638"/>
              <a:gd name="T25" fmla="*/ 2147483646 h 1194"/>
              <a:gd name="T26" fmla="*/ 2147483646 w 638"/>
              <a:gd name="T27" fmla="*/ 2147483646 h 1194"/>
              <a:gd name="T28" fmla="*/ 2147483646 w 638"/>
              <a:gd name="T29" fmla="*/ 2147483646 h 1194"/>
              <a:gd name="T30" fmla="*/ 2147483646 w 638"/>
              <a:gd name="T31" fmla="*/ 2147483646 h 1194"/>
              <a:gd name="T32" fmla="*/ 2147483646 w 638"/>
              <a:gd name="T33" fmla="*/ 2147483646 h 1194"/>
              <a:gd name="T34" fmla="*/ 2147483646 w 638"/>
              <a:gd name="T35" fmla="*/ 2147483646 h 1194"/>
              <a:gd name="T36" fmla="*/ 2147483646 w 638"/>
              <a:gd name="T37" fmla="*/ 2147483646 h 1194"/>
              <a:gd name="T38" fmla="*/ 2147483646 w 638"/>
              <a:gd name="T39" fmla="*/ 2147483646 h 1194"/>
              <a:gd name="T40" fmla="*/ 2147483646 w 638"/>
              <a:gd name="T41" fmla="*/ 2147483646 h 1194"/>
              <a:gd name="T42" fmla="*/ 2147483646 w 638"/>
              <a:gd name="T43" fmla="*/ 2147483646 h 1194"/>
              <a:gd name="T44" fmla="*/ 2147483646 w 638"/>
              <a:gd name="T45" fmla="*/ 2147483646 h 1194"/>
              <a:gd name="T46" fmla="*/ 2147483646 w 638"/>
              <a:gd name="T47" fmla="*/ 2147483646 h 1194"/>
              <a:gd name="T48" fmla="*/ 2147483646 w 638"/>
              <a:gd name="T49" fmla="*/ 2147483646 h 1194"/>
              <a:gd name="T50" fmla="*/ 2147483646 w 638"/>
              <a:gd name="T51" fmla="*/ 2147483646 h 1194"/>
              <a:gd name="T52" fmla="*/ 2147483646 w 638"/>
              <a:gd name="T53" fmla="*/ 2147483646 h 1194"/>
              <a:gd name="T54" fmla="*/ 2147483646 w 638"/>
              <a:gd name="T55" fmla="*/ 2147483646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pPr eaLnBrk="0" hangingPunct="0">
              <a:buSzTx/>
            </a:pPr>
            <a:endParaRPr lang="hr-HR">
              <a:solidFill>
                <a:srgbClr val="002345"/>
              </a:solidFill>
            </a:endParaRPr>
          </a:p>
        </p:txBody>
      </p:sp>
      <p:sp>
        <p:nvSpPr>
          <p:cNvPr id="2051" name="Freeform 85"/>
          <p:cNvSpPr>
            <a:spLocks/>
          </p:cNvSpPr>
          <p:nvPr/>
        </p:nvSpPr>
        <p:spPr bwMode="auto">
          <a:xfrm flipH="1">
            <a:off x="8545513" y="6146800"/>
            <a:ext cx="246062" cy="165100"/>
          </a:xfrm>
          <a:custGeom>
            <a:avLst/>
            <a:gdLst>
              <a:gd name="T0" fmla="*/ 2147483646 w 448"/>
              <a:gd name="T1" fmla="*/ 2147483646 h 372"/>
              <a:gd name="T2" fmla="*/ 2147483646 w 448"/>
              <a:gd name="T3" fmla="*/ 2147483646 h 372"/>
              <a:gd name="T4" fmla="*/ 2147483646 w 448"/>
              <a:gd name="T5" fmla="*/ 2147483646 h 372"/>
              <a:gd name="T6" fmla="*/ 2147483646 w 448"/>
              <a:gd name="T7" fmla="*/ 2147483646 h 372"/>
              <a:gd name="T8" fmla="*/ 2147483646 w 448"/>
              <a:gd name="T9" fmla="*/ 2147483646 h 372"/>
              <a:gd name="T10" fmla="*/ 2147483646 w 448"/>
              <a:gd name="T11" fmla="*/ 2147483646 h 372"/>
              <a:gd name="T12" fmla="*/ 0 w 448"/>
              <a:gd name="T13" fmla="*/ 0 h 372"/>
              <a:gd name="T14" fmla="*/ 2147483646 w 448"/>
              <a:gd name="T15" fmla="*/ 0 h 372"/>
              <a:gd name="T16" fmla="*/ 2147483646 w 448"/>
              <a:gd name="T17" fmla="*/ 2147483646 h 372"/>
              <a:gd name="T18" fmla="*/ 2147483646 w 448"/>
              <a:gd name="T19" fmla="*/ 2147483646 h 372"/>
              <a:gd name="T20" fmla="*/ 2147483646 w 448"/>
              <a:gd name="T21" fmla="*/ 2147483646 h 372"/>
              <a:gd name="T22" fmla="*/ 2147483646 w 448"/>
              <a:gd name="T23" fmla="*/ 2147483646 h 372"/>
              <a:gd name="T24" fmla="*/ 2147483646 w 448"/>
              <a:gd name="T25" fmla="*/ 2147483646 h 372"/>
              <a:gd name="T26" fmla="*/ 2147483646 w 448"/>
              <a:gd name="T27" fmla="*/ 2147483646 h 372"/>
              <a:gd name="T28" fmla="*/ 2147483646 w 448"/>
              <a:gd name="T29" fmla="*/ 2147483646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pPr eaLnBrk="0" hangingPunct="0">
              <a:buSzTx/>
            </a:pPr>
            <a:endParaRPr lang="hr-HR">
              <a:solidFill>
                <a:srgbClr val="002345"/>
              </a:solidFill>
            </a:endParaRPr>
          </a:p>
        </p:txBody>
      </p:sp>
      <p:sp>
        <p:nvSpPr>
          <p:cNvPr id="2052" name="Rectangle 2"/>
          <p:cNvSpPr>
            <a:spLocks noGrp="1" noChangeArrowheads="1"/>
          </p:cNvSpPr>
          <p:nvPr>
            <p:ph type="title"/>
          </p:nvPr>
        </p:nvSpPr>
        <p:spPr bwMode="auto">
          <a:xfrm>
            <a:off x="357188" y="301625"/>
            <a:ext cx="8461375" cy="1208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1033" name="Rectangle 3">
            <a:extLst>
              <a:ext uri="{FF2B5EF4-FFF2-40B4-BE49-F238E27FC236}">
                <a16:creationId xmlns:a16="http://schemas.microsoft.com/office/drawing/2014/main" id="{F26A66D4-9067-4F56-A9FD-D08CD40AF0E5}"/>
              </a:ext>
            </a:extLst>
          </p:cNvPr>
          <p:cNvSpPr>
            <a:spLocks noGrp="1" noChangeArrowheads="1"/>
          </p:cNvSpPr>
          <p:nvPr>
            <p:ph type="body" idx="1"/>
          </p:nvPr>
        </p:nvSpPr>
        <p:spPr bwMode="auto">
          <a:xfrm>
            <a:off x="357188" y="1697038"/>
            <a:ext cx="8478837" cy="43894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Paragraph content</a:t>
            </a:r>
          </a:p>
          <a:p>
            <a:pPr lvl="1"/>
            <a:r>
              <a:rPr lang="en-US" dirty="0"/>
              <a:t>Bullets</a:t>
            </a:r>
          </a:p>
          <a:p>
            <a:pPr lvl="5"/>
            <a:r>
              <a:rPr lang="en-US" dirty="0"/>
              <a:t>Bullets</a:t>
            </a:r>
          </a:p>
          <a:p>
            <a:pPr lvl="3"/>
            <a:r>
              <a:rPr lang="en-US" dirty="0"/>
              <a:t>Bullets</a:t>
            </a:r>
          </a:p>
          <a:p>
            <a:pPr lvl="4"/>
            <a:r>
              <a:rPr lang="en-US" dirty="0"/>
              <a:t>Bullets</a:t>
            </a:r>
          </a:p>
        </p:txBody>
      </p:sp>
      <p:sp>
        <p:nvSpPr>
          <p:cNvPr id="2054" name="TextBox 7">
            <a:extLst>
              <a:ext uri="{FF2B5EF4-FFF2-40B4-BE49-F238E27FC236}">
                <a16:creationId xmlns:a16="http://schemas.microsoft.com/office/drawing/2014/main" id="{3345A13F-BD06-4F03-BB77-F0BC6FAC19C7}"/>
              </a:ext>
            </a:extLst>
          </p:cNvPr>
          <p:cNvSpPr txBox="1">
            <a:spLocks noChangeArrowheads="1"/>
          </p:cNvSpPr>
          <p:nvPr/>
        </p:nvSpPr>
        <p:spPr bwMode="auto">
          <a:xfrm>
            <a:off x="8683625" y="6207125"/>
            <a:ext cx="1841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Trebuchet MS" charset="0"/>
                <a:ea typeface="ＭＳ Ｐゴシック" charset="0"/>
                <a:cs typeface="ＭＳ Ｐゴシック" charset="0"/>
              </a:defRPr>
            </a:lvl1pPr>
            <a:lvl2pPr marL="742950" indent="-285750" eaLnBrk="0" hangingPunct="0">
              <a:defRPr sz="1600" b="1">
                <a:solidFill>
                  <a:schemeClr val="tx1"/>
                </a:solidFill>
                <a:latin typeface="Trebuchet MS" charset="0"/>
                <a:ea typeface="ＭＳ Ｐゴシック" charset="0"/>
              </a:defRPr>
            </a:lvl2pPr>
            <a:lvl3pPr marL="1143000" indent="-228600" eaLnBrk="0" hangingPunct="0">
              <a:defRPr sz="1600" b="1">
                <a:solidFill>
                  <a:schemeClr val="tx1"/>
                </a:solidFill>
                <a:latin typeface="Trebuchet MS" charset="0"/>
                <a:ea typeface="ＭＳ Ｐゴシック" charset="0"/>
              </a:defRPr>
            </a:lvl3pPr>
            <a:lvl4pPr marL="1600200" indent="-228600" eaLnBrk="0" hangingPunct="0">
              <a:defRPr sz="1600" b="1">
                <a:solidFill>
                  <a:schemeClr val="tx1"/>
                </a:solidFill>
                <a:latin typeface="Trebuchet MS" charset="0"/>
                <a:ea typeface="ＭＳ Ｐゴシック" charset="0"/>
              </a:defRPr>
            </a:lvl4pPr>
            <a:lvl5pPr marL="2057400" indent="-228600" eaLnBrk="0" hangingPunct="0">
              <a:defRPr sz="1600" b="1">
                <a:solidFill>
                  <a:schemeClr val="tx1"/>
                </a:solidFill>
                <a:latin typeface="Trebuchet MS" charset="0"/>
                <a:ea typeface="ＭＳ Ｐゴシック" charset="0"/>
              </a:defRPr>
            </a:lvl5pPr>
            <a:lvl6pPr marL="2514600" indent="-228600" eaLnBrk="0" fontAlgn="base" hangingPunct="0">
              <a:spcBef>
                <a:spcPct val="0"/>
              </a:spcBef>
              <a:spcAft>
                <a:spcPct val="0"/>
              </a:spcAft>
              <a:defRPr sz="1600" b="1">
                <a:solidFill>
                  <a:schemeClr val="tx1"/>
                </a:solidFill>
                <a:latin typeface="Trebuchet MS" charset="0"/>
                <a:ea typeface="ＭＳ Ｐゴシック" charset="0"/>
              </a:defRPr>
            </a:lvl6pPr>
            <a:lvl7pPr marL="2971800" indent="-228600" eaLnBrk="0" fontAlgn="base" hangingPunct="0">
              <a:spcBef>
                <a:spcPct val="0"/>
              </a:spcBef>
              <a:spcAft>
                <a:spcPct val="0"/>
              </a:spcAft>
              <a:defRPr sz="1600" b="1">
                <a:solidFill>
                  <a:schemeClr val="tx1"/>
                </a:solidFill>
                <a:latin typeface="Trebuchet MS" charset="0"/>
                <a:ea typeface="ＭＳ Ｐゴシック" charset="0"/>
              </a:defRPr>
            </a:lvl7pPr>
            <a:lvl8pPr marL="3429000" indent="-228600" eaLnBrk="0" fontAlgn="base" hangingPunct="0">
              <a:spcBef>
                <a:spcPct val="0"/>
              </a:spcBef>
              <a:spcAft>
                <a:spcPct val="0"/>
              </a:spcAft>
              <a:defRPr sz="1600" b="1">
                <a:solidFill>
                  <a:schemeClr val="tx1"/>
                </a:solidFill>
                <a:latin typeface="Trebuchet MS" charset="0"/>
                <a:ea typeface="ＭＳ Ｐゴシック" charset="0"/>
              </a:defRPr>
            </a:lvl8pPr>
            <a:lvl9pPr marL="3886200" indent="-228600" eaLnBrk="0" fontAlgn="base" hangingPunct="0">
              <a:spcBef>
                <a:spcPct val="0"/>
              </a:spcBef>
              <a:spcAft>
                <a:spcPct val="0"/>
              </a:spcAft>
              <a:defRPr sz="1600" b="1">
                <a:solidFill>
                  <a:schemeClr val="tx1"/>
                </a:solidFill>
                <a:latin typeface="Trebuchet MS" charset="0"/>
                <a:ea typeface="ＭＳ Ｐゴシック" charset="0"/>
              </a:defRPr>
            </a:lvl9pPr>
          </a:lstStyle>
          <a:p>
            <a:pPr eaLnBrk="1" hangingPunct="1">
              <a:buSzTx/>
              <a:defRPr/>
            </a:pPr>
            <a:endParaRPr lang="en-US">
              <a:solidFill>
                <a:srgbClr val="002345"/>
              </a:solidFill>
            </a:endParaRPr>
          </a:p>
        </p:txBody>
      </p:sp>
      <p:sp>
        <p:nvSpPr>
          <p:cNvPr id="4" name="Slide Number Placeholder 3">
            <a:extLst>
              <a:ext uri="{FF2B5EF4-FFF2-40B4-BE49-F238E27FC236}">
                <a16:creationId xmlns:a16="http://schemas.microsoft.com/office/drawing/2014/main" id="{BD848FB2-8AA3-4B8C-8342-17F8B6870656}"/>
              </a:ext>
            </a:extLst>
          </p:cNvPr>
          <p:cNvSpPr>
            <a:spLocks noGrp="1"/>
          </p:cNvSpPr>
          <p:nvPr>
            <p:ph type="sldNum" sz="quarter" idx="4"/>
          </p:nvPr>
        </p:nvSpPr>
        <p:spPr>
          <a:xfrm>
            <a:off x="360363" y="6356350"/>
            <a:ext cx="317500" cy="365125"/>
          </a:xfrm>
          <a:prstGeom prst="rect">
            <a:avLst/>
          </a:prstGeom>
        </p:spPr>
        <p:txBody>
          <a:bodyPr vert="horz" wrap="square" lIns="0" tIns="0" rIns="0" bIns="0" numCol="1" anchor="ctr" anchorCtr="0" compatLnSpc="1">
            <a:prstTxWarp prst="textNoShape">
              <a:avLst/>
            </a:prstTxWarp>
            <a:normAutofit/>
          </a:bodyPr>
          <a:lstStyle>
            <a:lvl1pPr eaLnBrk="1" hangingPunct="1">
              <a:defRPr sz="1100" b="0">
                <a:solidFill>
                  <a:srgbClr val="595959"/>
                </a:solidFill>
                <a:latin typeface="Arial" charset="0"/>
                <a:cs typeface="Times New Roman" pitchFamily="18" charset="0"/>
              </a:defRPr>
            </a:lvl1pPr>
          </a:lstStyle>
          <a:p>
            <a:pPr>
              <a:buSzTx/>
            </a:pPr>
            <a:fld id="{B4FB1532-B55F-4855-9743-234093E8BF5F}" type="slidenum">
              <a:rPr lang="en-US" altLang="en-US"/>
              <a:pPr>
                <a:buSzTx/>
              </a:pPr>
              <a:t>‹#›</a:t>
            </a:fld>
            <a:endParaRPr lang="en-US" altLang="en-US"/>
          </a:p>
        </p:txBody>
      </p:sp>
      <p:sp>
        <p:nvSpPr>
          <p:cNvPr id="5" name="Footer Placeholder 4">
            <a:extLst>
              <a:ext uri="{FF2B5EF4-FFF2-40B4-BE49-F238E27FC236}">
                <a16:creationId xmlns:a16="http://schemas.microsoft.com/office/drawing/2014/main" id="{16E576D0-37C1-47CE-91D9-82B1BA2BF196}"/>
              </a:ext>
            </a:extLst>
          </p:cNvPr>
          <p:cNvSpPr>
            <a:spLocks noGrp="1"/>
          </p:cNvSpPr>
          <p:nvPr>
            <p:ph type="ftr" sz="quarter" idx="3"/>
          </p:nvPr>
        </p:nvSpPr>
        <p:spPr>
          <a:xfrm>
            <a:off x="741363" y="6356350"/>
            <a:ext cx="5915025" cy="365125"/>
          </a:xfrm>
          <a:prstGeom prst="rect">
            <a:avLst/>
          </a:prstGeom>
        </p:spPr>
        <p:txBody>
          <a:bodyPr vert="horz" lIns="0" tIns="0" rIns="0" bIns="0" rtlCol="0" anchor="ctr">
            <a:normAutofit/>
          </a:bodyPr>
          <a:lstStyle>
            <a:lvl1pPr algn="l" eaLnBrk="1" hangingPunct="1">
              <a:defRPr sz="1100" b="0" baseline="0">
                <a:solidFill>
                  <a:schemeClr val="tx2">
                    <a:lumMod val="65000"/>
                    <a:lumOff val="35000"/>
                  </a:schemeClr>
                </a:solidFill>
                <a:latin typeface="+mn-lt"/>
                <a:ea typeface="+mn-ea"/>
                <a:cs typeface="Times New Roman" pitchFamily="18" charset="0"/>
              </a:defRPr>
            </a:lvl1pPr>
          </a:lstStyle>
          <a:p>
            <a:pPr>
              <a:buSzTx/>
              <a:defRPr/>
            </a:pPr>
            <a:r>
              <a:rPr lang="en-US">
                <a:solidFill>
                  <a:srgbClr val="000000">
                    <a:lumMod val="65000"/>
                    <a:lumOff val="35000"/>
                  </a:srgbClr>
                </a:solidFill>
              </a:rPr>
              <a:t>Presentation Title</a:t>
            </a:r>
          </a:p>
        </p:txBody>
      </p:sp>
      <p:pic>
        <p:nvPicPr>
          <p:cNvPr id="2057" name="Picture 9"/>
          <p:cNvPicPr>
            <a:picLocks noChangeAspect="1"/>
          </p:cNvPicPr>
          <p:nvPr/>
        </p:nvPicPr>
        <p:blipFill>
          <a:blip r:embed="rId20">
            <a:extLst>
              <a:ext uri="{28A0092B-C50C-407E-A947-70E740481C1C}">
                <a14:useLocalDpi xmlns:a14="http://schemas.microsoft.com/office/drawing/2010/main" val="0"/>
              </a:ext>
            </a:extLst>
          </a:blip>
          <a:srcRect/>
          <a:stretch>
            <a:fillRect/>
          </a:stretch>
        </p:blipFill>
        <p:spPr bwMode="auto">
          <a:xfrm>
            <a:off x="6784975" y="6337300"/>
            <a:ext cx="2112963"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35812213"/>
      </p:ext>
    </p:extLst>
  </p:cSld>
  <p:clrMap bg1="lt1" tx1="dk1" bg2="lt2" tx2="dk2" accent1="accent1" accent2="accent2" accent3="accent3" accent4="accent4" accent5="accent5" accent6="accent6" hlink="hlink" folHlink="folHlink"/>
  <p:sldLayoutIdLst>
    <p:sldLayoutId id="2147485659" r:id="rId1"/>
    <p:sldLayoutId id="2147485660" r:id="rId2"/>
    <p:sldLayoutId id="2147485661" r:id="rId3"/>
    <p:sldLayoutId id="2147485662" r:id="rId4"/>
    <p:sldLayoutId id="2147485663" r:id="rId5"/>
    <p:sldLayoutId id="2147485664" r:id="rId6"/>
    <p:sldLayoutId id="2147485665" r:id="rId7"/>
    <p:sldLayoutId id="2147485666" r:id="rId8"/>
    <p:sldLayoutId id="2147485667" r:id="rId9"/>
    <p:sldLayoutId id="2147485668" r:id="rId10"/>
    <p:sldLayoutId id="2147485669" r:id="rId11"/>
    <p:sldLayoutId id="2147485670" r:id="rId12"/>
    <p:sldLayoutId id="2147485671" r:id="rId13"/>
    <p:sldLayoutId id="2147485672" r:id="rId14"/>
    <p:sldLayoutId id="2147485673" r:id="rId15"/>
    <p:sldLayoutId id="2147485674" r:id="rId16"/>
    <p:sldLayoutId id="2147485675" r:id="rId17"/>
    <p:sldLayoutId id="2147485676" r:id="rId18"/>
  </p:sldLayoutIdLst>
  <p:hf hdr="0" dt="0"/>
  <p:txStyles>
    <p:titleStyle>
      <a:lvl1pPr algn="l" rtl="0" eaLnBrk="0" fontAlgn="base" hangingPunct="0">
        <a:spcBef>
          <a:spcPct val="0"/>
        </a:spcBef>
        <a:spcAft>
          <a:spcPct val="0"/>
        </a:spcAft>
        <a:buFont typeface="Arial" charset="0"/>
        <a:defRPr sz="2200">
          <a:solidFill>
            <a:schemeClr val="tx1"/>
          </a:solidFill>
          <a:latin typeface="+mn-lt"/>
          <a:ea typeface="MS PGothic" pitchFamily="34" charset="-128"/>
          <a:cs typeface="Andes ExtraLight"/>
        </a:defRPr>
      </a:lvl1pPr>
      <a:lvl2pPr algn="l" rtl="0" eaLnBrk="0" fontAlgn="base" hangingPunct="0">
        <a:spcBef>
          <a:spcPct val="0"/>
        </a:spcBef>
        <a:spcAft>
          <a:spcPct val="0"/>
        </a:spcAft>
        <a:buFont typeface="Arial" charset="0"/>
        <a:defRPr sz="2200">
          <a:solidFill>
            <a:schemeClr val="tx1"/>
          </a:solidFill>
          <a:latin typeface="Arial" charset="0"/>
          <a:ea typeface="MS PGothic" pitchFamily="34" charset="-128"/>
          <a:cs typeface="Andes ExtraLight" pitchFamily="50" charset="0"/>
        </a:defRPr>
      </a:lvl2pPr>
      <a:lvl3pPr algn="l" rtl="0" eaLnBrk="0" fontAlgn="base" hangingPunct="0">
        <a:spcBef>
          <a:spcPct val="0"/>
        </a:spcBef>
        <a:spcAft>
          <a:spcPct val="0"/>
        </a:spcAft>
        <a:buFont typeface="Arial" charset="0"/>
        <a:defRPr sz="2200">
          <a:solidFill>
            <a:schemeClr val="tx1"/>
          </a:solidFill>
          <a:latin typeface="Arial" charset="0"/>
          <a:ea typeface="MS PGothic" pitchFamily="34" charset="-128"/>
          <a:cs typeface="Andes ExtraLight" pitchFamily="50" charset="0"/>
        </a:defRPr>
      </a:lvl3pPr>
      <a:lvl4pPr algn="l" rtl="0" eaLnBrk="0" fontAlgn="base" hangingPunct="0">
        <a:spcBef>
          <a:spcPct val="0"/>
        </a:spcBef>
        <a:spcAft>
          <a:spcPct val="0"/>
        </a:spcAft>
        <a:buFont typeface="Arial" charset="0"/>
        <a:defRPr sz="2200">
          <a:solidFill>
            <a:schemeClr val="tx1"/>
          </a:solidFill>
          <a:latin typeface="Arial" charset="0"/>
          <a:ea typeface="MS PGothic" pitchFamily="34" charset="-128"/>
          <a:cs typeface="Andes ExtraLight" pitchFamily="50" charset="0"/>
        </a:defRPr>
      </a:lvl4pPr>
      <a:lvl5pPr algn="l" rtl="0" eaLnBrk="0" fontAlgn="base" hangingPunct="0">
        <a:spcBef>
          <a:spcPct val="0"/>
        </a:spcBef>
        <a:spcAft>
          <a:spcPct val="0"/>
        </a:spcAft>
        <a:buFont typeface="Arial" charset="0"/>
        <a:defRPr sz="2200">
          <a:solidFill>
            <a:schemeClr val="tx1"/>
          </a:solidFill>
          <a:latin typeface="Arial" charset="0"/>
          <a:ea typeface="MS PGothic" pitchFamily="34" charset="-128"/>
          <a:cs typeface="Andes ExtraLight" pitchFamily="50" charset="0"/>
        </a:defRPr>
      </a:lvl5pPr>
      <a:lvl6pPr marL="457200" algn="ctr" rtl="0" fontAlgn="base">
        <a:spcBef>
          <a:spcPct val="0"/>
        </a:spcBef>
        <a:spcAft>
          <a:spcPct val="0"/>
        </a:spcAft>
        <a:defRPr sz="2600" b="1">
          <a:solidFill>
            <a:srgbClr val="014C6D"/>
          </a:solidFill>
          <a:latin typeface="Trebuchet MS" pitchFamily="34" charset="0"/>
        </a:defRPr>
      </a:lvl6pPr>
      <a:lvl7pPr marL="914400" algn="ctr" rtl="0" fontAlgn="base">
        <a:spcBef>
          <a:spcPct val="0"/>
        </a:spcBef>
        <a:spcAft>
          <a:spcPct val="0"/>
        </a:spcAft>
        <a:defRPr sz="2600" b="1">
          <a:solidFill>
            <a:srgbClr val="014C6D"/>
          </a:solidFill>
          <a:latin typeface="Trebuchet MS" pitchFamily="34" charset="0"/>
        </a:defRPr>
      </a:lvl7pPr>
      <a:lvl8pPr marL="1371600" algn="ctr" rtl="0" fontAlgn="base">
        <a:spcBef>
          <a:spcPct val="0"/>
        </a:spcBef>
        <a:spcAft>
          <a:spcPct val="0"/>
        </a:spcAft>
        <a:defRPr sz="2600" b="1">
          <a:solidFill>
            <a:srgbClr val="014C6D"/>
          </a:solidFill>
          <a:latin typeface="Trebuchet MS" pitchFamily="34" charset="0"/>
        </a:defRPr>
      </a:lvl8pPr>
      <a:lvl9pPr marL="1828800" algn="ctr" rtl="0" fontAlgn="base">
        <a:spcBef>
          <a:spcPct val="0"/>
        </a:spcBef>
        <a:spcAft>
          <a:spcPct val="0"/>
        </a:spcAft>
        <a:defRPr sz="2600" b="1">
          <a:solidFill>
            <a:srgbClr val="014C6D"/>
          </a:solidFill>
          <a:latin typeface="Trebuchet MS" pitchFamily="34" charset="0"/>
        </a:defRPr>
      </a:lvl9pPr>
    </p:titleStyle>
    <p:bodyStyle>
      <a:lvl1pPr marL="342900" indent="-342900" algn="l" rtl="0" eaLnBrk="0" fontAlgn="base" hangingPunct="0">
        <a:lnSpc>
          <a:spcPct val="150000"/>
        </a:lnSpc>
        <a:spcBef>
          <a:spcPts val="1800"/>
        </a:spcBef>
        <a:spcAft>
          <a:spcPct val="0"/>
        </a:spcAft>
        <a:buClr>
          <a:srgbClr val="404040"/>
        </a:buClr>
        <a:defRPr>
          <a:solidFill>
            <a:srgbClr val="595959"/>
          </a:solidFill>
          <a:latin typeface="Arial"/>
          <a:ea typeface="MS PGothic" pitchFamily="34" charset="-128"/>
          <a:cs typeface="Arial"/>
        </a:defRPr>
      </a:lvl1pPr>
      <a:lvl2pPr marL="285750"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2pPr>
      <a:lvl3pPr marL="285750" indent="-285750" algn="l" rtl="0" eaLnBrk="0" fontAlgn="base" hangingPunct="0">
        <a:lnSpc>
          <a:spcPct val="110000"/>
        </a:lnSpc>
        <a:spcBef>
          <a:spcPct val="0"/>
        </a:spcBef>
        <a:spcAft>
          <a:spcPct val="0"/>
        </a:spcAft>
        <a:buClr>
          <a:schemeClr val="tx1"/>
        </a:buClr>
        <a:buFont typeface="Arial" charset="0"/>
        <a:buChar char="•"/>
        <a:defRPr>
          <a:solidFill>
            <a:schemeClr val="tx2"/>
          </a:solidFill>
          <a:latin typeface="Arial"/>
          <a:ea typeface="MS PGothic" pitchFamily="34" charset="-128"/>
          <a:cs typeface="Arial"/>
        </a:defRPr>
      </a:lvl3pPr>
      <a:lvl4pPr marL="831850"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4pPr>
      <a:lvl5pPr marL="1196975"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5pPr>
      <a:lvl6pPr marL="502920" indent="-228600" algn="l" rtl="0" fontAlgn="base">
        <a:spcBef>
          <a:spcPct val="20000"/>
        </a:spcBef>
        <a:spcAft>
          <a:spcPct val="0"/>
        </a:spcAft>
        <a:buClr>
          <a:schemeClr val="tx2">
            <a:lumMod val="65000"/>
            <a:lumOff val="35000"/>
          </a:schemeClr>
        </a:buClr>
        <a:buFont typeface="Arial"/>
        <a:buChar char="•"/>
        <a:defRPr sz="1800">
          <a:solidFill>
            <a:schemeClr val="tx2">
              <a:lumMod val="65000"/>
              <a:lumOff val="35000"/>
            </a:schemeClr>
          </a:solidFill>
          <a:latin typeface="+mn-lt"/>
        </a:defRPr>
      </a:lvl6pPr>
      <a:lvl7pPr marL="2971800" indent="-228600" algn="l" rtl="0" fontAlgn="base">
        <a:spcBef>
          <a:spcPct val="20000"/>
        </a:spcBef>
        <a:spcAft>
          <a:spcPct val="0"/>
        </a:spcAft>
        <a:buClr>
          <a:srgbClr val="00783C"/>
        </a:buClr>
        <a:buChar char="»"/>
        <a:defRPr sz="1600">
          <a:solidFill>
            <a:schemeClr val="tx1"/>
          </a:solidFill>
          <a:latin typeface="+mn-lt"/>
        </a:defRPr>
      </a:lvl7pPr>
      <a:lvl8pPr marL="3429000" indent="-228600" algn="l" rtl="0" fontAlgn="base">
        <a:spcBef>
          <a:spcPct val="20000"/>
        </a:spcBef>
        <a:spcAft>
          <a:spcPct val="0"/>
        </a:spcAft>
        <a:buClr>
          <a:srgbClr val="00783C"/>
        </a:buClr>
        <a:buChar char="»"/>
        <a:defRPr sz="1600">
          <a:solidFill>
            <a:schemeClr val="tx1"/>
          </a:solidFill>
          <a:latin typeface="+mn-lt"/>
        </a:defRPr>
      </a:lvl8pPr>
      <a:lvl9pPr marL="3886200" indent="-228600" algn="l" rtl="0" fontAlgn="base">
        <a:spcBef>
          <a:spcPct val="20000"/>
        </a:spcBef>
        <a:spcAft>
          <a:spcPct val="0"/>
        </a:spcAft>
        <a:buClr>
          <a:srgbClr val="00783C"/>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Freeform 84"/>
          <p:cNvSpPr>
            <a:spLocks/>
          </p:cNvSpPr>
          <p:nvPr/>
        </p:nvSpPr>
        <p:spPr bwMode="auto">
          <a:xfrm flipH="1">
            <a:off x="8189913" y="6323013"/>
            <a:ext cx="349250" cy="534987"/>
          </a:xfrm>
          <a:custGeom>
            <a:avLst/>
            <a:gdLst>
              <a:gd name="T0" fmla="*/ 0 w 638"/>
              <a:gd name="T1" fmla="*/ 0 h 1194"/>
              <a:gd name="T2" fmla="*/ 2147483646 w 638"/>
              <a:gd name="T3" fmla="*/ 2147483646 h 1194"/>
              <a:gd name="T4" fmla="*/ 2147483646 w 638"/>
              <a:gd name="T5" fmla="*/ 2147483646 h 1194"/>
              <a:gd name="T6" fmla="*/ 2147483646 w 638"/>
              <a:gd name="T7" fmla="*/ 2147483646 h 1194"/>
              <a:gd name="T8" fmla="*/ 2147483646 w 638"/>
              <a:gd name="T9" fmla="*/ 2147483646 h 1194"/>
              <a:gd name="T10" fmla="*/ 2147483646 w 638"/>
              <a:gd name="T11" fmla="*/ 2147483646 h 1194"/>
              <a:gd name="T12" fmla="*/ 2147483646 w 638"/>
              <a:gd name="T13" fmla="*/ 2147483646 h 1194"/>
              <a:gd name="T14" fmla="*/ 2147483646 w 638"/>
              <a:gd name="T15" fmla="*/ 2147483646 h 1194"/>
              <a:gd name="T16" fmla="*/ 2147483646 w 638"/>
              <a:gd name="T17" fmla="*/ 2147483646 h 1194"/>
              <a:gd name="T18" fmla="*/ 2147483646 w 638"/>
              <a:gd name="T19" fmla="*/ 2147483646 h 1194"/>
              <a:gd name="T20" fmla="*/ 2147483646 w 638"/>
              <a:gd name="T21" fmla="*/ 2147483646 h 1194"/>
              <a:gd name="T22" fmla="*/ 2147483646 w 638"/>
              <a:gd name="T23" fmla="*/ 2147483646 h 1194"/>
              <a:gd name="T24" fmla="*/ 2147483646 w 638"/>
              <a:gd name="T25" fmla="*/ 2147483646 h 1194"/>
              <a:gd name="T26" fmla="*/ 2147483646 w 638"/>
              <a:gd name="T27" fmla="*/ 2147483646 h 1194"/>
              <a:gd name="T28" fmla="*/ 2147483646 w 638"/>
              <a:gd name="T29" fmla="*/ 2147483646 h 1194"/>
              <a:gd name="T30" fmla="*/ 2147483646 w 638"/>
              <a:gd name="T31" fmla="*/ 2147483646 h 1194"/>
              <a:gd name="T32" fmla="*/ 2147483646 w 638"/>
              <a:gd name="T33" fmla="*/ 2147483646 h 1194"/>
              <a:gd name="T34" fmla="*/ 2147483646 w 638"/>
              <a:gd name="T35" fmla="*/ 2147483646 h 1194"/>
              <a:gd name="T36" fmla="*/ 2147483646 w 638"/>
              <a:gd name="T37" fmla="*/ 2147483646 h 1194"/>
              <a:gd name="T38" fmla="*/ 2147483646 w 638"/>
              <a:gd name="T39" fmla="*/ 2147483646 h 1194"/>
              <a:gd name="T40" fmla="*/ 2147483646 w 638"/>
              <a:gd name="T41" fmla="*/ 2147483646 h 1194"/>
              <a:gd name="T42" fmla="*/ 2147483646 w 638"/>
              <a:gd name="T43" fmla="*/ 2147483646 h 1194"/>
              <a:gd name="T44" fmla="*/ 2147483646 w 638"/>
              <a:gd name="T45" fmla="*/ 2147483646 h 1194"/>
              <a:gd name="T46" fmla="*/ 2147483646 w 638"/>
              <a:gd name="T47" fmla="*/ 2147483646 h 1194"/>
              <a:gd name="T48" fmla="*/ 2147483646 w 638"/>
              <a:gd name="T49" fmla="*/ 2147483646 h 1194"/>
              <a:gd name="T50" fmla="*/ 2147483646 w 638"/>
              <a:gd name="T51" fmla="*/ 2147483646 h 1194"/>
              <a:gd name="T52" fmla="*/ 2147483646 w 638"/>
              <a:gd name="T53" fmla="*/ 2147483646 h 1194"/>
              <a:gd name="T54" fmla="*/ 2147483646 w 638"/>
              <a:gd name="T55" fmla="*/ 2147483646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pPr eaLnBrk="0" hangingPunct="0">
              <a:buSzTx/>
            </a:pPr>
            <a:endParaRPr lang="hr-HR">
              <a:solidFill>
                <a:srgbClr val="002345"/>
              </a:solidFill>
            </a:endParaRPr>
          </a:p>
        </p:txBody>
      </p:sp>
      <p:sp>
        <p:nvSpPr>
          <p:cNvPr id="2051" name="Freeform 85"/>
          <p:cNvSpPr>
            <a:spLocks/>
          </p:cNvSpPr>
          <p:nvPr/>
        </p:nvSpPr>
        <p:spPr bwMode="auto">
          <a:xfrm flipH="1">
            <a:off x="8545513" y="6146800"/>
            <a:ext cx="246062" cy="165100"/>
          </a:xfrm>
          <a:custGeom>
            <a:avLst/>
            <a:gdLst>
              <a:gd name="T0" fmla="*/ 2147483646 w 448"/>
              <a:gd name="T1" fmla="*/ 2147483646 h 372"/>
              <a:gd name="T2" fmla="*/ 2147483646 w 448"/>
              <a:gd name="T3" fmla="*/ 2147483646 h 372"/>
              <a:gd name="T4" fmla="*/ 2147483646 w 448"/>
              <a:gd name="T5" fmla="*/ 2147483646 h 372"/>
              <a:gd name="T6" fmla="*/ 2147483646 w 448"/>
              <a:gd name="T7" fmla="*/ 2147483646 h 372"/>
              <a:gd name="T8" fmla="*/ 2147483646 w 448"/>
              <a:gd name="T9" fmla="*/ 2147483646 h 372"/>
              <a:gd name="T10" fmla="*/ 2147483646 w 448"/>
              <a:gd name="T11" fmla="*/ 2147483646 h 372"/>
              <a:gd name="T12" fmla="*/ 0 w 448"/>
              <a:gd name="T13" fmla="*/ 0 h 372"/>
              <a:gd name="T14" fmla="*/ 2147483646 w 448"/>
              <a:gd name="T15" fmla="*/ 0 h 372"/>
              <a:gd name="T16" fmla="*/ 2147483646 w 448"/>
              <a:gd name="T17" fmla="*/ 2147483646 h 372"/>
              <a:gd name="T18" fmla="*/ 2147483646 w 448"/>
              <a:gd name="T19" fmla="*/ 2147483646 h 372"/>
              <a:gd name="T20" fmla="*/ 2147483646 w 448"/>
              <a:gd name="T21" fmla="*/ 2147483646 h 372"/>
              <a:gd name="T22" fmla="*/ 2147483646 w 448"/>
              <a:gd name="T23" fmla="*/ 2147483646 h 372"/>
              <a:gd name="T24" fmla="*/ 2147483646 w 448"/>
              <a:gd name="T25" fmla="*/ 2147483646 h 372"/>
              <a:gd name="T26" fmla="*/ 2147483646 w 448"/>
              <a:gd name="T27" fmla="*/ 2147483646 h 372"/>
              <a:gd name="T28" fmla="*/ 2147483646 w 448"/>
              <a:gd name="T29" fmla="*/ 2147483646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pPr eaLnBrk="0" hangingPunct="0">
              <a:buSzTx/>
            </a:pPr>
            <a:endParaRPr lang="hr-HR">
              <a:solidFill>
                <a:srgbClr val="002345"/>
              </a:solidFill>
            </a:endParaRPr>
          </a:p>
        </p:txBody>
      </p:sp>
      <p:sp>
        <p:nvSpPr>
          <p:cNvPr id="2052" name="Rectangle 2"/>
          <p:cNvSpPr>
            <a:spLocks noGrp="1" noChangeArrowheads="1"/>
          </p:cNvSpPr>
          <p:nvPr>
            <p:ph type="title"/>
          </p:nvPr>
        </p:nvSpPr>
        <p:spPr bwMode="auto">
          <a:xfrm>
            <a:off x="357188" y="301625"/>
            <a:ext cx="8461375" cy="1208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1033" name="Rectangle 3">
            <a:extLst>
              <a:ext uri="{FF2B5EF4-FFF2-40B4-BE49-F238E27FC236}">
                <a16:creationId xmlns:a16="http://schemas.microsoft.com/office/drawing/2014/main" id="{F26A66D4-9067-4F56-A9FD-D08CD40AF0E5}"/>
              </a:ext>
            </a:extLst>
          </p:cNvPr>
          <p:cNvSpPr>
            <a:spLocks noGrp="1" noChangeArrowheads="1"/>
          </p:cNvSpPr>
          <p:nvPr>
            <p:ph type="body" idx="1"/>
          </p:nvPr>
        </p:nvSpPr>
        <p:spPr bwMode="auto">
          <a:xfrm>
            <a:off x="357188" y="1697038"/>
            <a:ext cx="8478837" cy="43894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Paragraph content</a:t>
            </a:r>
          </a:p>
          <a:p>
            <a:pPr lvl="1"/>
            <a:r>
              <a:rPr lang="en-US" dirty="0"/>
              <a:t>Bullets</a:t>
            </a:r>
          </a:p>
          <a:p>
            <a:pPr lvl="5"/>
            <a:r>
              <a:rPr lang="en-US" dirty="0"/>
              <a:t>Bullets</a:t>
            </a:r>
          </a:p>
          <a:p>
            <a:pPr lvl="3"/>
            <a:r>
              <a:rPr lang="en-US" dirty="0"/>
              <a:t>Bullets</a:t>
            </a:r>
          </a:p>
          <a:p>
            <a:pPr lvl="4"/>
            <a:r>
              <a:rPr lang="en-US" dirty="0"/>
              <a:t>Bullets</a:t>
            </a:r>
          </a:p>
        </p:txBody>
      </p:sp>
      <p:sp>
        <p:nvSpPr>
          <p:cNvPr id="2054" name="TextBox 7">
            <a:extLst>
              <a:ext uri="{FF2B5EF4-FFF2-40B4-BE49-F238E27FC236}">
                <a16:creationId xmlns:a16="http://schemas.microsoft.com/office/drawing/2014/main" id="{3345A13F-BD06-4F03-BB77-F0BC6FAC19C7}"/>
              </a:ext>
            </a:extLst>
          </p:cNvPr>
          <p:cNvSpPr txBox="1">
            <a:spLocks noChangeArrowheads="1"/>
          </p:cNvSpPr>
          <p:nvPr/>
        </p:nvSpPr>
        <p:spPr bwMode="auto">
          <a:xfrm>
            <a:off x="8683625" y="6207125"/>
            <a:ext cx="1841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Trebuchet MS" charset="0"/>
                <a:ea typeface="ＭＳ Ｐゴシック" charset="0"/>
                <a:cs typeface="ＭＳ Ｐゴシック" charset="0"/>
              </a:defRPr>
            </a:lvl1pPr>
            <a:lvl2pPr marL="742950" indent="-285750" eaLnBrk="0" hangingPunct="0">
              <a:defRPr sz="1600" b="1">
                <a:solidFill>
                  <a:schemeClr val="tx1"/>
                </a:solidFill>
                <a:latin typeface="Trebuchet MS" charset="0"/>
                <a:ea typeface="ＭＳ Ｐゴシック" charset="0"/>
              </a:defRPr>
            </a:lvl2pPr>
            <a:lvl3pPr marL="1143000" indent="-228600" eaLnBrk="0" hangingPunct="0">
              <a:defRPr sz="1600" b="1">
                <a:solidFill>
                  <a:schemeClr val="tx1"/>
                </a:solidFill>
                <a:latin typeface="Trebuchet MS" charset="0"/>
                <a:ea typeface="ＭＳ Ｐゴシック" charset="0"/>
              </a:defRPr>
            </a:lvl3pPr>
            <a:lvl4pPr marL="1600200" indent="-228600" eaLnBrk="0" hangingPunct="0">
              <a:defRPr sz="1600" b="1">
                <a:solidFill>
                  <a:schemeClr val="tx1"/>
                </a:solidFill>
                <a:latin typeface="Trebuchet MS" charset="0"/>
                <a:ea typeface="ＭＳ Ｐゴシック" charset="0"/>
              </a:defRPr>
            </a:lvl4pPr>
            <a:lvl5pPr marL="2057400" indent="-228600" eaLnBrk="0" hangingPunct="0">
              <a:defRPr sz="1600" b="1">
                <a:solidFill>
                  <a:schemeClr val="tx1"/>
                </a:solidFill>
                <a:latin typeface="Trebuchet MS" charset="0"/>
                <a:ea typeface="ＭＳ Ｐゴシック" charset="0"/>
              </a:defRPr>
            </a:lvl5pPr>
            <a:lvl6pPr marL="2514600" indent="-228600" eaLnBrk="0" fontAlgn="base" hangingPunct="0">
              <a:spcBef>
                <a:spcPct val="0"/>
              </a:spcBef>
              <a:spcAft>
                <a:spcPct val="0"/>
              </a:spcAft>
              <a:defRPr sz="1600" b="1">
                <a:solidFill>
                  <a:schemeClr val="tx1"/>
                </a:solidFill>
                <a:latin typeface="Trebuchet MS" charset="0"/>
                <a:ea typeface="ＭＳ Ｐゴシック" charset="0"/>
              </a:defRPr>
            </a:lvl6pPr>
            <a:lvl7pPr marL="2971800" indent="-228600" eaLnBrk="0" fontAlgn="base" hangingPunct="0">
              <a:spcBef>
                <a:spcPct val="0"/>
              </a:spcBef>
              <a:spcAft>
                <a:spcPct val="0"/>
              </a:spcAft>
              <a:defRPr sz="1600" b="1">
                <a:solidFill>
                  <a:schemeClr val="tx1"/>
                </a:solidFill>
                <a:latin typeface="Trebuchet MS" charset="0"/>
                <a:ea typeface="ＭＳ Ｐゴシック" charset="0"/>
              </a:defRPr>
            </a:lvl7pPr>
            <a:lvl8pPr marL="3429000" indent="-228600" eaLnBrk="0" fontAlgn="base" hangingPunct="0">
              <a:spcBef>
                <a:spcPct val="0"/>
              </a:spcBef>
              <a:spcAft>
                <a:spcPct val="0"/>
              </a:spcAft>
              <a:defRPr sz="1600" b="1">
                <a:solidFill>
                  <a:schemeClr val="tx1"/>
                </a:solidFill>
                <a:latin typeface="Trebuchet MS" charset="0"/>
                <a:ea typeface="ＭＳ Ｐゴシック" charset="0"/>
              </a:defRPr>
            </a:lvl8pPr>
            <a:lvl9pPr marL="3886200" indent="-228600" eaLnBrk="0" fontAlgn="base" hangingPunct="0">
              <a:spcBef>
                <a:spcPct val="0"/>
              </a:spcBef>
              <a:spcAft>
                <a:spcPct val="0"/>
              </a:spcAft>
              <a:defRPr sz="1600" b="1">
                <a:solidFill>
                  <a:schemeClr val="tx1"/>
                </a:solidFill>
                <a:latin typeface="Trebuchet MS" charset="0"/>
                <a:ea typeface="ＭＳ Ｐゴシック" charset="0"/>
              </a:defRPr>
            </a:lvl9pPr>
          </a:lstStyle>
          <a:p>
            <a:pPr eaLnBrk="1" hangingPunct="1">
              <a:buSzTx/>
              <a:defRPr/>
            </a:pPr>
            <a:endParaRPr lang="en-US">
              <a:solidFill>
                <a:srgbClr val="002345"/>
              </a:solidFill>
            </a:endParaRPr>
          </a:p>
        </p:txBody>
      </p:sp>
      <p:sp>
        <p:nvSpPr>
          <p:cNvPr id="4" name="Slide Number Placeholder 3">
            <a:extLst>
              <a:ext uri="{FF2B5EF4-FFF2-40B4-BE49-F238E27FC236}">
                <a16:creationId xmlns:a16="http://schemas.microsoft.com/office/drawing/2014/main" id="{BD848FB2-8AA3-4B8C-8342-17F8B6870656}"/>
              </a:ext>
            </a:extLst>
          </p:cNvPr>
          <p:cNvSpPr>
            <a:spLocks noGrp="1"/>
          </p:cNvSpPr>
          <p:nvPr>
            <p:ph type="sldNum" sz="quarter" idx="4"/>
          </p:nvPr>
        </p:nvSpPr>
        <p:spPr>
          <a:xfrm>
            <a:off x="360363" y="6356350"/>
            <a:ext cx="317500" cy="365125"/>
          </a:xfrm>
          <a:prstGeom prst="rect">
            <a:avLst/>
          </a:prstGeom>
        </p:spPr>
        <p:txBody>
          <a:bodyPr vert="horz" wrap="square" lIns="0" tIns="0" rIns="0" bIns="0" numCol="1" anchor="ctr" anchorCtr="0" compatLnSpc="1">
            <a:prstTxWarp prst="textNoShape">
              <a:avLst/>
            </a:prstTxWarp>
            <a:normAutofit/>
          </a:bodyPr>
          <a:lstStyle>
            <a:lvl1pPr eaLnBrk="1" hangingPunct="1">
              <a:defRPr sz="1100" b="0">
                <a:solidFill>
                  <a:srgbClr val="595959"/>
                </a:solidFill>
                <a:latin typeface="Arial" charset="0"/>
                <a:cs typeface="Times New Roman" pitchFamily="18" charset="0"/>
              </a:defRPr>
            </a:lvl1pPr>
          </a:lstStyle>
          <a:p>
            <a:pPr>
              <a:buSzTx/>
            </a:pPr>
            <a:fld id="{B4FB1532-B55F-4855-9743-234093E8BF5F}" type="slidenum">
              <a:rPr lang="en-US" altLang="en-US"/>
              <a:pPr>
                <a:buSzTx/>
              </a:pPr>
              <a:t>‹#›</a:t>
            </a:fld>
            <a:endParaRPr lang="en-US" altLang="en-US"/>
          </a:p>
        </p:txBody>
      </p:sp>
      <p:sp>
        <p:nvSpPr>
          <p:cNvPr id="5" name="Footer Placeholder 4">
            <a:extLst>
              <a:ext uri="{FF2B5EF4-FFF2-40B4-BE49-F238E27FC236}">
                <a16:creationId xmlns:a16="http://schemas.microsoft.com/office/drawing/2014/main" id="{16E576D0-37C1-47CE-91D9-82B1BA2BF196}"/>
              </a:ext>
            </a:extLst>
          </p:cNvPr>
          <p:cNvSpPr>
            <a:spLocks noGrp="1"/>
          </p:cNvSpPr>
          <p:nvPr>
            <p:ph type="ftr" sz="quarter" idx="3"/>
          </p:nvPr>
        </p:nvSpPr>
        <p:spPr>
          <a:xfrm>
            <a:off x="741363" y="6356350"/>
            <a:ext cx="5915025" cy="365125"/>
          </a:xfrm>
          <a:prstGeom prst="rect">
            <a:avLst/>
          </a:prstGeom>
        </p:spPr>
        <p:txBody>
          <a:bodyPr vert="horz" lIns="0" tIns="0" rIns="0" bIns="0" rtlCol="0" anchor="ctr">
            <a:normAutofit/>
          </a:bodyPr>
          <a:lstStyle>
            <a:lvl1pPr algn="l" eaLnBrk="1" hangingPunct="1">
              <a:defRPr sz="1100" b="0" baseline="0">
                <a:solidFill>
                  <a:schemeClr val="tx2">
                    <a:lumMod val="65000"/>
                    <a:lumOff val="35000"/>
                  </a:schemeClr>
                </a:solidFill>
                <a:latin typeface="+mn-lt"/>
                <a:ea typeface="+mn-ea"/>
                <a:cs typeface="Times New Roman" pitchFamily="18" charset="0"/>
              </a:defRPr>
            </a:lvl1pPr>
          </a:lstStyle>
          <a:p>
            <a:pPr>
              <a:buSzTx/>
              <a:defRPr/>
            </a:pPr>
            <a:r>
              <a:rPr lang="en-US">
                <a:solidFill>
                  <a:srgbClr val="000000">
                    <a:lumMod val="65000"/>
                    <a:lumOff val="35000"/>
                  </a:srgbClr>
                </a:solidFill>
              </a:rPr>
              <a:t>Presentation Title</a:t>
            </a:r>
          </a:p>
        </p:txBody>
      </p:sp>
      <p:pic>
        <p:nvPicPr>
          <p:cNvPr id="2057" name="Picture 9"/>
          <p:cNvPicPr>
            <a:picLocks noChangeAspect="1"/>
          </p:cNvPicPr>
          <p:nvPr/>
        </p:nvPicPr>
        <p:blipFill>
          <a:blip r:embed="rId20">
            <a:extLst>
              <a:ext uri="{28A0092B-C50C-407E-A947-70E740481C1C}">
                <a14:useLocalDpi xmlns:a14="http://schemas.microsoft.com/office/drawing/2010/main" val="0"/>
              </a:ext>
            </a:extLst>
          </a:blip>
          <a:srcRect/>
          <a:stretch>
            <a:fillRect/>
          </a:stretch>
        </p:blipFill>
        <p:spPr bwMode="auto">
          <a:xfrm>
            <a:off x="6784975" y="6337300"/>
            <a:ext cx="2112963"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18748082"/>
      </p:ext>
    </p:extLst>
  </p:cSld>
  <p:clrMap bg1="lt1" tx1="dk1" bg2="lt2" tx2="dk2" accent1="accent1" accent2="accent2" accent3="accent3" accent4="accent4" accent5="accent5" accent6="accent6" hlink="hlink" folHlink="folHlink"/>
  <p:sldLayoutIdLst>
    <p:sldLayoutId id="2147485678" r:id="rId1"/>
    <p:sldLayoutId id="2147485679" r:id="rId2"/>
    <p:sldLayoutId id="2147485680" r:id="rId3"/>
    <p:sldLayoutId id="2147485681" r:id="rId4"/>
    <p:sldLayoutId id="2147485682" r:id="rId5"/>
    <p:sldLayoutId id="2147485683" r:id="rId6"/>
    <p:sldLayoutId id="2147485684" r:id="rId7"/>
    <p:sldLayoutId id="2147485685" r:id="rId8"/>
    <p:sldLayoutId id="2147485686" r:id="rId9"/>
    <p:sldLayoutId id="2147485687" r:id="rId10"/>
    <p:sldLayoutId id="2147485688" r:id="rId11"/>
    <p:sldLayoutId id="2147485689" r:id="rId12"/>
    <p:sldLayoutId id="2147485690" r:id="rId13"/>
    <p:sldLayoutId id="2147485691" r:id="rId14"/>
    <p:sldLayoutId id="2147485692" r:id="rId15"/>
    <p:sldLayoutId id="2147485693" r:id="rId16"/>
    <p:sldLayoutId id="2147485694" r:id="rId17"/>
    <p:sldLayoutId id="2147485695" r:id="rId18"/>
  </p:sldLayoutIdLst>
  <p:hf hdr="0" dt="0"/>
  <p:txStyles>
    <p:titleStyle>
      <a:lvl1pPr algn="l" rtl="0" eaLnBrk="0" fontAlgn="base" hangingPunct="0">
        <a:spcBef>
          <a:spcPct val="0"/>
        </a:spcBef>
        <a:spcAft>
          <a:spcPct val="0"/>
        </a:spcAft>
        <a:buFont typeface="Arial" charset="0"/>
        <a:defRPr sz="2200">
          <a:solidFill>
            <a:schemeClr val="tx1"/>
          </a:solidFill>
          <a:latin typeface="+mn-lt"/>
          <a:ea typeface="MS PGothic" pitchFamily="34" charset="-128"/>
          <a:cs typeface="Andes ExtraLight"/>
        </a:defRPr>
      </a:lvl1pPr>
      <a:lvl2pPr algn="l" rtl="0" eaLnBrk="0" fontAlgn="base" hangingPunct="0">
        <a:spcBef>
          <a:spcPct val="0"/>
        </a:spcBef>
        <a:spcAft>
          <a:spcPct val="0"/>
        </a:spcAft>
        <a:buFont typeface="Arial" charset="0"/>
        <a:defRPr sz="2200">
          <a:solidFill>
            <a:schemeClr val="tx1"/>
          </a:solidFill>
          <a:latin typeface="Arial" charset="0"/>
          <a:ea typeface="MS PGothic" pitchFamily="34" charset="-128"/>
          <a:cs typeface="Andes ExtraLight" pitchFamily="50" charset="0"/>
        </a:defRPr>
      </a:lvl2pPr>
      <a:lvl3pPr algn="l" rtl="0" eaLnBrk="0" fontAlgn="base" hangingPunct="0">
        <a:spcBef>
          <a:spcPct val="0"/>
        </a:spcBef>
        <a:spcAft>
          <a:spcPct val="0"/>
        </a:spcAft>
        <a:buFont typeface="Arial" charset="0"/>
        <a:defRPr sz="2200">
          <a:solidFill>
            <a:schemeClr val="tx1"/>
          </a:solidFill>
          <a:latin typeface="Arial" charset="0"/>
          <a:ea typeface="MS PGothic" pitchFamily="34" charset="-128"/>
          <a:cs typeface="Andes ExtraLight" pitchFamily="50" charset="0"/>
        </a:defRPr>
      </a:lvl3pPr>
      <a:lvl4pPr algn="l" rtl="0" eaLnBrk="0" fontAlgn="base" hangingPunct="0">
        <a:spcBef>
          <a:spcPct val="0"/>
        </a:spcBef>
        <a:spcAft>
          <a:spcPct val="0"/>
        </a:spcAft>
        <a:buFont typeface="Arial" charset="0"/>
        <a:defRPr sz="2200">
          <a:solidFill>
            <a:schemeClr val="tx1"/>
          </a:solidFill>
          <a:latin typeface="Arial" charset="0"/>
          <a:ea typeface="MS PGothic" pitchFamily="34" charset="-128"/>
          <a:cs typeface="Andes ExtraLight" pitchFamily="50" charset="0"/>
        </a:defRPr>
      </a:lvl4pPr>
      <a:lvl5pPr algn="l" rtl="0" eaLnBrk="0" fontAlgn="base" hangingPunct="0">
        <a:spcBef>
          <a:spcPct val="0"/>
        </a:spcBef>
        <a:spcAft>
          <a:spcPct val="0"/>
        </a:spcAft>
        <a:buFont typeface="Arial" charset="0"/>
        <a:defRPr sz="2200">
          <a:solidFill>
            <a:schemeClr val="tx1"/>
          </a:solidFill>
          <a:latin typeface="Arial" charset="0"/>
          <a:ea typeface="MS PGothic" pitchFamily="34" charset="-128"/>
          <a:cs typeface="Andes ExtraLight" pitchFamily="50" charset="0"/>
        </a:defRPr>
      </a:lvl5pPr>
      <a:lvl6pPr marL="457200" algn="ctr" rtl="0" fontAlgn="base">
        <a:spcBef>
          <a:spcPct val="0"/>
        </a:spcBef>
        <a:spcAft>
          <a:spcPct val="0"/>
        </a:spcAft>
        <a:defRPr sz="2600" b="1">
          <a:solidFill>
            <a:srgbClr val="014C6D"/>
          </a:solidFill>
          <a:latin typeface="Trebuchet MS" pitchFamily="34" charset="0"/>
        </a:defRPr>
      </a:lvl6pPr>
      <a:lvl7pPr marL="914400" algn="ctr" rtl="0" fontAlgn="base">
        <a:spcBef>
          <a:spcPct val="0"/>
        </a:spcBef>
        <a:spcAft>
          <a:spcPct val="0"/>
        </a:spcAft>
        <a:defRPr sz="2600" b="1">
          <a:solidFill>
            <a:srgbClr val="014C6D"/>
          </a:solidFill>
          <a:latin typeface="Trebuchet MS" pitchFamily="34" charset="0"/>
        </a:defRPr>
      </a:lvl7pPr>
      <a:lvl8pPr marL="1371600" algn="ctr" rtl="0" fontAlgn="base">
        <a:spcBef>
          <a:spcPct val="0"/>
        </a:spcBef>
        <a:spcAft>
          <a:spcPct val="0"/>
        </a:spcAft>
        <a:defRPr sz="2600" b="1">
          <a:solidFill>
            <a:srgbClr val="014C6D"/>
          </a:solidFill>
          <a:latin typeface="Trebuchet MS" pitchFamily="34" charset="0"/>
        </a:defRPr>
      </a:lvl8pPr>
      <a:lvl9pPr marL="1828800" algn="ctr" rtl="0" fontAlgn="base">
        <a:spcBef>
          <a:spcPct val="0"/>
        </a:spcBef>
        <a:spcAft>
          <a:spcPct val="0"/>
        </a:spcAft>
        <a:defRPr sz="2600" b="1">
          <a:solidFill>
            <a:srgbClr val="014C6D"/>
          </a:solidFill>
          <a:latin typeface="Trebuchet MS" pitchFamily="34" charset="0"/>
        </a:defRPr>
      </a:lvl9pPr>
    </p:titleStyle>
    <p:bodyStyle>
      <a:lvl1pPr marL="342900" indent="-342900" algn="l" rtl="0" eaLnBrk="0" fontAlgn="base" hangingPunct="0">
        <a:lnSpc>
          <a:spcPct val="150000"/>
        </a:lnSpc>
        <a:spcBef>
          <a:spcPts val="1800"/>
        </a:spcBef>
        <a:spcAft>
          <a:spcPct val="0"/>
        </a:spcAft>
        <a:buClr>
          <a:srgbClr val="404040"/>
        </a:buClr>
        <a:defRPr>
          <a:solidFill>
            <a:srgbClr val="595959"/>
          </a:solidFill>
          <a:latin typeface="Arial"/>
          <a:ea typeface="MS PGothic" pitchFamily="34" charset="-128"/>
          <a:cs typeface="Arial"/>
        </a:defRPr>
      </a:lvl1pPr>
      <a:lvl2pPr marL="285750"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2pPr>
      <a:lvl3pPr marL="285750" indent="-285750" algn="l" rtl="0" eaLnBrk="0" fontAlgn="base" hangingPunct="0">
        <a:lnSpc>
          <a:spcPct val="110000"/>
        </a:lnSpc>
        <a:spcBef>
          <a:spcPct val="0"/>
        </a:spcBef>
        <a:spcAft>
          <a:spcPct val="0"/>
        </a:spcAft>
        <a:buClr>
          <a:schemeClr val="tx1"/>
        </a:buClr>
        <a:buFont typeface="Arial" charset="0"/>
        <a:buChar char="•"/>
        <a:defRPr>
          <a:solidFill>
            <a:schemeClr val="tx2"/>
          </a:solidFill>
          <a:latin typeface="Arial"/>
          <a:ea typeface="MS PGothic" pitchFamily="34" charset="-128"/>
          <a:cs typeface="Arial"/>
        </a:defRPr>
      </a:lvl3pPr>
      <a:lvl4pPr marL="831850"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4pPr>
      <a:lvl5pPr marL="1196975"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5pPr>
      <a:lvl6pPr marL="502920" indent="-228600" algn="l" rtl="0" fontAlgn="base">
        <a:spcBef>
          <a:spcPct val="20000"/>
        </a:spcBef>
        <a:spcAft>
          <a:spcPct val="0"/>
        </a:spcAft>
        <a:buClr>
          <a:schemeClr val="tx2">
            <a:lumMod val="65000"/>
            <a:lumOff val="35000"/>
          </a:schemeClr>
        </a:buClr>
        <a:buFont typeface="Arial"/>
        <a:buChar char="•"/>
        <a:defRPr sz="1800">
          <a:solidFill>
            <a:schemeClr val="tx2">
              <a:lumMod val="65000"/>
              <a:lumOff val="35000"/>
            </a:schemeClr>
          </a:solidFill>
          <a:latin typeface="+mn-lt"/>
        </a:defRPr>
      </a:lvl6pPr>
      <a:lvl7pPr marL="2971800" indent="-228600" algn="l" rtl="0" fontAlgn="base">
        <a:spcBef>
          <a:spcPct val="20000"/>
        </a:spcBef>
        <a:spcAft>
          <a:spcPct val="0"/>
        </a:spcAft>
        <a:buClr>
          <a:srgbClr val="00783C"/>
        </a:buClr>
        <a:buChar char="»"/>
        <a:defRPr sz="1600">
          <a:solidFill>
            <a:schemeClr val="tx1"/>
          </a:solidFill>
          <a:latin typeface="+mn-lt"/>
        </a:defRPr>
      </a:lvl7pPr>
      <a:lvl8pPr marL="3429000" indent="-228600" algn="l" rtl="0" fontAlgn="base">
        <a:spcBef>
          <a:spcPct val="20000"/>
        </a:spcBef>
        <a:spcAft>
          <a:spcPct val="0"/>
        </a:spcAft>
        <a:buClr>
          <a:srgbClr val="00783C"/>
        </a:buClr>
        <a:buChar char="»"/>
        <a:defRPr sz="1600">
          <a:solidFill>
            <a:schemeClr val="tx1"/>
          </a:solidFill>
          <a:latin typeface="+mn-lt"/>
        </a:defRPr>
      </a:lvl8pPr>
      <a:lvl9pPr marL="3886200" indent="-228600" algn="l" rtl="0" fontAlgn="base">
        <a:spcBef>
          <a:spcPct val="20000"/>
        </a:spcBef>
        <a:spcAft>
          <a:spcPct val="0"/>
        </a:spcAft>
        <a:buClr>
          <a:srgbClr val="00783C"/>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7" name="Freeform 84"/>
          <p:cNvSpPr>
            <a:spLocks/>
          </p:cNvSpPr>
          <p:nvPr/>
        </p:nvSpPr>
        <p:spPr bwMode="auto">
          <a:xfrm flipH="1">
            <a:off x="8189913" y="6323013"/>
            <a:ext cx="349250" cy="534987"/>
          </a:xfrm>
          <a:custGeom>
            <a:avLst/>
            <a:gdLst>
              <a:gd name="T0" fmla="*/ 0 w 638"/>
              <a:gd name="T1" fmla="*/ 0 h 1194"/>
              <a:gd name="T2" fmla="*/ 38 w 638"/>
              <a:gd name="T3" fmla="*/ 110 h 1194"/>
              <a:gd name="T4" fmla="*/ 78 w 638"/>
              <a:gd name="T5" fmla="*/ 216 h 1194"/>
              <a:gd name="T6" fmla="*/ 106 w 638"/>
              <a:gd name="T7" fmla="*/ 304 h 1194"/>
              <a:gd name="T8" fmla="*/ 136 w 638"/>
              <a:gd name="T9" fmla="*/ 398 h 1194"/>
              <a:gd name="T10" fmla="*/ 164 w 638"/>
              <a:gd name="T11" fmla="*/ 506 h 1194"/>
              <a:gd name="T12" fmla="*/ 206 w 638"/>
              <a:gd name="T13" fmla="*/ 672 h 1194"/>
              <a:gd name="T14" fmla="*/ 236 w 638"/>
              <a:gd name="T15" fmla="*/ 788 h 1194"/>
              <a:gd name="T16" fmla="*/ 272 w 638"/>
              <a:gd name="T17" fmla="*/ 990 h 1194"/>
              <a:gd name="T18" fmla="*/ 286 w 638"/>
              <a:gd name="T19" fmla="*/ 1086 h 1194"/>
              <a:gd name="T20" fmla="*/ 302 w 638"/>
              <a:gd name="T21" fmla="*/ 1194 h 1194"/>
              <a:gd name="T22" fmla="*/ 638 w 638"/>
              <a:gd name="T23" fmla="*/ 1194 h 1194"/>
              <a:gd name="T24" fmla="*/ 624 w 638"/>
              <a:gd name="T25" fmla="*/ 1142 h 1194"/>
              <a:gd name="T26" fmla="*/ 598 w 638"/>
              <a:gd name="T27" fmla="*/ 1060 h 1194"/>
              <a:gd name="T28" fmla="*/ 572 w 638"/>
              <a:gd name="T29" fmla="*/ 980 h 1194"/>
              <a:gd name="T30" fmla="*/ 548 w 638"/>
              <a:gd name="T31" fmla="*/ 912 h 1194"/>
              <a:gd name="T32" fmla="*/ 494 w 638"/>
              <a:gd name="T33" fmla="*/ 784 h 1194"/>
              <a:gd name="T34" fmla="*/ 456 w 638"/>
              <a:gd name="T35" fmla="*/ 698 h 1194"/>
              <a:gd name="T36" fmla="*/ 424 w 638"/>
              <a:gd name="T37" fmla="*/ 626 h 1194"/>
              <a:gd name="T38" fmla="*/ 378 w 638"/>
              <a:gd name="T39" fmla="*/ 532 h 1194"/>
              <a:gd name="T40" fmla="*/ 340 w 638"/>
              <a:gd name="T41" fmla="*/ 470 h 1194"/>
              <a:gd name="T42" fmla="*/ 306 w 638"/>
              <a:gd name="T43" fmla="*/ 414 h 1194"/>
              <a:gd name="T44" fmla="*/ 268 w 638"/>
              <a:gd name="T45" fmla="*/ 342 h 1194"/>
              <a:gd name="T46" fmla="*/ 228 w 638"/>
              <a:gd name="T47" fmla="*/ 286 h 1194"/>
              <a:gd name="T48" fmla="*/ 174 w 638"/>
              <a:gd name="T49" fmla="*/ 210 h 1194"/>
              <a:gd name="T50" fmla="*/ 122 w 638"/>
              <a:gd name="T51" fmla="*/ 140 h 1194"/>
              <a:gd name="T52" fmla="*/ 58 w 638"/>
              <a:gd name="T53" fmla="*/ 52 h 1194"/>
              <a:gd name="T54" fmla="*/ 30 w 638"/>
              <a:gd name="T55" fmla="*/ 20 h 1194"/>
              <a:gd name="T56" fmla="*/ 0 w 638"/>
              <a:gd name="T57" fmla="*/ 0 h 1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2058" name="Freeform 85"/>
          <p:cNvSpPr>
            <a:spLocks/>
          </p:cNvSpPr>
          <p:nvPr/>
        </p:nvSpPr>
        <p:spPr bwMode="auto">
          <a:xfrm flipH="1">
            <a:off x="8545513" y="6146800"/>
            <a:ext cx="246062" cy="165100"/>
          </a:xfrm>
          <a:custGeom>
            <a:avLst/>
            <a:gdLst>
              <a:gd name="T0" fmla="*/ 448 w 448"/>
              <a:gd name="T1" fmla="*/ 372 h 372"/>
              <a:gd name="T2" fmla="*/ 388 w 448"/>
              <a:gd name="T3" fmla="*/ 302 h 372"/>
              <a:gd name="T4" fmla="*/ 280 w 448"/>
              <a:gd name="T5" fmla="*/ 208 h 372"/>
              <a:gd name="T6" fmla="*/ 210 w 448"/>
              <a:gd name="T7" fmla="*/ 142 h 372"/>
              <a:gd name="T8" fmla="*/ 140 w 448"/>
              <a:gd name="T9" fmla="*/ 94 h 372"/>
              <a:gd name="T10" fmla="*/ 64 w 448"/>
              <a:gd name="T11" fmla="*/ 44 h 372"/>
              <a:gd name="T12" fmla="*/ 0 w 448"/>
              <a:gd name="T13" fmla="*/ 0 h 372"/>
              <a:gd name="T14" fmla="*/ 280 w 448"/>
              <a:gd name="T15" fmla="*/ 0 h 372"/>
              <a:gd name="T16" fmla="*/ 300 w 448"/>
              <a:gd name="T17" fmla="*/ 36 h 372"/>
              <a:gd name="T18" fmla="*/ 324 w 448"/>
              <a:gd name="T19" fmla="*/ 82 h 372"/>
              <a:gd name="T20" fmla="*/ 346 w 448"/>
              <a:gd name="T21" fmla="*/ 134 h 372"/>
              <a:gd name="T22" fmla="*/ 378 w 448"/>
              <a:gd name="T23" fmla="*/ 206 h 372"/>
              <a:gd name="T24" fmla="*/ 408 w 448"/>
              <a:gd name="T25" fmla="*/ 264 h 372"/>
              <a:gd name="T26" fmla="*/ 434 w 448"/>
              <a:gd name="T27" fmla="*/ 334 h 372"/>
              <a:gd name="T28" fmla="*/ 448 w 448"/>
              <a:gd name="T29" fmla="*/ 372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2059" name="Rectangle 2"/>
          <p:cNvSpPr>
            <a:spLocks noGrp="1" noChangeArrowheads="1"/>
          </p:cNvSpPr>
          <p:nvPr>
            <p:ph type="title"/>
          </p:nvPr>
        </p:nvSpPr>
        <p:spPr bwMode="auto">
          <a:xfrm>
            <a:off x="357188" y="301625"/>
            <a:ext cx="8461375" cy="1208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en-US" altLang="sr-Latn-RS"/>
              <a:t>Click to edit Master title style</a:t>
            </a:r>
          </a:p>
        </p:txBody>
      </p:sp>
      <p:sp>
        <p:nvSpPr>
          <p:cNvPr id="2060" name="Rectangle 3"/>
          <p:cNvSpPr>
            <a:spLocks noGrp="1" noChangeArrowheads="1"/>
          </p:cNvSpPr>
          <p:nvPr>
            <p:ph type="body" idx="1"/>
          </p:nvPr>
        </p:nvSpPr>
        <p:spPr bwMode="auto">
          <a:xfrm>
            <a:off x="357188" y="1697038"/>
            <a:ext cx="8478837" cy="43894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sr-Latn-RS"/>
              <a:t>Paragraph content</a:t>
            </a:r>
          </a:p>
          <a:p>
            <a:pPr lvl="1"/>
            <a:r>
              <a:rPr lang="en-US" altLang="sr-Latn-RS"/>
              <a:t>Bullets</a:t>
            </a:r>
          </a:p>
          <a:p>
            <a:pPr lvl="4"/>
            <a:r>
              <a:rPr lang="en-US" altLang="sr-Latn-RS"/>
              <a:t>Bullets</a:t>
            </a:r>
          </a:p>
          <a:p>
            <a:pPr lvl="3"/>
            <a:r>
              <a:rPr lang="en-US" altLang="sr-Latn-RS"/>
              <a:t>Bullets</a:t>
            </a:r>
          </a:p>
          <a:p>
            <a:pPr lvl="4"/>
            <a:r>
              <a:rPr lang="en-US" altLang="sr-Latn-RS"/>
              <a:t>Bullets</a:t>
            </a:r>
          </a:p>
        </p:txBody>
      </p:sp>
      <p:sp>
        <p:nvSpPr>
          <p:cNvPr id="2061" name="TextBox 7"/>
          <p:cNvSpPr>
            <a:spLocks noChangeArrowheads="1"/>
          </p:cNvSpPr>
          <p:nvPr/>
        </p:nvSpPr>
        <p:spPr bwMode="auto">
          <a:xfrm>
            <a:off x="8683625" y="6207125"/>
            <a:ext cx="182563" cy="334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endParaRPr lang="sr-Latn-RS" altLang="sr-Latn-RS"/>
          </a:p>
        </p:txBody>
      </p:sp>
      <p:sp>
        <p:nvSpPr>
          <p:cNvPr id="2062" name="Slide Number Placeholder 3"/>
          <p:cNvSpPr>
            <a:spLocks noGrp="1" noChangeArrowheads="1"/>
          </p:cNvSpPr>
          <p:nvPr>
            <p:ph type="sldNum" sz="quarter" idx="2"/>
          </p:nvPr>
        </p:nvSpPr>
        <p:spPr bwMode="auto">
          <a:xfrm>
            <a:off x="360363" y="6356350"/>
            <a:ext cx="3175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sz="1100">
                <a:solidFill>
                  <a:srgbClr val="595959"/>
                </a:solidFill>
                <a:latin typeface="Arial" charset="0"/>
                <a:cs typeface="Times New Roman" pitchFamily="18" charset="0"/>
              </a:defRPr>
            </a:lvl1pPr>
          </a:lstStyle>
          <a:p>
            <a:fld id="{E1ECA4FB-A196-4297-9AE4-594A597D06B8}" type="slidenum">
              <a:rPr lang="en-US" altLang="en-US"/>
              <a:pPr/>
              <a:t>‹#›</a:t>
            </a:fld>
            <a:endParaRPr lang="en-US" altLang="en-US"/>
          </a:p>
        </p:txBody>
      </p:sp>
      <p:sp>
        <p:nvSpPr>
          <p:cNvPr id="2063" name="Footer Placeholder 4"/>
          <p:cNvSpPr>
            <a:spLocks noGrp="1" noChangeArrowheads="1"/>
          </p:cNvSpPr>
          <p:nvPr>
            <p:ph type="ftr" sz="quarter" idx="3"/>
          </p:nvPr>
        </p:nvSpPr>
        <p:spPr bwMode="auto">
          <a:xfrm>
            <a:off x="741363" y="6356350"/>
            <a:ext cx="59150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sz="1100">
                <a:solidFill>
                  <a:srgbClr val="595959"/>
                </a:solidFill>
                <a:latin typeface="Arial" charset="0"/>
                <a:cs typeface="Times New Roman" pitchFamily="18" charset="0"/>
              </a:defRPr>
            </a:lvl1pPr>
          </a:lstStyle>
          <a:p>
            <a:r>
              <a:rPr lang="en-US" altLang="sr-Latn-RS"/>
              <a:t>Presentation Title</a:t>
            </a:r>
          </a:p>
        </p:txBody>
      </p:sp>
      <p:pic>
        <p:nvPicPr>
          <p:cNvPr id="2064" name="Picture 9"/>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784975" y="6337300"/>
            <a:ext cx="2112963"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5491" r:id="rId1"/>
    <p:sldLayoutId id="2147485492" r:id="rId2"/>
    <p:sldLayoutId id="2147485493" r:id="rId3"/>
    <p:sldLayoutId id="2147485494" r:id="rId4"/>
    <p:sldLayoutId id="2147485495" r:id="rId5"/>
    <p:sldLayoutId id="2147485496" r:id="rId6"/>
    <p:sldLayoutId id="2147485497" r:id="rId7"/>
    <p:sldLayoutId id="2147485498" r:id="rId8"/>
    <p:sldLayoutId id="2147485499" r:id="rId9"/>
    <p:sldLayoutId id="2147485500" r:id="rId10"/>
    <p:sldLayoutId id="2147485501" r:id="rId11"/>
  </p:sldLayoutIdLst>
  <p:txStyles>
    <p:titleStyle>
      <a:lvl1pPr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1pPr>
      <a:lvl2pPr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2pPr>
      <a:lvl3pPr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3pPr>
      <a:lvl4pPr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4pPr>
      <a:lvl5pPr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5pPr>
      <a:lvl6pPr marL="457200"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6pPr>
      <a:lvl7pPr marL="914400"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7pPr>
      <a:lvl8pPr marL="1371600"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8pPr>
      <a:lvl9pPr marL="1828800"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9pPr>
    </p:titleStyle>
    <p:bodyStyle>
      <a:lvl1pPr marL="342900" indent="-342900" algn="l" rtl="0" eaLnBrk="0" fontAlgn="base" hangingPunct="0">
        <a:lnSpc>
          <a:spcPct val="150000"/>
        </a:lnSpc>
        <a:spcBef>
          <a:spcPts val="1800"/>
        </a:spcBef>
        <a:spcAft>
          <a:spcPct val="0"/>
        </a:spcAft>
        <a:buClr>
          <a:srgbClr val="404040"/>
        </a:buClr>
        <a:buSzPct val="100000"/>
        <a:defRPr>
          <a:solidFill>
            <a:srgbClr val="595959"/>
          </a:solidFill>
          <a:latin typeface="Arial" charset="0"/>
          <a:ea typeface="MS PGothic" pitchFamily="34" charset="-128"/>
        </a:defRPr>
      </a:lvl1pPr>
      <a:lvl2pPr marL="285750"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2pPr>
      <a:lvl3pPr marL="285750" indent="-285750" algn="l" rtl="0" eaLnBrk="0" fontAlgn="base" hangingPunct="0">
        <a:lnSpc>
          <a:spcPct val="110000"/>
        </a:lnSpc>
        <a:spcBef>
          <a:spcPct val="0"/>
        </a:spcBef>
        <a:spcAft>
          <a:spcPct val="0"/>
        </a:spcAft>
        <a:buClr>
          <a:schemeClr val="tx1"/>
        </a:buClr>
        <a:buSzPct val="100000"/>
        <a:buFont typeface="Arial" charset="0"/>
        <a:buChar char="•"/>
        <a:defRPr>
          <a:solidFill>
            <a:schemeClr val="tx2"/>
          </a:solidFill>
          <a:latin typeface="Arial" charset="0"/>
          <a:ea typeface="MS PGothic" pitchFamily="34" charset="-128"/>
        </a:defRPr>
      </a:lvl3pPr>
      <a:lvl4pPr marL="831850"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4pPr>
      <a:lvl5pPr marL="1196975"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5pPr>
      <a:lvl6pPr marL="1654175"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6pPr>
      <a:lvl7pPr marL="2111375"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7pPr>
      <a:lvl8pPr marL="2568575"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8pPr>
      <a:lvl9pPr marL="3025775"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9pPr>
    </p:bodyStyle>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91" name="Rectangle 5"/>
          <p:cNvSpPr>
            <a:spLocks noChangeArrowheads="1"/>
          </p:cNvSpPr>
          <p:nvPr/>
        </p:nvSpPr>
        <p:spPr bwMode="auto">
          <a:xfrm flipV="1">
            <a:off x="0" y="0"/>
            <a:ext cx="9144000" cy="4479925"/>
          </a:xfrm>
          <a:prstGeom prst="rect">
            <a:avLst/>
          </a:prstGeom>
          <a:solidFill>
            <a:srgbClr val="139AF0"/>
          </a:solidFill>
          <a:ln>
            <a:noFill/>
          </a:ln>
          <a:effectLst/>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115888" indent="-115888"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p>
        </p:txBody>
      </p:sp>
      <p:sp>
        <p:nvSpPr>
          <p:cNvPr id="3092" name="Rectangle 6"/>
          <p:cNvSpPr>
            <a:spLocks noChangeArrowheads="1"/>
          </p:cNvSpPr>
          <p:nvPr/>
        </p:nvSpPr>
        <p:spPr bwMode="auto">
          <a:xfrm>
            <a:off x="0" y="4311650"/>
            <a:ext cx="9144000" cy="176213"/>
          </a:xfrm>
          <a:prstGeom prst="rect">
            <a:avLst/>
          </a:prstGeom>
          <a:solidFill>
            <a:srgbClr val="002345"/>
          </a:solidFill>
          <a:ln>
            <a:noFill/>
          </a:ln>
          <a:effectLst/>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115888" indent="-115888"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solidFill>
                <a:schemeClr val="bg1"/>
              </a:solidFill>
            </a:endParaRPr>
          </a:p>
        </p:txBody>
      </p:sp>
      <p:pic>
        <p:nvPicPr>
          <p:cNvPr id="3093" name="Picture 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25463" y="5268913"/>
            <a:ext cx="4203700" cy="8016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94" name="Rectangle 2"/>
          <p:cNvSpPr>
            <a:spLocks noGrp="1" noChangeArrowheads="1"/>
          </p:cNvSpPr>
          <p:nvPr>
            <p:ph type="title"/>
          </p:nvPr>
        </p:nvSpPr>
        <p:spPr bwMode="auto">
          <a:xfrm>
            <a:off x="685800" y="871538"/>
            <a:ext cx="7772400" cy="563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US" altLang="sr-Latn-RS"/>
              <a:t>Click to edit Master title style</a:t>
            </a:r>
          </a:p>
        </p:txBody>
      </p:sp>
      <p:sp>
        <p:nvSpPr>
          <p:cNvPr id="3095"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sr-Latn-RS"/>
              <a:t>Click to edit Master text styles</a:t>
            </a:r>
          </a:p>
          <a:p>
            <a:pPr lvl="1"/>
            <a:r>
              <a:rPr lang="en-US" altLang="sr-Latn-RS"/>
              <a:t>Second level</a:t>
            </a:r>
          </a:p>
          <a:p>
            <a:pPr lvl="2"/>
            <a:r>
              <a:rPr lang="en-US" altLang="sr-Latn-RS"/>
              <a:t>Third level</a:t>
            </a:r>
          </a:p>
          <a:p>
            <a:pPr lvl="3"/>
            <a:r>
              <a:rPr lang="en-US" altLang="sr-Latn-RS"/>
              <a:t>Fourth level</a:t>
            </a:r>
          </a:p>
          <a:p>
            <a:pPr lvl="4"/>
            <a:r>
              <a:rPr lang="en-US" altLang="sr-Latn-RS"/>
              <a:t>Fifth level</a:t>
            </a:r>
          </a:p>
        </p:txBody>
      </p:sp>
      <p:sp>
        <p:nvSpPr>
          <p:cNvPr id="3096" name="Rectangle 1028"/>
          <p:cNvSpPr>
            <a:spLocks noGrp="1" noChangeArrowheads="1"/>
          </p:cNvSpPr>
          <p:nvPr>
            <p:ph type="dt" sz="half" idx="2"/>
          </p:nvPr>
        </p:nvSpPr>
        <p:spPr bwMode="auto">
          <a:xfrm>
            <a:off x="5942013" y="6107113"/>
            <a:ext cx="2551112" cy="306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a:defRPr sz="1400">
                <a:latin typeface="Arial" charset="0"/>
              </a:defRPr>
            </a:lvl1pPr>
          </a:lstStyle>
          <a:p>
            <a:endParaRPr lang="sr-Latn-RS" altLang="sr-Latn-RS"/>
          </a:p>
        </p:txBody>
      </p:sp>
    </p:spTree>
  </p:cSld>
  <p:clrMap bg1="lt1" tx1="dk1" bg2="lt2" tx2="dk2" accent1="accent1" accent2="accent2" accent3="accent3" accent4="accent4" accent5="accent5" accent6="accent6" hlink="hlink" folHlink="folHlink"/>
  <p:sldLayoutIdLst>
    <p:sldLayoutId id="2147485502" r:id="rId1"/>
    <p:sldLayoutId id="2147485503" r:id="rId2"/>
    <p:sldLayoutId id="2147485504" r:id="rId3"/>
    <p:sldLayoutId id="2147485505" r:id="rId4"/>
    <p:sldLayoutId id="2147485506" r:id="rId5"/>
    <p:sldLayoutId id="2147485507" r:id="rId6"/>
    <p:sldLayoutId id="2147485508" r:id="rId7"/>
    <p:sldLayoutId id="2147485509" r:id="rId8"/>
    <p:sldLayoutId id="2147485510" r:id="rId9"/>
    <p:sldLayoutId id="2147485511" r:id="rId10"/>
    <p:sldLayoutId id="2147485512" r:id="rId11"/>
  </p:sldLayoutIdLst>
  <p:txStyles>
    <p:titleStyle>
      <a:lvl1pPr algn="l" rtl="0" eaLnBrk="0" fontAlgn="base" hangingPunct="0">
        <a:spcBef>
          <a:spcPct val="0"/>
        </a:spcBef>
        <a:spcAft>
          <a:spcPct val="0"/>
        </a:spcAft>
        <a:buSzPct val="100000"/>
        <a:defRPr sz="2600">
          <a:solidFill>
            <a:schemeClr val="tx1"/>
          </a:solidFill>
          <a:latin typeface="Arial Bold"/>
          <a:ea typeface="MS PGothic" pitchFamily="34" charset="-128"/>
        </a:defRPr>
      </a:lvl1pPr>
      <a:lvl2pPr algn="l" rtl="0" eaLnBrk="0" fontAlgn="base" hangingPunct="0">
        <a:spcBef>
          <a:spcPct val="0"/>
        </a:spcBef>
        <a:spcAft>
          <a:spcPct val="0"/>
        </a:spcAft>
        <a:buSzPct val="100000"/>
        <a:defRPr sz="2600">
          <a:solidFill>
            <a:schemeClr val="tx1"/>
          </a:solidFill>
          <a:latin typeface="Arial Bold"/>
          <a:ea typeface="MS PGothic" pitchFamily="34" charset="-128"/>
        </a:defRPr>
      </a:lvl2pPr>
      <a:lvl3pPr algn="l" rtl="0" eaLnBrk="0" fontAlgn="base" hangingPunct="0">
        <a:spcBef>
          <a:spcPct val="0"/>
        </a:spcBef>
        <a:spcAft>
          <a:spcPct val="0"/>
        </a:spcAft>
        <a:buSzPct val="100000"/>
        <a:defRPr sz="2600">
          <a:solidFill>
            <a:schemeClr val="tx1"/>
          </a:solidFill>
          <a:latin typeface="Arial Bold"/>
          <a:ea typeface="MS PGothic" pitchFamily="34" charset="-128"/>
        </a:defRPr>
      </a:lvl3pPr>
      <a:lvl4pPr algn="l" rtl="0" eaLnBrk="0" fontAlgn="base" hangingPunct="0">
        <a:spcBef>
          <a:spcPct val="0"/>
        </a:spcBef>
        <a:spcAft>
          <a:spcPct val="0"/>
        </a:spcAft>
        <a:buSzPct val="100000"/>
        <a:defRPr sz="2600">
          <a:solidFill>
            <a:schemeClr val="tx1"/>
          </a:solidFill>
          <a:latin typeface="Arial Bold"/>
          <a:ea typeface="MS PGothic" pitchFamily="34" charset="-128"/>
        </a:defRPr>
      </a:lvl4pPr>
      <a:lvl5pPr algn="l" rtl="0" eaLnBrk="0" fontAlgn="base" hangingPunct="0">
        <a:spcBef>
          <a:spcPct val="0"/>
        </a:spcBef>
        <a:spcAft>
          <a:spcPct val="0"/>
        </a:spcAft>
        <a:buSzPct val="100000"/>
        <a:defRPr sz="2600">
          <a:solidFill>
            <a:schemeClr val="tx1"/>
          </a:solidFill>
          <a:latin typeface="Arial Bold"/>
          <a:ea typeface="MS PGothic" pitchFamily="34" charset="-128"/>
        </a:defRPr>
      </a:lvl5pPr>
      <a:lvl6pPr marL="457200" algn="l" rtl="0" eaLnBrk="0" fontAlgn="base" hangingPunct="0">
        <a:spcBef>
          <a:spcPct val="0"/>
        </a:spcBef>
        <a:spcAft>
          <a:spcPct val="0"/>
        </a:spcAft>
        <a:buSzPct val="100000"/>
        <a:defRPr sz="2600">
          <a:solidFill>
            <a:schemeClr val="tx1"/>
          </a:solidFill>
          <a:latin typeface="Arial Bold"/>
          <a:ea typeface="MS PGothic" pitchFamily="34" charset="-128"/>
        </a:defRPr>
      </a:lvl6pPr>
      <a:lvl7pPr marL="914400" algn="l" rtl="0" eaLnBrk="0" fontAlgn="base" hangingPunct="0">
        <a:spcBef>
          <a:spcPct val="0"/>
        </a:spcBef>
        <a:spcAft>
          <a:spcPct val="0"/>
        </a:spcAft>
        <a:buSzPct val="100000"/>
        <a:defRPr sz="2600">
          <a:solidFill>
            <a:schemeClr val="tx1"/>
          </a:solidFill>
          <a:latin typeface="Arial Bold"/>
          <a:ea typeface="MS PGothic" pitchFamily="34" charset="-128"/>
        </a:defRPr>
      </a:lvl7pPr>
      <a:lvl8pPr marL="1371600" algn="l" rtl="0" eaLnBrk="0" fontAlgn="base" hangingPunct="0">
        <a:spcBef>
          <a:spcPct val="0"/>
        </a:spcBef>
        <a:spcAft>
          <a:spcPct val="0"/>
        </a:spcAft>
        <a:buSzPct val="100000"/>
        <a:defRPr sz="2600">
          <a:solidFill>
            <a:schemeClr val="tx1"/>
          </a:solidFill>
          <a:latin typeface="Arial Bold"/>
          <a:ea typeface="MS PGothic" pitchFamily="34" charset="-128"/>
        </a:defRPr>
      </a:lvl8pPr>
      <a:lvl9pPr marL="1828800" algn="l" rtl="0" eaLnBrk="0" fontAlgn="base" hangingPunct="0">
        <a:spcBef>
          <a:spcPct val="0"/>
        </a:spcBef>
        <a:spcAft>
          <a:spcPct val="0"/>
        </a:spcAft>
        <a:buSzPct val="100000"/>
        <a:defRPr sz="2600">
          <a:solidFill>
            <a:schemeClr val="tx1"/>
          </a:solidFill>
          <a:latin typeface="Arial Bold"/>
          <a:ea typeface="MS PGothic" pitchFamily="34" charset="-128"/>
        </a:defRPr>
      </a:lvl9pPr>
    </p:titleStyle>
    <p:bodyStyle>
      <a:lvl1pPr marL="342900" indent="-342900" algn="l" rtl="0" eaLnBrk="0" fontAlgn="base" hangingPunct="0">
        <a:lnSpc>
          <a:spcPct val="115000"/>
        </a:lnSpc>
        <a:spcBef>
          <a:spcPct val="20000"/>
        </a:spcBef>
        <a:spcAft>
          <a:spcPct val="0"/>
        </a:spcAft>
        <a:buClr>
          <a:srgbClr val="00783C"/>
        </a:buClr>
        <a:buSzPct val="100000"/>
        <a:defRPr>
          <a:solidFill>
            <a:schemeClr val="tx1"/>
          </a:solidFill>
          <a:latin typeface="Arial" charset="0"/>
          <a:ea typeface="MS PGothic" pitchFamily="34" charset="-128"/>
        </a:defRPr>
      </a:lvl1pPr>
      <a:lvl2pPr marL="742950" indent="-285750" algn="l" rtl="0" eaLnBrk="0" fontAlgn="base" hangingPunct="0">
        <a:spcBef>
          <a:spcPct val="20000"/>
        </a:spcBef>
        <a:spcAft>
          <a:spcPct val="0"/>
        </a:spcAft>
        <a:buClr>
          <a:srgbClr val="00783C"/>
        </a:buClr>
        <a:buSzPct val="100000"/>
        <a:buFont typeface="Wingdings" pitchFamily="2" charset="2"/>
        <a:defRPr>
          <a:solidFill>
            <a:schemeClr val="tx1"/>
          </a:solidFill>
          <a:latin typeface="Arial" charset="0"/>
          <a:ea typeface="MS PGothic" pitchFamily="34" charset="-128"/>
        </a:defRPr>
      </a:lvl2pPr>
      <a:lvl3pPr marL="4763" indent="909638" algn="l" rtl="0" eaLnBrk="0" fontAlgn="base" hangingPunct="0">
        <a:spcBef>
          <a:spcPct val="20000"/>
        </a:spcBef>
        <a:spcAft>
          <a:spcPct val="0"/>
        </a:spcAft>
        <a:buClr>
          <a:srgbClr val="00783C"/>
        </a:buClr>
        <a:buSzPct val="100000"/>
        <a:defRPr>
          <a:solidFill>
            <a:schemeClr val="tx1"/>
          </a:solidFill>
          <a:latin typeface="Arial" charset="0"/>
          <a:ea typeface="MS PGothic" pitchFamily="34" charset="-128"/>
        </a:defRPr>
      </a:lvl3pPr>
      <a:lvl4pPr marL="1600200" indent="-228600" algn="l" rtl="0" eaLnBrk="0" fontAlgn="base" hangingPunct="0">
        <a:spcBef>
          <a:spcPct val="20000"/>
        </a:spcBef>
        <a:spcAft>
          <a:spcPct val="0"/>
        </a:spcAft>
        <a:buClr>
          <a:srgbClr val="00783C"/>
        </a:buClr>
        <a:buSzPct val="100000"/>
        <a:defRPr>
          <a:solidFill>
            <a:schemeClr val="tx1"/>
          </a:solidFill>
          <a:latin typeface="Arial" charset="0"/>
          <a:ea typeface="MS PGothic" pitchFamily="34" charset="-128"/>
        </a:defRPr>
      </a:lvl4pPr>
      <a:lvl5pPr marL="2057400" indent="-228600" algn="l" rtl="0" eaLnBrk="0" fontAlgn="base" hangingPunct="0">
        <a:spcBef>
          <a:spcPct val="20000"/>
        </a:spcBef>
        <a:spcAft>
          <a:spcPct val="0"/>
        </a:spcAft>
        <a:buClr>
          <a:srgbClr val="00783C"/>
        </a:buClr>
        <a:buSzPct val="100000"/>
        <a:defRPr>
          <a:solidFill>
            <a:schemeClr val="tx1"/>
          </a:solidFill>
          <a:latin typeface="Arial" charset="0"/>
          <a:ea typeface="MS PGothic" pitchFamily="34" charset="-128"/>
        </a:defRPr>
      </a:lvl5pPr>
      <a:lvl6pPr marL="2514600" indent="-228600" algn="l" rtl="0" eaLnBrk="0" fontAlgn="base" hangingPunct="0">
        <a:spcBef>
          <a:spcPct val="20000"/>
        </a:spcBef>
        <a:spcAft>
          <a:spcPct val="0"/>
        </a:spcAft>
        <a:buClr>
          <a:srgbClr val="00783C"/>
        </a:buClr>
        <a:buSzPct val="100000"/>
        <a:defRPr>
          <a:solidFill>
            <a:schemeClr val="tx1"/>
          </a:solidFill>
          <a:latin typeface="Arial" charset="0"/>
          <a:ea typeface="MS PGothic" pitchFamily="34" charset="-128"/>
        </a:defRPr>
      </a:lvl6pPr>
      <a:lvl7pPr marL="2971800" indent="-228600" algn="l" rtl="0" eaLnBrk="0" fontAlgn="base" hangingPunct="0">
        <a:spcBef>
          <a:spcPct val="20000"/>
        </a:spcBef>
        <a:spcAft>
          <a:spcPct val="0"/>
        </a:spcAft>
        <a:buClr>
          <a:srgbClr val="00783C"/>
        </a:buClr>
        <a:buSzPct val="100000"/>
        <a:defRPr>
          <a:solidFill>
            <a:schemeClr val="tx1"/>
          </a:solidFill>
          <a:latin typeface="Arial" charset="0"/>
          <a:ea typeface="MS PGothic" pitchFamily="34" charset="-128"/>
        </a:defRPr>
      </a:lvl7pPr>
      <a:lvl8pPr marL="3429000" indent="-228600" algn="l" rtl="0" eaLnBrk="0" fontAlgn="base" hangingPunct="0">
        <a:spcBef>
          <a:spcPct val="20000"/>
        </a:spcBef>
        <a:spcAft>
          <a:spcPct val="0"/>
        </a:spcAft>
        <a:buClr>
          <a:srgbClr val="00783C"/>
        </a:buClr>
        <a:buSzPct val="100000"/>
        <a:defRPr>
          <a:solidFill>
            <a:schemeClr val="tx1"/>
          </a:solidFill>
          <a:latin typeface="Arial" charset="0"/>
          <a:ea typeface="MS PGothic" pitchFamily="34" charset="-128"/>
        </a:defRPr>
      </a:lvl8pPr>
      <a:lvl9pPr marL="3886200" indent="-228600" algn="l" rtl="0" eaLnBrk="0" fontAlgn="base" hangingPunct="0">
        <a:spcBef>
          <a:spcPct val="20000"/>
        </a:spcBef>
        <a:spcAft>
          <a:spcPct val="0"/>
        </a:spcAft>
        <a:buClr>
          <a:srgbClr val="00783C"/>
        </a:buClr>
        <a:buSzPct val="100000"/>
        <a:defRPr>
          <a:solidFill>
            <a:schemeClr val="tx1"/>
          </a:solidFill>
          <a:latin typeface="Arial" charset="0"/>
          <a:ea typeface="MS PGothic" pitchFamily="34" charset="-128"/>
        </a:defRPr>
      </a:lvl9pPr>
    </p:bodyStyle>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23" name="Rectangle 5"/>
          <p:cNvSpPr>
            <a:spLocks noChangeArrowheads="1"/>
          </p:cNvSpPr>
          <p:nvPr/>
        </p:nvSpPr>
        <p:spPr bwMode="auto">
          <a:xfrm>
            <a:off x="0" y="4311650"/>
            <a:ext cx="9144000" cy="176213"/>
          </a:xfrm>
          <a:prstGeom prst="rect">
            <a:avLst/>
          </a:prstGeom>
          <a:solidFill>
            <a:srgbClr val="00ADE4"/>
          </a:solidFill>
          <a:ln>
            <a:noFill/>
          </a:ln>
          <a:effectLst/>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115888" indent="-115888"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solidFill>
                <a:schemeClr val="bg2"/>
              </a:solidFill>
            </a:endParaRPr>
          </a:p>
        </p:txBody>
      </p:sp>
      <p:pic>
        <p:nvPicPr>
          <p:cNvPr id="4124" name="Picture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25463" y="5268913"/>
            <a:ext cx="4203700" cy="8016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25" name="Rectangle 2"/>
          <p:cNvSpPr>
            <a:spLocks noGrp="1" noChangeArrowheads="1"/>
          </p:cNvSpPr>
          <p:nvPr>
            <p:ph type="title"/>
          </p:nvPr>
        </p:nvSpPr>
        <p:spPr bwMode="auto">
          <a:xfrm>
            <a:off x="685800" y="871538"/>
            <a:ext cx="7772400" cy="563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US" altLang="sr-Latn-RS"/>
              <a:t>Click to edit Master title style</a:t>
            </a:r>
          </a:p>
        </p:txBody>
      </p:sp>
      <p:sp>
        <p:nvSpPr>
          <p:cNvPr id="4126"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sr-Latn-RS"/>
              <a:t>Click to edit Master text styles</a:t>
            </a:r>
          </a:p>
          <a:p>
            <a:pPr lvl="1"/>
            <a:r>
              <a:rPr lang="en-US" altLang="sr-Latn-RS"/>
              <a:t>Second level</a:t>
            </a:r>
          </a:p>
          <a:p>
            <a:pPr lvl="2"/>
            <a:r>
              <a:rPr lang="en-US" altLang="sr-Latn-RS"/>
              <a:t>Third level</a:t>
            </a:r>
          </a:p>
          <a:p>
            <a:pPr lvl="3"/>
            <a:r>
              <a:rPr lang="en-US" altLang="sr-Latn-RS"/>
              <a:t>Fourth level</a:t>
            </a:r>
          </a:p>
          <a:p>
            <a:pPr lvl="4"/>
            <a:r>
              <a:rPr lang="en-US" altLang="sr-Latn-RS"/>
              <a:t>Fifth level</a:t>
            </a:r>
          </a:p>
        </p:txBody>
      </p:sp>
      <p:sp>
        <p:nvSpPr>
          <p:cNvPr id="4127" name="Rectangle 1028"/>
          <p:cNvSpPr>
            <a:spLocks noGrp="1" noChangeArrowheads="1"/>
          </p:cNvSpPr>
          <p:nvPr>
            <p:ph type="dt" sz="half" idx="2"/>
          </p:nvPr>
        </p:nvSpPr>
        <p:spPr bwMode="auto">
          <a:xfrm>
            <a:off x="5942013" y="6107113"/>
            <a:ext cx="2551112" cy="306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a:defRPr sz="1400">
                <a:latin typeface="Arial" charset="0"/>
              </a:defRPr>
            </a:lvl1pPr>
          </a:lstStyle>
          <a:p>
            <a:endParaRPr lang="sr-Latn-RS" altLang="sr-Latn-RS"/>
          </a:p>
        </p:txBody>
      </p:sp>
    </p:spTree>
  </p:cSld>
  <p:clrMap bg1="lt1" tx1="dk1" bg2="lt2" tx2="dk2" accent1="accent1" accent2="accent2" accent3="accent3" accent4="accent4" accent5="accent5" accent6="accent6" hlink="hlink" folHlink="folHlink"/>
  <p:sldLayoutIdLst>
    <p:sldLayoutId id="2147485513" r:id="rId1"/>
    <p:sldLayoutId id="2147485514" r:id="rId2"/>
    <p:sldLayoutId id="2147485515" r:id="rId3"/>
    <p:sldLayoutId id="2147485516" r:id="rId4"/>
    <p:sldLayoutId id="2147485517" r:id="rId5"/>
    <p:sldLayoutId id="2147485518" r:id="rId6"/>
    <p:sldLayoutId id="2147485519" r:id="rId7"/>
    <p:sldLayoutId id="2147485520" r:id="rId8"/>
    <p:sldLayoutId id="2147485521" r:id="rId9"/>
    <p:sldLayoutId id="2147485522" r:id="rId10"/>
    <p:sldLayoutId id="2147485523" r:id="rId11"/>
  </p:sldLayoutIdLst>
  <p:txStyles>
    <p:titleStyle>
      <a:lvl1pPr algn="l" rtl="0" eaLnBrk="0" fontAlgn="base" hangingPunct="0">
        <a:spcBef>
          <a:spcPct val="0"/>
        </a:spcBef>
        <a:spcAft>
          <a:spcPct val="0"/>
        </a:spcAft>
        <a:buSzPct val="100000"/>
        <a:defRPr sz="2600">
          <a:solidFill>
            <a:schemeClr val="tx1"/>
          </a:solidFill>
          <a:latin typeface="Arial Bold"/>
          <a:ea typeface="MS PGothic" pitchFamily="34" charset="-128"/>
        </a:defRPr>
      </a:lvl1pPr>
      <a:lvl2pPr algn="l" rtl="0" eaLnBrk="0" fontAlgn="base" hangingPunct="0">
        <a:spcBef>
          <a:spcPct val="0"/>
        </a:spcBef>
        <a:spcAft>
          <a:spcPct val="0"/>
        </a:spcAft>
        <a:buSzPct val="100000"/>
        <a:defRPr sz="2600">
          <a:solidFill>
            <a:schemeClr val="tx1"/>
          </a:solidFill>
          <a:latin typeface="Arial Bold"/>
          <a:ea typeface="MS PGothic" pitchFamily="34" charset="-128"/>
        </a:defRPr>
      </a:lvl2pPr>
      <a:lvl3pPr algn="l" rtl="0" eaLnBrk="0" fontAlgn="base" hangingPunct="0">
        <a:spcBef>
          <a:spcPct val="0"/>
        </a:spcBef>
        <a:spcAft>
          <a:spcPct val="0"/>
        </a:spcAft>
        <a:buSzPct val="100000"/>
        <a:defRPr sz="2600">
          <a:solidFill>
            <a:schemeClr val="tx1"/>
          </a:solidFill>
          <a:latin typeface="Arial Bold"/>
          <a:ea typeface="MS PGothic" pitchFamily="34" charset="-128"/>
        </a:defRPr>
      </a:lvl3pPr>
      <a:lvl4pPr algn="l" rtl="0" eaLnBrk="0" fontAlgn="base" hangingPunct="0">
        <a:spcBef>
          <a:spcPct val="0"/>
        </a:spcBef>
        <a:spcAft>
          <a:spcPct val="0"/>
        </a:spcAft>
        <a:buSzPct val="100000"/>
        <a:defRPr sz="2600">
          <a:solidFill>
            <a:schemeClr val="tx1"/>
          </a:solidFill>
          <a:latin typeface="Arial Bold"/>
          <a:ea typeface="MS PGothic" pitchFamily="34" charset="-128"/>
        </a:defRPr>
      </a:lvl4pPr>
      <a:lvl5pPr algn="l" rtl="0" eaLnBrk="0" fontAlgn="base" hangingPunct="0">
        <a:spcBef>
          <a:spcPct val="0"/>
        </a:spcBef>
        <a:spcAft>
          <a:spcPct val="0"/>
        </a:spcAft>
        <a:buSzPct val="100000"/>
        <a:defRPr sz="2600">
          <a:solidFill>
            <a:schemeClr val="tx1"/>
          </a:solidFill>
          <a:latin typeface="Arial Bold"/>
          <a:ea typeface="MS PGothic" pitchFamily="34" charset="-128"/>
        </a:defRPr>
      </a:lvl5pPr>
      <a:lvl6pPr marL="457200" algn="l" rtl="0" eaLnBrk="0" fontAlgn="base" hangingPunct="0">
        <a:spcBef>
          <a:spcPct val="0"/>
        </a:spcBef>
        <a:spcAft>
          <a:spcPct val="0"/>
        </a:spcAft>
        <a:buSzPct val="100000"/>
        <a:defRPr sz="2600">
          <a:solidFill>
            <a:schemeClr val="tx1"/>
          </a:solidFill>
          <a:latin typeface="Arial Bold"/>
          <a:ea typeface="MS PGothic" pitchFamily="34" charset="-128"/>
        </a:defRPr>
      </a:lvl6pPr>
      <a:lvl7pPr marL="914400" algn="l" rtl="0" eaLnBrk="0" fontAlgn="base" hangingPunct="0">
        <a:spcBef>
          <a:spcPct val="0"/>
        </a:spcBef>
        <a:spcAft>
          <a:spcPct val="0"/>
        </a:spcAft>
        <a:buSzPct val="100000"/>
        <a:defRPr sz="2600">
          <a:solidFill>
            <a:schemeClr val="tx1"/>
          </a:solidFill>
          <a:latin typeface="Arial Bold"/>
          <a:ea typeface="MS PGothic" pitchFamily="34" charset="-128"/>
        </a:defRPr>
      </a:lvl7pPr>
      <a:lvl8pPr marL="1371600" algn="l" rtl="0" eaLnBrk="0" fontAlgn="base" hangingPunct="0">
        <a:spcBef>
          <a:spcPct val="0"/>
        </a:spcBef>
        <a:spcAft>
          <a:spcPct val="0"/>
        </a:spcAft>
        <a:buSzPct val="100000"/>
        <a:defRPr sz="2600">
          <a:solidFill>
            <a:schemeClr val="tx1"/>
          </a:solidFill>
          <a:latin typeface="Arial Bold"/>
          <a:ea typeface="MS PGothic" pitchFamily="34" charset="-128"/>
        </a:defRPr>
      </a:lvl8pPr>
      <a:lvl9pPr marL="1828800" algn="l" rtl="0" eaLnBrk="0" fontAlgn="base" hangingPunct="0">
        <a:spcBef>
          <a:spcPct val="0"/>
        </a:spcBef>
        <a:spcAft>
          <a:spcPct val="0"/>
        </a:spcAft>
        <a:buSzPct val="100000"/>
        <a:defRPr sz="2600">
          <a:solidFill>
            <a:schemeClr val="tx1"/>
          </a:solidFill>
          <a:latin typeface="Arial Bold"/>
          <a:ea typeface="MS PGothic" pitchFamily="34" charset="-128"/>
        </a:defRPr>
      </a:lvl9pPr>
    </p:titleStyle>
    <p:bodyStyle>
      <a:lvl1pPr marL="342900" indent="-342900" algn="l" rtl="0" eaLnBrk="0" fontAlgn="base" hangingPunct="0">
        <a:lnSpc>
          <a:spcPct val="115000"/>
        </a:lnSpc>
        <a:spcBef>
          <a:spcPct val="20000"/>
        </a:spcBef>
        <a:spcAft>
          <a:spcPct val="0"/>
        </a:spcAft>
        <a:buClr>
          <a:srgbClr val="00783C"/>
        </a:buClr>
        <a:buSzPct val="100000"/>
        <a:defRPr>
          <a:solidFill>
            <a:schemeClr val="tx1"/>
          </a:solidFill>
          <a:latin typeface="Arial" charset="0"/>
          <a:ea typeface="MS PGothic" pitchFamily="34" charset="-128"/>
        </a:defRPr>
      </a:lvl1pPr>
      <a:lvl2pPr marL="742950" indent="-285750" algn="l" rtl="0" eaLnBrk="0" fontAlgn="base" hangingPunct="0">
        <a:spcBef>
          <a:spcPct val="20000"/>
        </a:spcBef>
        <a:spcAft>
          <a:spcPct val="0"/>
        </a:spcAft>
        <a:buClr>
          <a:srgbClr val="00783C"/>
        </a:buClr>
        <a:buSzPct val="100000"/>
        <a:buFont typeface="Wingdings" pitchFamily="2" charset="2"/>
        <a:defRPr>
          <a:solidFill>
            <a:schemeClr val="tx1"/>
          </a:solidFill>
          <a:latin typeface="Arial" charset="0"/>
          <a:ea typeface="MS PGothic" pitchFamily="34" charset="-128"/>
        </a:defRPr>
      </a:lvl2pPr>
      <a:lvl3pPr marL="4763" indent="909638" algn="l" rtl="0" eaLnBrk="0" fontAlgn="base" hangingPunct="0">
        <a:spcBef>
          <a:spcPct val="20000"/>
        </a:spcBef>
        <a:spcAft>
          <a:spcPct val="0"/>
        </a:spcAft>
        <a:buClr>
          <a:srgbClr val="00783C"/>
        </a:buClr>
        <a:buSzPct val="100000"/>
        <a:defRPr>
          <a:solidFill>
            <a:schemeClr val="tx1"/>
          </a:solidFill>
          <a:latin typeface="Arial" charset="0"/>
          <a:ea typeface="MS PGothic" pitchFamily="34" charset="-128"/>
        </a:defRPr>
      </a:lvl3pPr>
      <a:lvl4pPr marL="1600200" indent="-228600" algn="l" rtl="0" eaLnBrk="0" fontAlgn="base" hangingPunct="0">
        <a:spcBef>
          <a:spcPct val="20000"/>
        </a:spcBef>
        <a:spcAft>
          <a:spcPct val="0"/>
        </a:spcAft>
        <a:buClr>
          <a:srgbClr val="00783C"/>
        </a:buClr>
        <a:buSzPct val="100000"/>
        <a:defRPr>
          <a:solidFill>
            <a:schemeClr val="tx1"/>
          </a:solidFill>
          <a:latin typeface="Arial" charset="0"/>
          <a:ea typeface="MS PGothic" pitchFamily="34" charset="-128"/>
        </a:defRPr>
      </a:lvl4pPr>
      <a:lvl5pPr marL="2057400" indent="-228600" algn="l" rtl="0" eaLnBrk="0" fontAlgn="base" hangingPunct="0">
        <a:spcBef>
          <a:spcPct val="20000"/>
        </a:spcBef>
        <a:spcAft>
          <a:spcPct val="0"/>
        </a:spcAft>
        <a:buClr>
          <a:srgbClr val="00783C"/>
        </a:buClr>
        <a:buSzPct val="100000"/>
        <a:defRPr>
          <a:solidFill>
            <a:schemeClr val="tx1"/>
          </a:solidFill>
          <a:latin typeface="Arial" charset="0"/>
          <a:ea typeface="MS PGothic" pitchFamily="34" charset="-128"/>
        </a:defRPr>
      </a:lvl5pPr>
      <a:lvl6pPr marL="2514600" indent="-228600" algn="l" rtl="0" eaLnBrk="0" fontAlgn="base" hangingPunct="0">
        <a:spcBef>
          <a:spcPct val="20000"/>
        </a:spcBef>
        <a:spcAft>
          <a:spcPct val="0"/>
        </a:spcAft>
        <a:buClr>
          <a:srgbClr val="00783C"/>
        </a:buClr>
        <a:buSzPct val="100000"/>
        <a:defRPr>
          <a:solidFill>
            <a:schemeClr val="tx1"/>
          </a:solidFill>
          <a:latin typeface="Arial" charset="0"/>
          <a:ea typeface="MS PGothic" pitchFamily="34" charset="-128"/>
        </a:defRPr>
      </a:lvl6pPr>
      <a:lvl7pPr marL="2971800" indent="-228600" algn="l" rtl="0" eaLnBrk="0" fontAlgn="base" hangingPunct="0">
        <a:spcBef>
          <a:spcPct val="20000"/>
        </a:spcBef>
        <a:spcAft>
          <a:spcPct val="0"/>
        </a:spcAft>
        <a:buClr>
          <a:srgbClr val="00783C"/>
        </a:buClr>
        <a:buSzPct val="100000"/>
        <a:defRPr>
          <a:solidFill>
            <a:schemeClr val="tx1"/>
          </a:solidFill>
          <a:latin typeface="Arial" charset="0"/>
          <a:ea typeface="MS PGothic" pitchFamily="34" charset="-128"/>
        </a:defRPr>
      </a:lvl7pPr>
      <a:lvl8pPr marL="3429000" indent="-228600" algn="l" rtl="0" eaLnBrk="0" fontAlgn="base" hangingPunct="0">
        <a:spcBef>
          <a:spcPct val="20000"/>
        </a:spcBef>
        <a:spcAft>
          <a:spcPct val="0"/>
        </a:spcAft>
        <a:buClr>
          <a:srgbClr val="00783C"/>
        </a:buClr>
        <a:buSzPct val="100000"/>
        <a:defRPr>
          <a:solidFill>
            <a:schemeClr val="tx1"/>
          </a:solidFill>
          <a:latin typeface="Arial" charset="0"/>
          <a:ea typeface="MS PGothic" pitchFamily="34" charset="-128"/>
        </a:defRPr>
      </a:lvl8pPr>
      <a:lvl9pPr marL="3886200" indent="-228600" algn="l" rtl="0" eaLnBrk="0" fontAlgn="base" hangingPunct="0">
        <a:spcBef>
          <a:spcPct val="20000"/>
        </a:spcBef>
        <a:spcAft>
          <a:spcPct val="0"/>
        </a:spcAft>
        <a:buClr>
          <a:srgbClr val="00783C"/>
        </a:buClr>
        <a:buSzPct val="100000"/>
        <a:defRPr>
          <a:solidFill>
            <a:schemeClr val="tx1"/>
          </a:solidFill>
          <a:latin typeface="Arial" charset="0"/>
          <a:ea typeface="MS PGothic" pitchFamily="34" charset="-128"/>
        </a:defRPr>
      </a:lvl9pPr>
    </p:bodyStyle>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54" name="Rectangle 5"/>
          <p:cNvSpPr>
            <a:spLocks noChangeArrowheads="1"/>
          </p:cNvSpPr>
          <p:nvPr/>
        </p:nvSpPr>
        <p:spPr bwMode="auto">
          <a:xfrm flipV="1">
            <a:off x="0" y="0"/>
            <a:ext cx="9144000" cy="4479925"/>
          </a:xfrm>
          <a:prstGeom prst="rect">
            <a:avLst/>
          </a:prstGeom>
          <a:solidFill>
            <a:srgbClr val="002345"/>
          </a:solidFill>
          <a:ln>
            <a:noFill/>
          </a:ln>
          <a:effectLst/>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115888" indent="-115888"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p>
        </p:txBody>
      </p:sp>
      <p:sp>
        <p:nvSpPr>
          <p:cNvPr id="5155" name="Rectangle 6"/>
          <p:cNvSpPr>
            <a:spLocks noChangeArrowheads="1"/>
          </p:cNvSpPr>
          <p:nvPr/>
        </p:nvSpPr>
        <p:spPr bwMode="auto">
          <a:xfrm>
            <a:off x="0" y="4302125"/>
            <a:ext cx="9144000" cy="176213"/>
          </a:xfrm>
          <a:prstGeom prst="rect">
            <a:avLst/>
          </a:prstGeom>
          <a:solidFill>
            <a:srgbClr val="00ADE4"/>
          </a:solidFill>
          <a:ln>
            <a:noFill/>
          </a:ln>
          <a:effectLst/>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115888" indent="-115888"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solidFill>
                <a:schemeClr val="bg1"/>
              </a:solidFill>
            </a:endParaRPr>
          </a:p>
        </p:txBody>
      </p:sp>
      <p:pic>
        <p:nvPicPr>
          <p:cNvPr id="5156" name="Picture 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25463" y="5268913"/>
            <a:ext cx="4203700" cy="8016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57" name="Rectangle 2"/>
          <p:cNvSpPr>
            <a:spLocks noGrp="1" noChangeArrowheads="1"/>
          </p:cNvSpPr>
          <p:nvPr>
            <p:ph type="title"/>
          </p:nvPr>
        </p:nvSpPr>
        <p:spPr bwMode="auto">
          <a:xfrm>
            <a:off x="685800" y="871538"/>
            <a:ext cx="7772400" cy="563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US" altLang="sr-Latn-RS"/>
              <a:t>Click to edit Master title style</a:t>
            </a:r>
          </a:p>
        </p:txBody>
      </p:sp>
      <p:sp>
        <p:nvSpPr>
          <p:cNvPr id="5158"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sr-Latn-RS"/>
              <a:t>Click to edit Master text styles</a:t>
            </a:r>
          </a:p>
          <a:p>
            <a:pPr lvl="1"/>
            <a:r>
              <a:rPr lang="en-US" altLang="sr-Latn-RS"/>
              <a:t>Second level</a:t>
            </a:r>
          </a:p>
          <a:p>
            <a:pPr lvl="2"/>
            <a:r>
              <a:rPr lang="en-US" altLang="sr-Latn-RS"/>
              <a:t>Third level</a:t>
            </a:r>
          </a:p>
          <a:p>
            <a:pPr lvl="3"/>
            <a:r>
              <a:rPr lang="en-US" altLang="sr-Latn-RS"/>
              <a:t>Fourth level</a:t>
            </a:r>
          </a:p>
          <a:p>
            <a:pPr lvl="4"/>
            <a:r>
              <a:rPr lang="en-US" altLang="sr-Latn-RS"/>
              <a:t>Fifth level</a:t>
            </a:r>
          </a:p>
        </p:txBody>
      </p:sp>
      <p:sp>
        <p:nvSpPr>
          <p:cNvPr id="5159" name="Rectangle 1028"/>
          <p:cNvSpPr>
            <a:spLocks noGrp="1" noChangeArrowheads="1"/>
          </p:cNvSpPr>
          <p:nvPr>
            <p:ph type="dt" sz="half" idx="2"/>
          </p:nvPr>
        </p:nvSpPr>
        <p:spPr bwMode="auto">
          <a:xfrm>
            <a:off x="5716588" y="6116638"/>
            <a:ext cx="2719387" cy="306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a:defRPr sz="1400">
                <a:latin typeface="Arial" charset="0"/>
              </a:defRPr>
            </a:lvl1pPr>
          </a:lstStyle>
          <a:p>
            <a:endParaRPr lang="sr-Latn-RS" altLang="sr-Latn-RS"/>
          </a:p>
        </p:txBody>
      </p:sp>
    </p:spTree>
  </p:cSld>
  <p:clrMap bg1="lt1" tx1="dk1" bg2="lt2" tx2="dk2" accent1="accent1" accent2="accent2" accent3="accent3" accent4="accent4" accent5="accent5" accent6="accent6" hlink="hlink" folHlink="folHlink"/>
  <p:sldLayoutIdLst>
    <p:sldLayoutId id="2147485524" r:id="rId1"/>
    <p:sldLayoutId id="2147485525"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Lst>
  <p:txStyles>
    <p:titleStyle>
      <a:lvl1pPr algn="l" rtl="0" eaLnBrk="0" fontAlgn="base" hangingPunct="0">
        <a:spcBef>
          <a:spcPct val="0"/>
        </a:spcBef>
        <a:spcAft>
          <a:spcPct val="0"/>
        </a:spcAft>
        <a:buSzPct val="100000"/>
        <a:defRPr sz="2600">
          <a:solidFill>
            <a:schemeClr val="tx1"/>
          </a:solidFill>
          <a:latin typeface="Arial Bold"/>
          <a:ea typeface="MS PGothic" pitchFamily="34" charset="-128"/>
        </a:defRPr>
      </a:lvl1pPr>
      <a:lvl2pPr algn="l" rtl="0" eaLnBrk="0" fontAlgn="base" hangingPunct="0">
        <a:spcBef>
          <a:spcPct val="0"/>
        </a:spcBef>
        <a:spcAft>
          <a:spcPct val="0"/>
        </a:spcAft>
        <a:buSzPct val="100000"/>
        <a:defRPr sz="2600">
          <a:solidFill>
            <a:schemeClr val="tx1"/>
          </a:solidFill>
          <a:latin typeface="Arial Bold"/>
          <a:ea typeface="MS PGothic" pitchFamily="34" charset="-128"/>
        </a:defRPr>
      </a:lvl2pPr>
      <a:lvl3pPr algn="l" rtl="0" eaLnBrk="0" fontAlgn="base" hangingPunct="0">
        <a:spcBef>
          <a:spcPct val="0"/>
        </a:spcBef>
        <a:spcAft>
          <a:spcPct val="0"/>
        </a:spcAft>
        <a:buSzPct val="100000"/>
        <a:defRPr sz="2600">
          <a:solidFill>
            <a:schemeClr val="tx1"/>
          </a:solidFill>
          <a:latin typeface="Arial Bold"/>
          <a:ea typeface="MS PGothic" pitchFamily="34" charset="-128"/>
        </a:defRPr>
      </a:lvl3pPr>
      <a:lvl4pPr algn="l" rtl="0" eaLnBrk="0" fontAlgn="base" hangingPunct="0">
        <a:spcBef>
          <a:spcPct val="0"/>
        </a:spcBef>
        <a:spcAft>
          <a:spcPct val="0"/>
        </a:spcAft>
        <a:buSzPct val="100000"/>
        <a:defRPr sz="2600">
          <a:solidFill>
            <a:schemeClr val="tx1"/>
          </a:solidFill>
          <a:latin typeface="Arial Bold"/>
          <a:ea typeface="MS PGothic" pitchFamily="34" charset="-128"/>
        </a:defRPr>
      </a:lvl4pPr>
      <a:lvl5pPr algn="l" rtl="0" eaLnBrk="0" fontAlgn="base" hangingPunct="0">
        <a:spcBef>
          <a:spcPct val="0"/>
        </a:spcBef>
        <a:spcAft>
          <a:spcPct val="0"/>
        </a:spcAft>
        <a:buSzPct val="100000"/>
        <a:defRPr sz="2600">
          <a:solidFill>
            <a:schemeClr val="tx1"/>
          </a:solidFill>
          <a:latin typeface="Arial Bold"/>
          <a:ea typeface="MS PGothic" pitchFamily="34" charset="-128"/>
        </a:defRPr>
      </a:lvl5pPr>
      <a:lvl6pPr marL="457200" algn="l" rtl="0" eaLnBrk="0" fontAlgn="base" hangingPunct="0">
        <a:spcBef>
          <a:spcPct val="0"/>
        </a:spcBef>
        <a:spcAft>
          <a:spcPct val="0"/>
        </a:spcAft>
        <a:buSzPct val="100000"/>
        <a:defRPr sz="2600">
          <a:solidFill>
            <a:schemeClr val="tx1"/>
          </a:solidFill>
          <a:latin typeface="Arial Bold"/>
          <a:ea typeface="MS PGothic" pitchFamily="34" charset="-128"/>
        </a:defRPr>
      </a:lvl6pPr>
      <a:lvl7pPr marL="914400" algn="l" rtl="0" eaLnBrk="0" fontAlgn="base" hangingPunct="0">
        <a:spcBef>
          <a:spcPct val="0"/>
        </a:spcBef>
        <a:spcAft>
          <a:spcPct val="0"/>
        </a:spcAft>
        <a:buSzPct val="100000"/>
        <a:defRPr sz="2600">
          <a:solidFill>
            <a:schemeClr val="tx1"/>
          </a:solidFill>
          <a:latin typeface="Arial Bold"/>
          <a:ea typeface="MS PGothic" pitchFamily="34" charset="-128"/>
        </a:defRPr>
      </a:lvl7pPr>
      <a:lvl8pPr marL="1371600" algn="l" rtl="0" eaLnBrk="0" fontAlgn="base" hangingPunct="0">
        <a:spcBef>
          <a:spcPct val="0"/>
        </a:spcBef>
        <a:spcAft>
          <a:spcPct val="0"/>
        </a:spcAft>
        <a:buSzPct val="100000"/>
        <a:defRPr sz="2600">
          <a:solidFill>
            <a:schemeClr val="tx1"/>
          </a:solidFill>
          <a:latin typeface="Arial Bold"/>
          <a:ea typeface="MS PGothic" pitchFamily="34" charset="-128"/>
        </a:defRPr>
      </a:lvl8pPr>
      <a:lvl9pPr marL="1828800" algn="l" rtl="0" eaLnBrk="0" fontAlgn="base" hangingPunct="0">
        <a:spcBef>
          <a:spcPct val="0"/>
        </a:spcBef>
        <a:spcAft>
          <a:spcPct val="0"/>
        </a:spcAft>
        <a:buSzPct val="100000"/>
        <a:defRPr sz="2600">
          <a:solidFill>
            <a:schemeClr val="tx1"/>
          </a:solidFill>
          <a:latin typeface="Arial Bold"/>
          <a:ea typeface="MS PGothic" pitchFamily="34" charset="-128"/>
        </a:defRPr>
      </a:lvl9pPr>
    </p:titleStyle>
    <p:bodyStyle>
      <a:lvl1pPr marL="342900" indent="-342900" algn="l" rtl="0" eaLnBrk="0" fontAlgn="base" hangingPunct="0">
        <a:lnSpc>
          <a:spcPct val="115000"/>
        </a:lnSpc>
        <a:spcBef>
          <a:spcPct val="20000"/>
        </a:spcBef>
        <a:spcAft>
          <a:spcPct val="0"/>
        </a:spcAft>
        <a:buClr>
          <a:srgbClr val="00783C"/>
        </a:buClr>
        <a:buSzPct val="100000"/>
        <a:defRPr>
          <a:solidFill>
            <a:schemeClr val="tx1"/>
          </a:solidFill>
          <a:latin typeface="Arial" charset="0"/>
          <a:ea typeface="MS PGothic" pitchFamily="34" charset="-128"/>
        </a:defRPr>
      </a:lvl1pPr>
      <a:lvl2pPr marL="742950" indent="-285750" algn="l" rtl="0" eaLnBrk="0" fontAlgn="base" hangingPunct="0">
        <a:spcBef>
          <a:spcPct val="20000"/>
        </a:spcBef>
        <a:spcAft>
          <a:spcPct val="0"/>
        </a:spcAft>
        <a:buClr>
          <a:srgbClr val="00783C"/>
        </a:buClr>
        <a:buSzPct val="100000"/>
        <a:buFont typeface="Wingdings" pitchFamily="2" charset="2"/>
        <a:defRPr>
          <a:solidFill>
            <a:schemeClr val="tx1"/>
          </a:solidFill>
          <a:latin typeface="Arial" charset="0"/>
          <a:ea typeface="MS PGothic" pitchFamily="34" charset="-128"/>
        </a:defRPr>
      </a:lvl2pPr>
      <a:lvl3pPr marL="4763" indent="909638" algn="l" rtl="0" eaLnBrk="0" fontAlgn="base" hangingPunct="0">
        <a:spcBef>
          <a:spcPct val="20000"/>
        </a:spcBef>
        <a:spcAft>
          <a:spcPct val="0"/>
        </a:spcAft>
        <a:buClr>
          <a:srgbClr val="00783C"/>
        </a:buClr>
        <a:buSzPct val="100000"/>
        <a:defRPr>
          <a:solidFill>
            <a:schemeClr val="tx1"/>
          </a:solidFill>
          <a:latin typeface="Arial" charset="0"/>
          <a:ea typeface="MS PGothic" pitchFamily="34" charset="-128"/>
        </a:defRPr>
      </a:lvl3pPr>
      <a:lvl4pPr marL="1600200" indent="-228600" algn="l" rtl="0" eaLnBrk="0" fontAlgn="base" hangingPunct="0">
        <a:spcBef>
          <a:spcPct val="20000"/>
        </a:spcBef>
        <a:spcAft>
          <a:spcPct val="0"/>
        </a:spcAft>
        <a:buClr>
          <a:srgbClr val="00783C"/>
        </a:buClr>
        <a:buSzPct val="100000"/>
        <a:defRPr>
          <a:solidFill>
            <a:schemeClr val="tx1"/>
          </a:solidFill>
          <a:latin typeface="Arial" charset="0"/>
          <a:ea typeface="MS PGothic" pitchFamily="34" charset="-128"/>
        </a:defRPr>
      </a:lvl4pPr>
      <a:lvl5pPr marL="2057400" indent="-228600" algn="l" rtl="0" eaLnBrk="0" fontAlgn="base" hangingPunct="0">
        <a:spcBef>
          <a:spcPct val="20000"/>
        </a:spcBef>
        <a:spcAft>
          <a:spcPct val="0"/>
        </a:spcAft>
        <a:buClr>
          <a:srgbClr val="00783C"/>
        </a:buClr>
        <a:buSzPct val="100000"/>
        <a:defRPr>
          <a:solidFill>
            <a:schemeClr val="tx1"/>
          </a:solidFill>
          <a:latin typeface="Arial" charset="0"/>
          <a:ea typeface="MS PGothic" pitchFamily="34" charset="-128"/>
        </a:defRPr>
      </a:lvl5pPr>
      <a:lvl6pPr marL="2514600" indent="-228600" algn="l" rtl="0" eaLnBrk="0" fontAlgn="base" hangingPunct="0">
        <a:spcBef>
          <a:spcPct val="20000"/>
        </a:spcBef>
        <a:spcAft>
          <a:spcPct val="0"/>
        </a:spcAft>
        <a:buClr>
          <a:srgbClr val="00783C"/>
        </a:buClr>
        <a:buSzPct val="100000"/>
        <a:defRPr>
          <a:solidFill>
            <a:schemeClr val="tx1"/>
          </a:solidFill>
          <a:latin typeface="Arial" charset="0"/>
          <a:ea typeface="MS PGothic" pitchFamily="34" charset="-128"/>
        </a:defRPr>
      </a:lvl6pPr>
      <a:lvl7pPr marL="2971800" indent="-228600" algn="l" rtl="0" eaLnBrk="0" fontAlgn="base" hangingPunct="0">
        <a:spcBef>
          <a:spcPct val="20000"/>
        </a:spcBef>
        <a:spcAft>
          <a:spcPct val="0"/>
        </a:spcAft>
        <a:buClr>
          <a:srgbClr val="00783C"/>
        </a:buClr>
        <a:buSzPct val="100000"/>
        <a:defRPr>
          <a:solidFill>
            <a:schemeClr val="tx1"/>
          </a:solidFill>
          <a:latin typeface="Arial" charset="0"/>
          <a:ea typeface="MS PGothic" pitchFamily="34" charset="-128"/>
        </a:defRPr>
      </a:lvl7pPr>
      <a:lvl8pPr marL="3429000" indent="-228600" algn="l" rtl="0" eaLnBrk="0" fontAlgn="base" hangingPunct="0">
        <a:spcBef>
          <a:spcPct val="20000"/>
        </a:spcBef>
        <a:spcAft>
          <a:spcPct val="0"/>
        </a:spcAft>
        <a:buClr>
          <a:srgbClr val="00783C"/>
        </a:buClr>
        <a:buSzPct val="100000"/>
        <a:defRPr>
          <a:solidFill>
            <a:schemeClr val="tx1"/>
          </a:solidFill>
          <a:latin typeface="Arial" charset="0"/>
          <a:ea typeface="MS PGothic" pitchFamily="34" charset="-128"/>
        </a:defRPr>
      </a:lvl8pPr>
      <a:lvl9pPr marL="3886200" indent="-228600" algn="l" rtl="0" eaLnBrk="0" fontAlgn="base" hangingPunct="0">
        <a:spcBef>
          <a:spcPct val="20000"/>
        </a:spcBef>
        <a:spcAft>
          <a:spcPct val="0"/>
        </a:spcAft>
        <a:buClr>
          <a:srgbClr val="00783C"/>
        </a:buClr>
        <a:buSzPct val="100000"/>
        <a:defRPr>
          <a:solidFill>
            <a:schemeClr val="tx1"/>
          </a:solidFill>
          <a:latin typeface="Arial" charset="0"/>
          <a:ea typeface="MS PGothic" pitchFamily="34" charset="-128"/>
        </a:defRPr>
      </a:lvl9pPr>
    </p:bodyStyle>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86" name="Freeform 84"/>
          <p:cNvSpPr>
            <a:spLocks/>
          </p:cNvSpPr>
          <p:nvPr/>
        </p:nvSpPr>
        <p:spPr bwMode="auto">
          <a:xfrm flipH="1">
            <a:off x="8189913" y="6323013"/>
            <a:ext cx="349250" cy="534987"/>
          </a:xfrm>
          <a:custGeom>
            <a:avLst/>
            <a:gdLst>
              <a:gd name="T0" fmla="*/ 0 w 638"/>
              <a:gd name="T1" fmla="*/ 0 h 1194"/>
              <a:gd name="T2" fmla="*/ 38 w 638"/>
              <a:gd name="T3" fmla="*/ 110 h 1194"/>
              <a:gd name="T4" fmla="*/ 78 w 638"/>
              <a:gd name="T5" fmla="*/ 216 h 1194"/>
              <a:gd name="T6" fmla="*/ 106 w 638"/>
              <a:gd name="T7" fmla="*/ 304 h 1194"/>
              <a:gd name="T8" fmla="*/ 136 w 638"/>
              <a:gd name="T9" fmla="*/ 398 h 1194"/>
              <a:gd name="T10" fmla="*/ 164 w 638"/>
              <a:gd name="T11" fmla="*/ 506 h 1194"/>
              <a:gd name="T12" fmla="*/ 206 w 638"/>
              <a:gd name="T13" fmla="*/ 672 h 1194"/>
              <a:gd name="T14" fmla="*/ 236 w 638"/>
              <a:gd name="T15" fmla="*/ 788 h 1194"/>
              <a:gd name="T16" fmla="*/ 272 w 638"/>
              <a:gd name="T17" fmla="*/ 990 h 1194"/>
              <a:gd name="T18" fmla="*/ 286 w 638"/>
              <a:gd name="T19" fmla="*/ 1086 h 1194"/>
              <a:gd name="T20" fmla="*/ 302 w 638"/>
              <a:gd name="T21" fmla="*/ 1194 h 1194"/>
              <a:gd name="T22" fmla="*/ 638 w 638"/>
              <a:gd name="T23" fmla="*/ 1194 h 1194"/>
              <a:gd name="T24" fmla="*/ 624 w 638"/>
              <a:gd name="T25" fmla="*/ 1142 h 1194"/>
              <a:gd name="T26" fmla="*/ 598 w 638"/>
              <a:gd name="T27" fmla="*/ 1060 h 1194"/>
              <a:gd name="T28" fmla="*/ 572 w 638"/>
              <a:gd name="T29" fmla="*/ 980 h 1194"/>
              <a:gd name="T30" fmla="*/ 548 w 638"/>
              <a:gd name="T31" fmla="*/ 912 h 1194"/>
              <a:gd name="T32" fmla="*/ 494 w 638"/>
              <a:gd name="T33" fmla="*/ 784 h 1194"/>
              <a:gd name="T34" fmla="*/ 456 w 638"/>
              <a:gd name="T35" fmla="*/ 698 h 1194"/>
              <a:gd name="T36" fmla="*/ 424 w 638"/>
              <a:gd name="T37" fmla="*/ 626 h 1194"/>
              <a:gd name="T38" fmla="*/ 378 w 638"/>
              <a:gd name="T39" fmla="*/ 532 h 1194"/>
              <a:gd name="T40" fmla="*/ 340 w 638"/>
              <a:gd name="T41" fmla="*/ 470 h 1194"/>
              <a:gd name="T42" fmla="*/ 306 w 638"/>
              <a:gd name="T43" fmla="*/ 414 h 1194"/>
              <a:gd name="T44" fmla="*/ 268 w 638"/>
              <a:gd name="T45" fmla="*/ 342 h 1194"/>
              <a:gd name="T46" fmla="*/ 228 w 638"/>
              <a:gd name="T47" fmla="*/ 286 h 1194"/>
              <a:gd name="T48" fmla="*/ 174 w 638"/>
              <a:gd name="T49" fmla="*/ 210 h 1194"/>
              <a:gd name="T50" fmla="*/ 122 w 638"/>
              <a:gd name="T51" fmla="*/ 140 h 1194"/>
              <a:gd name="T52" fmla="*/ 58 w 638"/>
              <a:gd name="T53" fmla="*/ 52 h 1194"/>
              <a:gd name="T54" fmla="*/ 30 w 638"/>
              <a:gd name="T55" fmla="*/ 20 h 1194"/>
              <a:gd name="T56" fmla="*/ 0 w 638"/>
              <a:gd name="T57" fmla="*/ 0 h 1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6187" name="Freeform 85"/>
          <p:cNvSpPr>
            <a:spLocks/>
          </p:cNvSpPr>
          <p:nvPr/>
        </p:nvSpPr>
        <p:spPr bwMode="auto">
          <a:xfrm flipH="1">
            <a:off x="8545513" y="6146800"/>
            <a:ext cx="246062" cy="165100"/>
          </a:xfrm>
          <a:custGeom>
            <a:avLst/>
            <a:gdLst>
              <a:gd name="T0" fmla="*/ 448 w 448"/>
              <a:gd name="T1" fmla="*/ 372 h 372"/>
              <a:gd name="T2" fmla="*/ 388 w 448"/>
              <a:gd name="T3" fmla="*/ 302 h 372"/>
              <a:gd name="T4" fmla="*/ 280 w 448"/>
              <a:gd name="T5" fmla="*/ 208 h 372"/>
              <a:gd name="T6" fmla="*/ 210 w 448"/>
              <a:gd name="T7" fmla="*/ 142 h 372"/>
              <a:gd name="T8" fmla="*/ 140 w 448"/>
              <a:gd name="T9" fmla="*/ 94 h 372"/>
              <a:gd name="T10" fmla="*/ 64 w 448"/>
              <a:gd name="T11" fmla="*/ 44 h 372"/>
              <a:gd name="T12" fmla="*/ 0 w 448"/>
              <a:gd name="T13" fmla="*/ 0 h 372"/>
              <a:gd name="T14" fmla="*/ 280 w 448"/>
              <a:gd name="T15" fmla="*/ 0 h 372"/>
              <a:gd name="T16" fmla="*/ 300 w 448"/>
              <a:gd name="T17" fmla="*/ 36 h 372"/>
              <a:gd name="T18" fmla="*/ 324 w 448"/>
              <a:gd name="T19" fmla="*/ 82 h 372"/>
              <a:gd name="T20" fmla="*/ 346 w 448"/>
              <a:gd name="T21" fmla="*/ 134 h 372"/>
              <a:gd name="T22" fmla="*/ 378 w 448"/>
              <a:gd name="T23" fmla="*/ 206 h 372"/>
              <a:gd name="T24" fmla="*/ 408 w 448"/>
              <a:gd name="T25" fmla="*/ 264 h 372"/>
              <a:gd name="T26" fmla="*/ 434 w 448"/>
              <a:gd name="T27" fmla="*/ 334 h 372"/>
              <a:gd name="T28" fmla="*/ 448 w 448"/>
              <a:gd name="T29" fmla="*/ 372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6188" name="TextBox 7"/>
          <p:cNvSpPr>
            <a:spLocks noChangeArrowheads="1"/>
          </p:cNvSpPr>
          <p:nvPr/>
        </p:nvSpPr>
        <p:spPr bwMode="auto">
          <a:xfrm>
            <a:off x="8683625" y="6207125"/>
            <a:ext cx="182563" cy="334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endParaRPr lang="sr-Latn-RS" altLang="sr-Latn-RS"/>
          </a:p>
        </p:txBody>
      </p:sp>
      <p:pic>
        <p:nvPicPr>
          <p:cNvPr id="6189" name="Picture 9"/>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784975" y="6337300"/>
            <a:ext cx="2112963"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190" name="Rectangle 9"/>
          <p:cNvSpPr>
            <a:spLocks noChangeArrowheads="1"/>
          </p:cNvSpPr>
          <p:nvPr/>
        </p:nvSpPr>
        <p:spPr bwMode="auto">
          <a:xfrm>
            <a:off x="0" y="1100138"/>
            <a:ext cx="9144000" cy="176212"/>
          </a:xfrm>
          <a:prstGeom prst="rect">
            <a:avLst/>
          </a:prstGeom>
          <a:solidFill>
            <a:srgbClr val="00ADE4"/>
          </a:solidFill>
          <a:ln>
            <a:noFill/>
          </a:ln>
          <a:effectLst/>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115888" indent="-115888"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solidFill>
                <a:schemeClr val="bg1"/>
              </a:solidFill>
            </a:endParaRPr>
          </a:p>
        </p:txBody>
      </p:sp>
      <p:sp>
        <p:nvSpPr>
          <p:cNvPr id="6191" name="Rectangle 2"/>
          <p:cNvSpPr>
            <a:spLocks noGrp="1" noChangeArrowheads="1"/>
          </p:cNvSpPr>
          <p:nvPr>
            <p:ph type="title"/>
          </p:nvPr>
        </p:nvSpPr>
        <p:spPr bwMode="auto">
          <a:xfrm>
            <a:off x="357188" y="301625"/>
            <a:ext cx="8461375" cy="1208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en-US" altLang="sr-Latn-RS"/>
              <a:t>Click to edit Master title style</a:t>
            </a:r>
          </a:p>
        </p:txBody>
      </p:sp>
      <p:sp>
        <p:nvSpPr>
          <p:cNvPr id="6192" name="Rectangle 3"/>
          <p:cNvSpPr>
            <a:spLocks noGrp="1" noChangeArrowheads="1"/>
          </p:cNvSpPr>
          <p:nvPr>
            <p:ph type="body" idx="1"/>
          </p:nvPr>
        </p:nvSpPr>
        <p:spPr bwMode="auto">
          <a:xfrm>
            <a:off x="357188" y="1697038"/>
            <a:ext cx="8478837" cy="43894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sr-Latn-RS"/>
              <a:t>Paragraph content</a:t>
            </a:r>
          </a:p>
          <a:p>
            <a:pPr lvl="1"/>
            <a:r>
              <a:rPr lang="en-US" altLang="sr-Latn-RS"/>
              <a:t>Bullets</a:t>
            </a:r>
          </a:p>
          <a:p>
            <a:pPr lvl="4"/>
            <a:r>
              <a:rPr lang="en-US" altLang="sr-Latn-RS"/>
              <a:t>Bullets</a:t>
            </a:r>
          </a:p>
          <a:p>
            <a:pPr lvl="3"/>
            <a:r>
              <a:rPr lang="en-US" altLang="sr-Latn-RS"/>
              <a:t>Bullets</a:t>
            </a:r>
          </a:p>
          <a:p>
            <a:pPr lvl="4"/>
            <a:r>
              <a:rPr lang="en-US" altLang="sr-Latn-RS"/>
              <a:t>Bullets</a:t>
            </a:r>
          </a:p>
        </p:txBody>
      </p:sp>
      <p:sp>
        <p:nvSpPr>
          <p:cNvPr id="6193" name="Footer Placeholder 5"/>
          <p:cNvSpPr>
            <a:spLocks noGrp="1" noChangeArrowheads="1"/>
          </p:cNvSpPr>
          <p:nvPr>
            <p:ph type="ftr" sz="quarter" idx="2"/>
          </p:nvPr>
        </p:nvSpPr>
        <p:spPr bwMode="auto">
          <a:xfrm>
            <a:off x="741363" y="6356350"/>
            <a:ext cx="59150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sz="1100">
                <a:solidFill>
                  <a:srgbClr val="595959"/>
                </a:solidFill>
                <a:latin typeface="Arial" charset="0"/>
                <a:cs typeface="Times New Roman" pitchFamily="18" charset="0"/>
              </a:defRPr>
            </a:lvl1pPr>
          </a:lstStyle>
          <a:p>
            <a:r>
              <a:rPr lang="en-US" altLang="sr-Latn-RS"/>
              <a:t>Presentation Title</a:t>
            </a:r>
          </a:p>
        </p:txBody>
      </p:sp>
      <p:sp>
        <p:nvSpPr>
          <p:cNvPr id="6194" name="Slide Number Placeholder 7"/>
          <p:cNvSpPr>
            <a:spLocks noGrp="1" noChangeArrowheads="1"/>
          </p:cNvSpPr>
          <p:nvPr>
            <p:ph type="sldNum" sz="quarter" idx="3"/>
          </p:nvPr>
        </p:nvSpPr>
        <p:spPr bwMode="auto">
          <a:xfrm>
            <a:off x="360363" y="6356350"/>
            <a:ext cx="3175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sz="1100">
                <a:solidFill>
                  <a:srgbClr val="595959"/>
                </a:solidFill>
                <a:latin typeface="Arial" charset="0"/>
                <a:cs typeface="Times New Roman" pitchFamily="18" charset="0"/>
              </a:defRPr>
            </a:lvl1pPr>
          </a:lstStyle>
          <a:p>
            <a:fld id="{44E01C81-F74F-4872-BA40-F099D6070AEE}"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5535" r:id="rId1"/>
    <p:sldLayoutId id="2147485536" r:id="rId2"/>
    <p:sldLayoutId id="2147485537" r:id="rId3"/>
    <p:sldLayoutId id="2147485538" r:id="rId4"/>
    <p:sldLayoutId id="2147485539" r:id="rId5"/>
    <p:sldLayoutId id="2147485540" r:id="rId6"/>
    <p:sldLayoutId id="2147485541" r:id="rId7"/>
    <p:sldLayoutId id="2147485542" r:id="rId8"/>
    <p:sldLayoutId id="2147485543" r:id="rId9"/>
    <p:sldLayoutId id="2147485544" r:id="rId10"/>
    <p:sldLayoutId id="2147485545" r:id="rId11"/>
  </p:sldLayoutIdLst>
  <p:txStyles>
    <p:titleStyle>
      <a:lvl1pPr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1pPr>
      <a:lvl2pPr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2pPr>
      <a:lvl3pPr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3pPr>
      <a:lvl4pPr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4pPr>
      <a:lvl5pPr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5pPr>
      <a:lvl6pPr marL="457200"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6pPr>
      <a:lvl7pPr marL="914400"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7pPr>
      <a:lvl8pPr marL="1371600"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8pPr>
      <a:lvl9pPr marL="1828800"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9pPr>
    </p:titleStyle>
    <p:bodyStyle>
      <a:lvl1pPr marL="342900" indent="-342900" algn="l" rtl="0" eaLnBrk="0" fontAlgn="base" hangingPunct="0">
        <a:lnSpc>
          <a:spcPct val="150000"/>
        </a:lnSpc>
        <a:spcBef>
          <a:spcPts val="1800"/>
        </a:spcBef>
        <a:spcAft>
          <a:spcPct val="0"/>
        </a:spcAft>
        <a:buClr>
          <a:srgbClr val="404040"/>
        </a:buClr>
        <a:buSzPct val="100000"/>
        <a:defRPr>
          <a:solidFill>
            <a:srgbClr val="595959"/>
          </a:solidFill>
          <a:latin typeface="Arial" charset="0"/>
          <a:ea typeface="MS PGothic" pitchFamily="34" charset="-128"/>
        </a:defRPr>
      </a:lvl1pPr>
      <a:lvl2pPr marL="285750"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2pPr>
      <a:lvl3pPr marL="285750" indent="-285750" algn="l" rtl="0" eaLnBrk="0" fontAlgn="base" hangingPunct="0">
        <a:lnSpc>
          <a:spcPct val="110000"/>
        </a:lnSpc>
        <a:spcBef>
          <a:spcPct val="0"/>
        </a:spcBef>
        <a:spcAft>
          <a:spcPct val="0"/>
        </a:spcAft>
        <a:buClr>
          <a:schemeClr val="tx1"/>
        </a:buClr>
        <a:buSzPct val="100000"/>
        <a:buFont typeface="Arial" charset="0"/>
        <a:buChar char="•"/>
        <a:defRPr>
          <a:solidFill>
            <a:schemeClr val="tx2"/>
          </a:solidFill>
          <a:latin typeface="Arial" charset="0"/>
          <a:ea typeface="MS PGothic" pitchFamily="34" charset="-128"/>
        </a:defRPr>
      </a:lvl3pPr>
      <a:lvl4pPr marL="831850"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4pPr>
      <a:lvl5pPr marL="1196975"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5pPr>
      <a:lvl6pPr marL="1654175"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6pPr>
      <a:lvl7pPr marL="2111375"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7pPr>
      <a:lvl8pPr marL="2568575"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8pPr>
      <a:lvl9pPr marL="3025775"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9pPr>
    </p:bodyStyle>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21" name="Freeform 84"/>
          <p:cNvSpPr>
            <a:spLocks/>
          </p:cNvSpPr>
          <p:nvPr/>
        </p:nvSpPr>
        <p:spPr bwMode="auto">
          <a:xfrm flipH="1">
            <a:off x="8189913" y="6323013"/>
            <a:ext cx="349250" cy="534987"/>
          </a:xfrm>
          <a:custGeom>
            <a:avLst/>
            <a:gdLst>
              <a:gd name="T0" fmla="*/ 0 w 638"/>
              <a:gd name="T1" fmla="*/ 0 h 1194"/>
              <a:gd name="T2" fmla="*/ 38 w 638"/>
              <a:gd name="T3" fmla="*/ 110 h 1194"/>
              <a:gd name="T4" fmla="*/ 78 w 638"/>
              <a:gd name="T5" fmla="*/ 216 h 1194"/>
              <a:gd name="T6" fmla="*/ 106 w 638"/>
              <a:gd name="T7" fmla="*/ 304 h 1194"/>
              <a:gd name="T8" fmla="*/ 136 w 638"/>
              <a:gd name="T9" fmla="*/ 398 h 1194"/>
              <a:gd name="T10" fmla="*/ 164 w 638"/>
              <a:gd name="T11" fmla="*/ 506 h 1194"/>
              <a:gd name="T12" fmla="*/ 206 w 638"/>
              <a:gd name="T13" fmla="*/ 672 h 1194"/>
              <a:gd name="T14" fmla="*/ 236 w 638"/>
              <a:gd name="T15" fmla="*/ 788 h 1194"/>
              <a:gd name="T16" fmla="*/ 272 w 638"/>
              <a:gd name="T17" fmla="*/ 990 h 1194"/>
              <a:gd name="T18" fmla="*/ 286 w 638"/>
              <a:gd name="T19" fmla="*/ 1086 h 1194"/>
              <a:gd name="T20" fmla="*/ 302 w 638"/>
              <a:gd name="T21" fmla="*/ 1194 h 1194"/>
              <a:gd name="T22" fmla="*/ 638 w 638"/>
              <a:gd name="T23" fmla="*/ 1194 h 1194"/>
              <a:gd name="T24" fmla="*/ 624 w 638"/>
              <a:gd name="T25" fmla="*/ 1142 h 1194"/>
              <a:gd name="T26" fmla="*/ 598 w 638"/>
              <a:gd name="T27" fmla="*/ 1060 h 1194"/>
              <a:gd name="T28" fmla="*/ 572 w 638"/>
              <a:gd name="T29" fmla="*/ 980 h 1194"/>
              <a:gd name="T30" fmla="*/ 548 w 638"/>
              <a:gd name="T31" fmla="*/ 912 h 1194"/>
              <a:gd name="T32" fmla="*/ 494 w 638"/>
              <a:gd name="T33" fmla="*/ 784 h 1194"/>
              <a:gd name="T34" fmla="*/ 456 w 638"/>
              <a:gd name="T35" fmla="*/ 698 h 1194"/>
              <a:gd name="T36" fmla="*/ 424 w 638"/>
              <a:gd name="T37" fmla="*/ 626 h 1194"/>
              <a:gd name="T38" fmla="*/ 378 w 638"/>
              <a:gd name="T39" fmla="*/ 532 h 1194"/>
              <a:gd name="T40" fmla="*/ 340 w 638"/>
              <a:gd name="T41" fmla="*/ 470 h 1194"/>
              <a:gd name="T42" fmla="*/ 306 w 638"/>
              <a:gd name="T43" fmla="*/ 414 h 1194"/>
              <a:gd name="T44" fmla="*/ 268 w 638"/>
              <a:gd name="T45" fmla="*/ 342 h 1194"/>
              <a:gd name="T46" fmla="*/ 228 w 638"/>
              <a:gd name="T47" fmla="*/ 286 h 1194"/>
              <a:gd name="T48" fmla="*/ 174 w 638"/>
              <a:gd name="T49" fmla="*/ 210 h 1194"/>
              <a:gd name="T50" fmla="*/ 122 w 638"/>
              <a:gd name="T51" fmla="*/ 140 h 1194"/>
              <a:gd name="T52" fmla="*/ 58 w 638"/>
              <a:gd name="T53" fmla="*/ 52 h 1194"/>
              <a:gd name="T54" fmla="*/ 30 w 638"/>
              <a:gd name="T55" fmla="*/ 20 h 1194"/>
              <a:gd name="T56" fmla="*/ 0 w 638"/>
              <a:gd name="T57" fmla="*/ 0 h 1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7222" name="Freeform 85"/>
          <p:cNvSpPr>
            <a:spLocks/>
          </p:cNvSpPr>
          <p:nvPr/>
        </p:nvSpPr>
        <p:spPr bwMode="auto">
          <a:xfrm flipH="1">
            <a:off x="8545513" y="6146800"/>
            <a:ext cx="246062" cy="165100"/>
          </a:xfrm>
          <a:custGeom>
            <a:avLst/>
            <a:gdLst>
              <a:gd name="T0" fmla="*/ 448 w 448"/>
              <a:gd name="T1" fmla="*/ 372 h 372"/>
              <a:gd name="T2" fmla="*/ 388 w 448"/>
              <a:gd name="T3" fmla="*/ 302 h 372"/>
              <a:gd name="T4" fmla="*/ 280 w 448"/>
              <a:gd name="T5" fmla="*/ 208 h 372"/>
              <a:gd name="T6" fmla="*/ 210 w 448"/>
              <a:gd name="T7" fmla="*/ 142 h 372"/>
              <a:gd name="T8" fmla="*/ 140 w 448"/>
              <a:gd name="T9" fmla="*/ 94 h 372"/>
              <a:gd name="T10" fmla="*/ 64 w 448"/>
              <a:gd name="T11" fmla="*/ 44 h 372"/>
              <a:gd name="T12" fmla="*/ 0 w 448"/>
              <a:gd name="T13" fmla="*/ 0 h 372"/>
              <a:gd name="T14" fmla="*/ 280 w 448"/>
              <a:gd name="T15" fmla="*/ 0 h 372"/>
              <a:gd name="T16" fmla="*/ 300 w 448"/>
              <a:gd name="T17" fmla="*/ 36 h 372"/>
              <a:gd name="T18" fmla="*/ 324 w 448"/>
              <a:gd name="T19" fmla="*/ 82 h 372"/>
              <a:gd name="T20" fmla="*/ 346 w 448"/>
              <a:gd name="T21" fmla="*/ 134 h 372"/>
              <a:gd name="T22" fmla="*/ 378 w 448"/>
              <a:gd name="T23" fmla="*/ 206 h 372"/>
              <a:gd name="T24" fmla="*/ 408 w 448"/>
              <a:gd name="T25" fmla="*/ 264 h 372"/>
              <a:gd name="T26" fmla="*/ 434 w 448"/>
              <a:gd name="T27" fmla="*/ 334 h 372"/>
              <a:gd name="T28" fmla="*/ 448 w 448"/>
              <a:gd name="T29" fmla="*/ 372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7223" name="TextBox 7"/>
          <p:cNvSpPr>
            <a:spLocks noChangeArrowheads="1"/>
          </p:cNvSpPr>
          <p:nvPr/>
        </p:nvSpPr>
        <p:spPr bwMode="auto">
          <a:xfrm>
            <a:off x="8683625" y="6207125"/>
            <a:ext cx="182563" cy="334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endParaRPr lang="sr-Latn-RS" altLang="sr-Latn-RS"/>
          </a:p>
        </p:txBody>
      </p:sp>
      <p:pic>
        <p:nvPicPr>
          <p:cNvPr id="7224" name="Picture 9"/>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784975" y="6337300"/>
            <a:ext cx="2112963"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225" name="Freeform 1682"/>
          <p:cNvSpPr>
            <a:spLocks/>
          </p:cNvSpPr>
          <p:nvPr/>
        </p:nvSpPr>
        <p:spPr bwMode="auto">
          <a:xfrm flipH="1">
            <a:off x="6380163" y="615950"/>
            <a:ext cx="1014412" cy="1895475"/>
          </a:xfrm>
          <a:custGeom>
            <a:avLst/>
            <a:gdLst>
              <a:gd name="T0" fmla="*/ 0 w 638"/>
              <a:gd name="T1" fmla="*/ 0 h 1194"/>
              <a:gd name="T2" fmla="*/ 38 w 638"/>
              <a:gd name="T3" fmla="*/ 110 h 1194"/>
              <a:gd name="T4" fmla="*/ 78 w 638"/>
              <a:gd name="T5" fmla="*/ 216 h 1194"/>
              <a:gd name="T6" fmla="*/ 106 w 638"/>
              <a:gd name="T7" fmla="*/ 304 h 1194"/>
              <a:gd name="T8" fmla="*/ 136 w 638"/>
              <a:gd name="T9" fmla="*/ 398 h 1194"/>
              <a:gd name="T10" fmla="*/ 164 w 638"/>
              <a:gd name="T11" fmla="*/ 506 h 1194"/>
              <a:gd name="T12" fmla="*/ 206 w 638"/>
              <a:gd name="T13" fmla="*/ 672 h 1194"/>
              <a:gd name="T14" fmla="*/ 236 w 638"/>
              <a:gd name="T15" fmla="*/ 788 h 1194"/>
              <a:gd name="T16" fmla="*/ 272 w 638"/>
              <a:gd name="T17" fmla="*/ 990 h 1194"/>
              <a:gd name="T18" fmla="*/ 286 w 638"/>
              <a:gd name="T19" fmla="*/ 1086 h 1194"/>
              <a:gd name="T20" fmla="*/ 302 w 638"/>
              <a:gd name="T21" fmla="*/ 1194 h 1194"/>
              <a:gd name="T22" fmla="*/ 638 w 638"/>
              <a:gd name="T23" fmla="*/ 1194 h 1194"/>
              <a:gd name="T24" fmla="*/ 624 w 638"/>
              <a:gd name="T25" fmla="*/ 1142 h 1194"/>
              <a:gd name="T26" fmla="*/ 598 w 638"/>
              <a:gd name="T27" fmla="*/ 1060 h 1194"/>
              <a:gd name="T28" fmla="*/ 572 w 638"/>
              <a:gd name="T29" fmla="*/ 980 h 1194"/>
              <a:gd name="T30" fmla="*/ 548 w 638"/>
              <a:gd name="T31" fmla="*/ 912 h 1194"/>
              <a:gd name="T32" fmla="*/ 494 w 638"/>
              <a:gd name="T33" fmla="*/ 784 h 1194"/>
              <a:gd name="T34" fmla="*/ 456 w 638"/>
              <a:gd name="T35" fmla="*/ 698 h 1194"/>
              <a:gd name="T36" fmla="*/ 424 w 638"/>
              <a:gd name="T37" fmla="*/ 626 h 1194"/>
              <a:gd name="T38" fmla="*/ 378 w 638"/>
              <a:gd name="T39" fmla="*/ 532 h 1194"/>
              <a:gd name="T40" fmla="*/ 340 w 638"/>
              <a:gd name="T41" fmla="*/ 470 h 1194"/>
              <a:gd name="T42" fmla="*/ 306 w 638"/>
              <a:gd name="T43" fmla="*/ 414 h 1194"/>
              <a:gd name="T44" fmla="*/ 268 w 638"/>
              <a:gd name="T45" fmla="*/ 342 h 1194"/>
              <a:gd name="T46" fmla="*/ 228 w 638"/>
              <a:gd name="T47" fmla="*/ 286 h 1194"/>
              <a:gd name="T48" fmla="*/ 174 w 638"/>
              <a:gd name="T49" fmla="*/ 210 h 1194"/>
              <a:gd name="T50" fmla="*/ 122 w 638"/>
              <a:gd name="T51" fmla="*/ 140 h 1194"/>
              <a:gd name="T52" fmla="*/ 58 w 638"/>
              <a:gd name="T53" fmla="*/ 52 h 1194"/>
              <a:gd name="T54" fmla="*/ 30 w 638"/>
              <a:gd name="T55" fmla="*/ 20 h 1194"/>
              <a:gd name="T56" fmla="*/ 0 w 638"/>
              <a:gd name="T57" fmla="*/ 0 h 1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7226" name="Freeform 1683"/>
          <p:cNvSpPr>
            <a:spLocks/>
          </p:cNvSpPr>
          <p:nvPr/>
        </p:nvSpPr>
        <p:spPr bwMode="auto">
          <a:xfrm flipH="1">
            <a:off x="7410450" y="3175"/>
            <a:ext cx="712788" cy="584200"/>
          </a:xfrm>
          <a:custGeom>
            <a:avLst/>
            <a:gdLst>
              <a:gd name="T0" fmla="*/ 448 w 448"/>
              <a:gd name="T1" fmla="*/ 372 h 372"/>
              <a:gd name="T2" fmla="*/ 388 w 448"/>
              <a:gd name="T3" fmla="*/ 302 h 372"/>
              <a:gd name="T4" fmla="*/ 280 w 448"/>
              <a:gd name="T5" fmla="*/ 208 h 372"/>
              <a:gd name="T6" fmla="*/ 210 w 448"/>
              <a:gd name="T7" fmla="*/ 142 h 372"/>
              <a:gd name="T8" fmla="*/ 140 w 448"/>
              <a:gd name="T9" fmla="*/ 94 h 372"/>
              <a:gd name="T10" fmla="*/ 64 w 448"/>
              <a:gd name="T11" fmla="*/ 44 h 372"/>
              <a:gd name="T12" fmla="*/ 0 w 448"/>
              <a:gd name="T13" fmla="*/ 0 h 372"/>
              <a:gd name="T14" fmla="*/ 280 w 448"/>
              <a:gd name="T15" fmla="*/ 0 h 372"/>
              <a:gd name="T16" fmla="*/ 300 w 448"/>
              <a:gd name="T17" fmla="*/ 36 h 372"/>
              <a:gd name="T18" fmla="*/ 324 w 448"/>
              <a:gd name="T19" fmla="*/ 82 h 372"/>
              <a:gd name="T20" fmla="*/ 346 w 448"/>
              <a:gd name="T21" fmla="*/ 134 h 372"/>
              <a:gd name="T22" fmla="*/ 378 w 448"/>
              <a:gd name="T23" fmla="*/ 206 h 372"/>
              <a:gd name="T24" fmla="*/ 408 w 448"/>
              <a:gd name="T25" fmla="*/ 264 h 372"/>
              <a:gd name="T26" fmla="*/ 434 w 448"/>
              <a:gd name="T27" fmla="*/ 334 h 372"/>
              <a:gd name="T28" fmla="*/ 448 w 448"/>
              <a:gd name="T29" fmla="*/ 372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cxnSp>
        <p:nvCxnSpPr>
          <p:cNvPr id="7227" name="Line 1086"/>
          <p:cNvCxnSpPr>
            <a:cxnSpLocks noChangeShapeType="1"/>
          </p:cNvCxnSpPr>
          <p:nvPr/>
        </p:nvCxnSpPr>
        <p:spPr bwMode="auto">
          <a:xfrm>
            <a:off x="484188" y="617538"/>
            <a:ext cx="1587" cy="1587"/>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28" name="Line 1087"/>
          <p:cNvCxnSpPr>
            <a:cxnSpLocks noChangeShapeType="1"/>
          </p:cNvCxnSpPr>
          <p:nvPr/>
        </p:nvCxnSpPr>
        <p:spPr bwMode="auto">
          <a:xfrm>
            <a:off x="484188" y="617538"/>
            <a:ext cx="1587" cy="1587"/>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29" name="Rectangle 1088"/>
          <p:cNvSpPr>
            <a:spLocks noChangeArrowheads="1"/>
          </p:cNvSpPr>
          <p:nvPr/>
        </p:nvSpPr>
        <p:spPr bwMode="auto">
          <a:xfrm>
            <a:off x="484188" y="617538"/>
            <a:ext cx="1587" cy="1587"/>
          </a:xfrm>
          <a:prstGeom prst="rect">
            <a:avLst/>
          </a:prstGeom>
          <a:solidFill>
            <a:srgbClr val="000000"/>
          </a:solidFill>
          <a:ln>
            <a:noFill/>
          </a:ln>
          <a:effectLst/>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p>
        </p:txBody>
      </p:sp>
      <p:sp>
        <p:nvSpPr>
          <p:cNvPr id="7230" name="Rectangle 1089"/>
          <p:cNvSpPr>
            <a:spLocks noChangeArrowheads="1"/>
          </p:cNvSpPr>
          <p:nvPr/>
        </p:nvSpPr>
        <p:spPr bwMode="auto">
          <a:xfrm>
            <a:off x="484188" y="617538"/>
            <a:ext cx="1587" cy="1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p>
        </p:txBody>
      </p:sp>
      <p:sp>
        <p:nvSpPr>
          <p:cNvPr id="7231" name="Freeform 1098"/>
          <p:cNvSpPr>
            <a:spLocks/>
          </p:cNvSpPr>
          <p:nvPr/>
        </p:nvSpPr>
        <p:spPr bwMode="auto">
          <a:xfrm>
            <a:off x="487363" y="617538"/>
            <a:ext cx="3175" cy="1587"/>
          </a:xfrm>
          <a:custGeom>
            <a:avLst/>
            <a:gdLst>
              <a:gd name="T0" fmla="*/ 0 w 2"/>
              <a:gd name="T1" fmla="*/ 0 h 1587"/>
              <a:gd name="T2" fmla="*/ 2 w 2"/>
              <a:gd name="T3" fmla="*/ 0 h 1587"/>
              <a:gd name="T4" fmla="*/ 0 w 2"/>
              <a:gd name="T5" fmla="*/ 0 h 1587"/>
              <a:gd name="T6" fmla="*/ 2 w 2"/>
              <a:gd name="T7" fmla="*/ 0 h 1587"/>
              <a:gd name="T8" fmla="*/ 0 w 2"/>
              <a:gd name="T9" fmla="*/ 0 h 1587"/>
            </a:gdLst>
            <a:ahLst/>
            <a:cxnLst>
              <a:cxn ang="0">
                <a:pos x="T0" y="T1"/>
              </a:cxn>
              <a:cxn ang="0">
                <a:pos x="T2" y="T3"/>
              </a:cxn>
              <a:cxn ang="0">
                <a:pos x="T4" y="T5"/>
              </a:cxn>
              <a:cxn ang="0">
                <a:pos x="T6" y="T7"/>
              </a:cxn>
              <a:cxn ang="0">
                <a:pos x="T8" y="T9"/>
              </a:cxn>
            </a:cxnLst>
            <a:rect l="0" t="0" r="r" b="b"/>
            <a:pathLst>
              <a:path w="2" h="1587">
                <a:moveTo>
                  <a:pt x="0" y="0"/>
                </a:moveTo>
                <a:lnTo>
                  <a:pt x="2" y="0"/>
                </a:lnTo>
                <a:lnTo>
                  <a:pt x="0" y="0"/>
                </a:lnTo>
                <a:lnTo>
                  <a:pt x="2" y="0"/>
                </a:lnTo>
                <a:lnTo>
                  <a:pt x="0" y="0"/>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7232" name="Freeform 1115"/>
          <p:cNvSpPr>
            <a:spLocks/>
          </p:cNvSpPr>
          <p:nvPr/>
        </p:nvSpPr>
        <p:spPr bwMode="auto">
          <a:xfrm>
            <a:off x="458788" y="473075"/>
            <a:ext cx="3175" cy="3175"/>
          </a:xfrm>
          <a:custGeom>
            <a:avLst/>
            <a:gdLst>
              <a:gd name="T0" fmla="*/ 0 w 2"/>
              <a:gd name="T1" fmla="*/ 2 h 2"/>
              <a:gd name="T2" fmla="*/ 0 w 2"/>
              <a:gd name="T3" fmla="*/ 2 h 2"/>
              <a:gd name="T4" fmla="*/ 2 w 2"/>
              <a:gd name="T5" fmla="*/ 2 h 2"/>
              <a:gd name="T6" fmla="*/ 2 w 2"/>
              <a:gd name="T7" fmla="*/ 0 h 2"/>
              <a:gd name="T8" fmla="*/ 0 w 2"/>
              <a:gd name="T9" fmla="*/ 2 h 2"/>
              <a:gd name="T10" fmla="*/ 2 w 2"/>
              <a:gd name="T11" fmla="*/ 2 h 2"/>
              <a:gd name="T12" fmla="*/ 0 w 2"/>
              <a:gd name="T13" fmla="*/ 2 h 2"/>
              <a:gd name="T14" fmla="*/ 2 w 2"/>
              <a:gd name="T15" fmla="*/ 2 h 2"/>
              <a:gd name="T16" fmla="*/ 0 w 2"/>
              <a:gd name="T17" fmla="*/ 2 h 2"/>
              <a:gd name="T18" fmla="*/ 2 w 2"/>
              <a:gd name="T19" fmla="*/ 2 h 2"/>
              <a:gd name="T20" fmla="*/ 0 w 2"/>
              <a:gd name="T21" fmla="*/ 2 h 2"/>
              <a:gd name="T22" fmla="*/ 2 w 2"/>
              <a:gd name="T23" fmla="*/ 2 h 2"/>
              <a:gd name="T24" fmla="*/ 0 w 2"/>
              <a:gd name="T25"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7233" name="Freeform 1120"/>
          <p:cNvSpPr>
            <a:spLocks/>
          </p:cNvSpPr>
          <p:nvPr/>
        </p:nvSpPr>
        <p:spPr bwMode="auto">
          <a:xfrm>
            <a:off x="458788" y="463550"/>
            <a:ext cx="3175" cy="3175"/>
          </a:xfrm>
          <a:custGeom>
            <a:avLst/>
            <a:gdLst>
              <a:gd name="T0" fmla="*/ 0 w 2"/>
              <a:gd name="T1" fmla="*/ 0 h 2"/>
              <a:gd name="T2" fmla="*/ 0 w 2"/>
              <a:gd name="T3" fmla="*/ 2 h 2"/>
              <a:gd name="T4" fmla="*/ 2 w 2"/>
              <a:gd name="T5" fmla="*/ 2 h 2"/>
              <a:gd name="T6" fmla="*/ 2 w 2"/>
              <a:gd name="T7" fmla="*/ 0 h 2"/>
              <a:gd name="T8" fmla="*/ 0 w 2"/>
              <a:gd name="T9" fmla="*/ 0 h 2"/>
              <a:gd name="T10" fmla="*/ 0 w 2"/>
              <a:gd name="T11" fmla="*/ 2 h 2"/>
              <a:gd name="T12" fmla="*/ 2 w 2"/>
              <a:gd name="T13" fmla="*/ 0 h 2"/>
              <a:gd name="T14" fmla="*/ 2 w 2"/>
              <a:gd name="T15" fmla="*/ 2 h 2"/>
              <a:gd name="T16" fmla="*/ 0 w 2"/>
              <a:gd name="T17" fmla="*/ 2 h 2"/>
              <a:gd name="T18" fmla="*/ 2 w 2"/>
              <a:gd name="T19" fmla="*/ 2 h 2"/>
              <a:gd name="T20" fmla="*/ 0 w 2"/>
              <a:gd name="T21" fmla="*/ 2 h 2"/>
              <a:gd name="T22" fmla="*/ 2 w 2"/>
              <a:gd name="T23" fmla="*/ 2 h 2"/>
              <a:gd name="T24" fmla="*/ 2 w 2"/>
              <a:gd name="T25" fmla="*/ 0 h 2"/>
              <a:gd name="T26" fmla="*/ 0 w 2"/>
              <a:gd name="T2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7234" name="Freeform 1134"/>
          <p:cNvSpPr>
            <a:spLocks/>
          </p:cNvSpPr>
          <p:nvPr/>
        </p:nvSpPr>
        <p:spPr bwMode="auto">
          <a:xfrm>
            <a:off x="703263" y="514350"/>
            <a:ext cx="3175" cy="6350"/>
          </a:xfrm>
          <a:custGeom>
            <a:avLst/>
            <a:gdLst>
              <a:gd name="T0" fmla="*/ 2 w 2"/>
              <a:gd name="T1" fmla="*/ 4 h 4"/>
              <a:gd name="T2" fmla="*/ 2 w 2"/>
              <a:gd name="T3" fmla="*/ 4 h 4"/>
              <a:gd name="T4" fmla="*/ 2 w 2"/>
              <a:gd name="T5" fmla="*/ 2 h 4"/>
              <a:gd name="T6" fmla="*/ 2 w 2"/>
              <a:gd name="T7" fmla="*/ 0 h 4"/>
              <a:gd name="T8" fmla="*/ 0 w 2"/>
              <a:gd name="T9" fmla="*/ 2 h 4"/>
              <a:gd name="T10" fmla="*/ 2 w 2"/>
              <a:gd name="T11" fmla="*/ 4 h 4"/>
              <a:gd name="T12" fmla="*/ 2 w 2"/>
              <a:gd name="T13" fmla="*/ 2 h 4"/>
              <a:gd name="T14" fmla="*/ 2 w 2"/>
              <a:gd name="T15" fmla="*/ 0 h 4"/>
              <a:gd name="T16" fmla="*/ 2 w 2"/>
              <a:gd name="T17" fmla="*/ 2 h 4"/>
              <a:gd name="T18" fmla="*/ 0 w 2"/>
              <a:gd name="T19" fmla="*/ 2 h 4"/>
              <a:gd name="T20" fmla="*/ 2 w 2"/>
              <a:gd name="T21"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7235" name="Freeform 1141"/>
          <p:cNvSpPr>
            <a:spLocks/>
          </p:cNvSpPr>
          <p:nvPr/>
        </p:nvSpPr>
        <p:spPr bwMode="auto">
          <a:xfrm>
            <a:off x="706438" y="479425"/>
            <a:ext cx="1587" cy="6350"/>
          </a:xfrm>
          <a:custGeom>
            <a:avLst/>
            <a:gdLst>
              <a:gd name="T0" fmla="*/ 0 w 1587"/>
              <a:gd name="T1" fmla="*/ 4 h 4"/>
              <a:gd name="T2" fmla="*/ 0 w 1587"/>
              <a:gd name="T3" fmla="*/ 2 h 4"/>
              <a:gd name="T4" fmla="*/ 0 w 1587"/>
              <a:gd name="T5" fmla="*/ 0 h 4"/>
              <a:gd name="T6" fmla="*/ 0 w 1587"/>
              <a:gd name="T7" fmla="*/ 2 h 4"/>
              <a:gd name="T8" fmla="*/ 0 w 1587"/>
              <a:gd name="T9" fmla="*/ 4 h 4"/>
              <a:gd name="T10" fmla="*/ 0 w 1587"/>
              <a:gd name="T11" fmla="*/ 2 h 4"/>
              <a:gd name="T12" fmla="*/ 0 w 1587"/>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1587" h="4">
                <a:moveTo>
                  <a:pt x="0" y="4"/>
                </a:moveTo>
                <a:lnTo>
                  <a:pt x="0" y="2"/>
                </a:lnTo>
                <a:lnTo>
                  <a:pt x="0" y="0"/>
                </a:lnTo>
                <a:lnTo>
                  <a:pt x="0" y="2"/>
                </a:lnTo>
                <a:lnTo>
                  <a:pt x="0" y="4"/>
                </a:lnTo>
                <a:lnTo>
                  <a:pt x="0" y="2"/>
                </a:lnTo>
                <a:lnTo>
                  <a:pt x="0" y="4"/>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7236" name="Freeform 1148"/>
          <p:cNvSpPr>
            <a:spLocks/>
          </p:cNvSpPr>
          <p:nvPr/>
        </p:nvSpPr>
        <p:spPr bwMode="auto">
          <a:xfrm>
            <a:off x="693738" y="460375"/>
            <a:ext cx="3175" cy="3175"/>
          </a:xfrm>
          <a:custGeom>
            <a:avLst/>
            <a:gdLst>
              <a:gd name="T0" fmla="*/ 2 w 2"/>
              <a:gd name="T1" fmla="*/ 2 h 2"/>
              <a:gd name="T2" fmla="*/ 2 w 2"/>
              <a:gd name="T3" fmla="*/ 0 h 2"/>
              <a:gd name="T4" fmla="*/ 0 w 2"/>
              <a:gd name="T5" fmla="*/ 0 h 2"/>
              <a:gd name="T6" fmla="*/ 0 w 2"/>
              <a:gd name="T7" fmla="*/ 2 h 2"/>
              <a:gd name="T8" fmla="*/ 2 w 2"/>
              <a:gd name="T9" fmla="*/ 2 h 2"/>
              <a:gd name="T10" fmla="*/ 2 w 2"/>
              <a:gd name="T11" fmla="*/ 0 h 2"/>
              <a:gd name="T12" fmla="*/ 0 w 2"/>
              <a:gd name="T13" fmla="*/ 2 h 2"/>
              <a:gd name="T14" fmla="*/ 2 w 2"/>
              <a:gd name="T15" fmla="*/ 2 h 2"/>
              <a:gd name="T16" fmla="*/ 2 w 2"/>
              <a:gd name="T17" fmla="*/ 0 h 2"/>
              <a:gd name="T18" fmla="*/ 0 w 2"/>
              <a:gd name="T19" fmla="*/ 2 h 2"/>
              <a:gd name="T20" fmla="*/ 2 w 2"/>
              <a:gd name="T21" fmla="*/ 2 h 2"/>
              <a:gd name="T22" fmla="*/ 0 w 2"/>
              <a:gd name="T23" fmla="*/ 2 h 2"/>
              <a:gd name="T24" fmla="*/ 2 w 2"/>
              <a:gd name="T25"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7237" name="Freeform 1150"/>
          <p:cNvSpPr>
            <a:spLocks/>
          </p:cNvSpPr>
          <p:nvPr/>
        </p:nvSpPr>
        <p:spPr bwMode="auto">
          <a:xfrm>
            <a:off x="684213" y="447675"/>
            <a:ext cx="1587" cy="3175"/>
          </a:xfrm>
          <a:custGeom>
            <a:avLst/>
            <a:gdLst>
              <a:gd name="T0" fmla="*/ 0 w 1587"/>
              <a:gd name="T1" fmla="*/ 2 h 2"/>
              <a:gd name="T2" fmla="*/ 0 w 1587"/>
              <a:gd name="T3" fmla="*/ 0 h 2"/>
              <a:gd name="T4" fmla="*/ 0 w 1587"/>
              <a:gd name="T5" fmla="*/ 2 h 2"/>
            </a:gdLst>
            <a:ahLst/>
            <a:cxnLst>
              <a:cxn ang="0">
                <a:pos x="T0" y="T1"/>
              </a:cxn>
              <a:cxn ang="0">
                <a:pos x="T2" y="T3"/>
              </a:cxn>
              <a:cxn ang="0">
                <a:pos x="T4" y="T5"/>
              </a:cxn>
            </a:cxnLst>
            <a:rect l="0" t="0" r="r" b="b"/>
            <a:pathLst>
              <a:path w="1587" h="2">
                <a:moveTo>
                  <a:pt x="0" y="2"/>
                </a:moveTo>
                <a:lnTo>
                  <a:pt x="0" y="0"/>
                </a:lnTo>
                <a:lnTo>
                  <a:pt x="0" y="2"/>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7238" name="Freeform 1152"/>
          <p:cNvSpPr>
            <a:spLocks/>
          </p:cNvSpPr>
          <p:nvPr/>
        </p:nvSpPr>
        <p:spPr bwMode="auto">
          <a:xfrm>
            <a:off x="684213" y="447675"/>
            <a:ext cx="3175" cy="3175"/>
          </a:xfrm>
          <a:custGeom>
            <a:avLst/>
            <a:gdLst>
              <a:gd name="T0" fmla="*/ 2 w 2"/>
              <a:gd name="T1" fmla="*/ 0 h 2"/>
              <a:gd name="T2" fmla="*/ 0 w 2"/>
              <a:gd name="T3" fmla="*/ 0 h 2"/>
              <a:gd name="T4" fmla="*/ 0 w 2"/>
              <a:gd name="T5" fmla="*/ 2 h 2"/>
              <a:gd name="T6" fmla="*/ 2 w 2"/>
              <a:gd name="T7" fmla="*/ 2 h 2"/>
              <a:gd name="T8" fmla="*/ 2 w 2"/>
              <a:gd name="T9" fmla="*/ 0 h 2"/>
              <a:gd name="T10" fmla="*/ 0 w 2"/>
              <a:gd name="T11" fmla="*/ 0 h 2"/>
              <a:gd name="T12" fmla="*/ 0 w 2"/>
              <a:gd name="T13" fmla="*/ 2 h 2"/>
              <a:gd name="T14" fmla="*/ 2 w 2"/>
              <a:gd name="T15" fmla="*/ 2 h 2"/>
              <a:gd name="T16" fmla="*/ 2 w 2"/>
              <a:gd name="T1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7239" name="Freeform 1154"/>
          <p:cNvSpPr>
            <a:spLocks/>
          </p:cNvSpPr>
          <p:nvPr/>
        </p:nvSpPr>
        <p:spPr bwMode="auto">
          <a:xfrm>
            <a:off x="665163" y="434975"/>
            <a:ext cx="3175" cy="1588"/>
          </a:xfrm>
          <a:custGeom>
            <a:avLst/>
            <a:gdLst>
              <a:gd name="T0" fmla="*/ 2 w 2"/>
              <a:gd name="T1" fmla="*/ 0 h 1588"/>
              <a:gd name="T2" fmla="*/ 0 w 2"/>
              <a:gd name="T3" fmla="*/ 0 h 1588"/>
              <a:gd name="T4" fmla="*/ 2 w 2"/>
              <a:gd name="T5" fmla="*/ 0 h 1588"/>
            </a:gdLst>
            <a:ahLst/>
            <a:cxnLst>
              <a:cxn ang="0">
                <a:pos x="T0" y="T1"/>
              </a:cxn>
              <a:cxn ang="0">
                <a:pos x="T2" y="T3"/>
              </a:cxn>
              <a:cxn ang="0">
                <a:pos x="T4" y="T5"/>
              </a:cxn>
            </a:cxnLst>
            <a:rect l="0" t="0" r="r" b="b"/>
            <a:pathLst>
              <a:path w="2" h="1588">
                <a:moveTo>
                  <a:pt x="2" y="0"/>
                </a:moveTo>
                <a:lnTo>
                  <a:pt x="0" y="0"/>
                </a:lnTo>
                <a:lnTo>
                  <a:pt x="2" y="0"/>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7240" name="Freeform 1156"/>
          <p:cNvSpPr>
            <a:spLocks/>
          </p:cNvSpPr>
          <p:nvPr/>
        </p:nvSpPr>
        <p:spPr bwMode="auto">
          <a:xfrm>
            <a:off x="665163" y="431800"/>
            <a:ext cx="3175" cy="3175"/>
          </a:xfrm>
          <a:custGeom>
            <a:avLst/>
            <a:gdLst>
              <a:gd name="T0" fmla="*/ 2 w 2"/>
              <a:gd name="T1" fmla="*/ 2 h 2"/>
              <a:gd name="T2" fmla="*/ 0 w 2"/>
              <a:gd name="T3" fmla="*/ 0 h 2"/>
              <a:gd name="T4" fmla="*/ 0 w 2"/>
              <a:gd name="T5" fmla="*/ 2 h 2"/>
              <a:gd name="T6" fmla="*/ 2 w 2"/>
              <a:gd name="T7" fmla="*/ 2 h 2"/>
              <a:gd name="T8" fmla="*/ 0 w 2"/>
              <a:gd name="T9" fmla="*/ 0 h 2"/>
              <a:gd name="T10" fmla="*/ 0 w 2"/>
              <a:gd name="T11" fmla="*/ 2 h 2"/>
              <a:gd name="T12" fmla="*/ 2 w 2"/>
              <a:gd name="T13" fmla="*/ 2 h 2"/>
            </a:gdLst>
            <a:ahLst/>
            <a:cxnLst>
              <a:cxn ang="0">
                <a:pos x="T0" y="T1"/>
              </a:cxn>
              <a:cxn ang="0">
                <a:pos x="T2" y="T3"/>
              </a:cxn>
              <a:cxn ang="0">
                <a:pos x="T4" y="T5"/>
              </a:cxn>
              <a:cxn ang="0">
                <a:pos x="T6" y="T7"/>
              </a:cxn>
              <a:cxn ang="0">
                <a:pos x="T8" y="T9"/>
              </a:cxn>
              <a:cxn ang="0">
                <a:pos x="T10" y="T11"/>
              </a:cxn>
              <a:cxn ang="0">
                <a:pos x="T12" y="T13"/>
              </a:cxn>
            </a:cxnLst>
            <a:rect l="0" t="0" r="r" b="b"/>
            <a:pathLst>
              <a:path w="2" h="2">
                <a:moveTo>
                  <a:pt x="2" y="2"/>
                </a:moveTo>
                <a:lnTo>
                  <a:pt x="0" y="0"/>
                </a:lnTo>
                <a:lnTo>
                  <a:pt x="0" y="2"/>
                </a:lnTo>
                <a:lnTo>
                  <a:pt x="2" y="2"/>
                </a:lnTo>
                <a:lnTo>
                  <a:pt x="0" y="0"/>
                </a:lnTo>
                <a:lnTo>
                  <a:pt x="0" y="2"/>
                </a:lnTo>
                <a:lnTo>
                  <a:pt x="2" y="2"/>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7241" name="Freeform 1163"/>
          <p:cNvSpPr>
            <a:spLocks/>
          </p:cNvSpPr>
          <p:nvPr/>
        </p:nvSpPr>
        <p:spPr bwMode="auto">
          <a:xfrm>
            <a:off x="611188" y="415925"/>
            <a:ext cx="6350" cy="3175"/>
          </a:xfrm>
          <a:custGeom>
            <a:avLst/>
            <a:gdLst>
              <a:gd name="T0" fmla="*/ 2 w 4"/>
              <a:gd name="T1" fmla="*/ 2 h 2"/>
              <a:gd name="T2" fmla="*/ 2 w 4"/>
              <a:gd name="T3" fmla="*/ 2 h 2"/>
              <a:gd name="T4" fmla="*/ 4 w 4"/>
              <a:gd name="T5" fmla="*/ 2 h 2"/>
              <a:gd name="T6" fmla="*/ 4 w 4"/>
              <a:gd name="T7" fmla="*/ 0 h 2"/>
              <a:gd name="T8" fmla="*/ 2 w 4"/>
              <a:gd name="T9" fmla="*/ 0 h 2"/>
              <a:gd name="T10" fmla="*/ 0 w 4"/>
              <a:gd name="T11" fmla="*/ 2 h 2"/>
              <a:gd name="T12" fmla="*/ 2 w 4"/>
              <a:gd name="T13" fmla="*/ 2 h 2"/>
              <a:gd name="T14" fmla="*/ 2 w 4"/>
              <a:gd name="T15" fmla="*/ 0 h 2"/>
              <a:gd name="T16" fmla="*/ 4 w 4"/>
              <a:gd name="T17" fmla="*/ 2 h 2"/>
              <a:gd name="T18" fmla="*/ 4 w 4"/>
              <a:gd name="T19" fmla="*/ 0 h 2"/>
              <a:gd name="T20" fmla="*/ 2 w 4"/>
              <a:gd name="T21" fmla="*/ 0 h 2"/>
              <a:gd name="T22" fmla="*/ 0 w 4"/>
              <a:gd name="T23" fmla="*/ 0 h 2"/>
              <a:gd name="T24" fmla="*/ 2 w 4"/>
              <a:gd name="T25"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7242" name="Freeform 1172"/>
          <p:cNvSpPr>
            <a:spLocks/>
          </p:cNvSpPr>
          <p:nvPr/>
        </p:nvSpPr>
        <p:spPr bwMode="auto">
          <a:xfrm>
            <a:off x="582613" y="476250"/>
            <a:ext cx="3175" cy="3175"/>
          </a:xfrm>
          <a:custGeom>
            <a:avLst/>
            <a:gdLst>
              <a:gd name="T0" fmla="*/ 0 w 2"/>
              <a:gd name="T1" fmla="*/ 2 h 2"/>
              <a:gd name="T2" fmla="*/ 0 w 2"/>
              <a:gd name="T3" fmla="*/ 2 h 2"/>
              <a:gd name="T4" fmla="*/ 2 w 2"/>
              <a:gd name="T5" fmla="*/ 2 h 2"/>
              <a:gd name="T6" fmla="*/ 0 w 2"/>
              <a:gd name="T7" fmla="*/ 0 h 2"/>
              <a:gd name="T8" fmla="*/ 0 w 2"/>
              <a:gd name="T9" fmla="*/ 2 h 2"/>
            </a:gdLst>
            <a:ahLst/>
            <a:cxnLst>
              <a:cxn ang="0">
                <a:pos x="T0" y="T1"/>
              </a:cxn>
              <a:cxn ang="0">
                <a:pos x="T2" y="T3"/>
              </a:cxn>
              <a:cxn ang="0">
                <a:pos x="T4" y="T5"/>
              </a:cxn>
              <a:cxn ang="0">
                <a:pos x="T6" y="T7"/>
              </a:cxn>
              <a:cxn ang="0">
                <a:pos x="T8" y="T9"/>
              </a:cxn>
            </a:cxnLst>
            <a:rect l="0" t="0" r="r" b="b"/>
            <a:pathLst>
              <a:path w="2" h="2">
                <a:moveTo>
                  <a:pt x="0" y="2"/>
                </a:moveTo>
                <a:lnTo>
                  <a:pt x="0" y="2"/>
                </a:lnTo>
                <a:lnTo>
                  <a:pt x="2" y="2"/>
                </a:lnTo>
                <a:lnTo>
                  <a:pt x="0" y="0"/>
                </a:lnTo>
                <a:lnTo>
                  <a:pt x="0" y="2"/>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7243" name="Freeform 1177"/>
          <p:cNvSpPr>
            <a:spLocks/>
          </p:cNvSpPr>
          <p:nvPr/>
        </p:nvSpPr>
        <p:spPr bwMode="auto">
          <a:xfrm>
            <a:off x="557213" y="534988"/>
            <a:ext cx="3175" cy="3175"/>
          </a:xfrm>
          <a:custGeom>
            <a:avLst/>
            <a:gdLst>
              <a:gd name="T0" fmla="*/ 0 w 2"/>
              <a:gd name="T1" fmla="*/ 2 h 2"/>
              <a:gd name="T2" fmla="*/ 2 w 2"/>
              <a:gd name="T3" fmla="*/ 2 h 2"/>
              <a:gd name="T4" fmla="*/ 2 w 2"/>
              <a:gd name="T5" fmla="*/ 0 h 2"/>
              <a:gd name="T6" fmla="*/ 0 w 2"/>
              <a:gd name="T7" fmla="*/ 0 h 2"/>
              <a:gd name="T8" fmla="*/ 0 w 2"/>
              <a:gd name="T9" fmla="*/ 2 h 2"/>
              <a:gd name="T10" fmla="*/ 2 w 2"/>
              <a:gd name="T11" fmla="*/ 2 h 2"/>
              <a:gd name="T12" fmla="*/ 2 w 2"/>
              <a:gd name="T13" fmla="*/ 0 h 2"/>
              <a:gd name="T14" fmla="*/ 2 w 2"/>
              <a:gd name="T15" fmla="*/ 2 h 2"/>
              <a:gd name="T16" fmla="*/ 2 w 2"/>
              <a:gd name="T17" fmla="*/ 0 h 2"/>
              <a:gd name="T18" fmla="*/ 0 w 2"/>
              <a:gd name="T19" fmla="*/ 0 h 2"/>
              <a:gd name="T20" fmla="*/ 0 w 2"/>
              <a:gd name="T21"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7244" name="Freeform 1180"/>
          <p:cNvSpPr>
            <a:spLocks/>
          </p:cNvSpPr>
          <p:nvPr/>
        </p:nvSpPr>
        <p:spPr bwMode="auto">
          <a:xfrm>
            <a:off x="560388" y="530225"/>
            <a:ext cx="3175" cy="4763"/>
          </a:xfrm>
          <a:custGeom>
            <a:avLst/>
            <a:gdLst>
              <a:gd name="T0" fmla="*/ 0 w 2"/>
              <a:gd name="T1" fmla="*/ 3 h 3"/>
              <a:gd name="T2" fmla="*/ 0 w 2"/>
              <a:gd name="T3" fmla="*/ 3 h 3"/>
              <a:gd name="T4" fmla="*/ 2 w 2"/>
              <a:gd name="T5" fmla="*/ 3 h 3"/>
              <a:gd name="T6" fmla="*/ 0 w 2"/>
              <a:gd name="T7" fmla="*/ 0 h 3"/>
              <a:gd name="T8" fmla="*/ 0 w 2"/>
              <a:gd name="T9" fmla="*/ 3 h 3"/>
              <a:gd name="T10" fmla="*/ 0 w 2"/>
              <a:gd name="T11" fmla="*/ 0 h 3"/>
              <a:gd name="T12" fmla="*/ 0 w 2"/>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2" h="3">
                <a:moveTo>
                  <a:pt x="0" y="3"/>
                </a:moveTo>
                <a:lnTo>
                  <a:pt x="0" y="3"/>
                </a:lnTo>
                <a:lnTo>
                  <a:pt x="2" y="3"/>
                </a:lnTo>
                <a:lnTo>
                  <a:pt x="0" y="0"/>
                </a:lnTo>
                <a:lnTo>
                  <a:pt x="0" y="3"/>
                </a:lnTo>
                <a:lnTo>
                  <a:pt x="0" y="0"/>
                </a:lnTo>
                <a:lnTo>
                  <a:pt x="0" y="3"/>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cxnSp>
        <p:nvCxnSpPr>
          <p:cNvPr id="7245" name="Line 1187"/>
          <p:cNvCxnSpPr>
            <a:cxnSpLocks noChangeShapeType="1"/>
          </p:cNvCxnSpPr>
          <p:nvPr/>
        </p:nvCxnSpPr>
        <p:spPr bwMode="auto">
          <a:xfrm>
            <a:off x="569913" y="520700"/>
            <a:ext cx="1587" cy="158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46" name="Line 1188"/>
          <p:cNvCxnSpPr>
            <a:cxnSpLocks noChangeShapeType="1"/>
          </p:cNvCxnSpPr>
          <p:nvPr/>
        </p:nvCxnSpPr>
        <p:spPr bwMode="auto">
          <a:xfrm>
            <a:off x="569913" y="520700"/>
            <a:ext cx="1587" cy="158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47" name="Freeform 1208"/>
          <p:cNvSpPr>
            <a:spLocks/>
          </p:cNvSpPr>
          <p:nvPr/>
        </p:nvSpPr>
        <p:spPr bwMode="auto">
          <a:xfrm>
            <a:off x="595313" y="557213"/>
            <a:ext cx="1587" cy="1587"/>
          </a:xfrm>
          <a:custGeom>
            <a:avLst/>
            <a:gdLst>
              <a:gd name="T0" fmla="*/ 0 w 1587"/>
              <a:gd name="T1" fmla="*/ 0 h 1587"/>
              <a:gd name="T2" fmla="*/ 0 w 1587"/>
              <a:gd name="T3" fmla="*/ 0 h 1587"/>
            </a:gdLst>
            <a:ahLst/>
            <a:cxnLst>
              <a:cxn ang="0">
                <a:pos x="T0" y="T1"/>
              </a:cxn>
              <a:cxn ang="0">
                <a:pos x="T2" y="T3"/>
              </a:cxn>
            </a:cxnLst>
            <a:rect l="0" t="0" r="r" b="b"/>
            <a:pathLst>
              <a:path w="1587" h="1587">
                <a:moveTo>
                  <a:pt x="0" y="0"/>
                </a:moveTo>
                <a:lnTo>
                  <a:pt x="0" y="0"/>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7248" name="Freeform 1210"/>
          <p:cNvSpPr>
            <a:spLocks/>
          </p:cNvSpPr>
          <p:nvPr/>
        </p:nvSpPr>
        <p:spPr bwMode="auto">
          <a:xfrm>
            <a:off x="595313" y="557213"/>
            <a:ext cx="3175" cy="3175"/>
          </a:xfrm>
          <a:custGeom>
            <a:avLst/>
            <a:gdLst>
              <a:gd name="T0" fmla="*/ 0 w 2"/>
              <a:gd name="T1" fmla="*/ 2 h 2"/>
              <a:gd name="T2" fmla="*/ 0 w 2"/>
              <a:gd name="T3" fmla="*/ 2 h 2"/>
              <a:gd name="T4" fmla="*/ 2 w 2"/>
              <a:gd name="T5" fmla="*/ 2 h 2"/>
              <a:gd name="T6" fmla="*/ 2 w 2"/>
              <a:gd name="T7" fmla="*/ 0 h 2"/>
              <a:gd name="T8" fmla="*/ 0 w 2"/>
              <a:gd name="T9" fmla="*/ 0 h 2"/>
              <a:gd name="T10" fmla="*/ 0 w 2"/>
              <a:gd name="T11" fmla="*/ 2 h 2"/>
              <a:gd name="T12" fmla="*/ 2 w 2"/>
              <a:gd name="T13" fmla="*/ 2 h 2"/>
              <a:gd name="T14" fmla="*/ 2 w 2"/>
              <a:gd name="T15" fmla="*/ 0 h 2"/>
              <a:gd name="T16" fmla="*/ 0 w 2"/>
              <a:gd name="T17" fmla="*/ 0 h 2"/>
              <a:gd name="T18" fmla="*/ 0 w 2"/>
              <a:gd name="T19"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7249" name="Freeform 1214"/>
          <p:cNvSpPr>
            <a:spLocks/>
          </p:cNvSpPr>
          <p:nvPr/>
        </p:nvSpPr>
        <p:spPr bwMode="auto">
          <a:xfrm>
            <a:off x="595313" y="557213"/>
            <a:ext cx="3175" cy="3175"/>
          </a:xfrm>
          <a:custGeom>
            <a:avLst/>
            <a:gdLst>
              <a:gd name="T0" fmla="*/ 0 w 2"/>
              <a:gd name="T1" fmla="*/ 2 h 2"/>
              <a:gd name="T2" fmla="*/ 2 w 2"/>
              <a:gd name="T3" fmla="*/ 2 h 2"/>
              <a:gd name="T4" fmla="*/ 0 w 2"/>
              <a:gd name="T5" fmla="*/ 0 h 2"/>
              <a:gd name="T6" fmla="*/ 0 w 2"/>
              <a:gd name="T7" fmla="*/ 2 h 2"/>
            </a:gdLst>
            <a:ahLst/>
            <a:cxnLst>
              <a:cxn ang="0">
                <a:pos x="T0" y="T1"/>
              </a:cxn>
              <a:cxn ang="0">
                <a:pos x="T2" y="T3"/>
              </a:cxn>
              <a:cxn ang="0">
                <a:pos x="T4" y="T5"/>
              </a:cxn>
              <a:cxn ang="0">
                <a:pos x="T6" y="T7"/>
              </a:cxn>
            </a:cxnLst>
            <a:rect l="0" t="0" r="r" b="b"/>
            <a:pathLst>
              <a:path w="2" h="2">
                <a:moveTo>
                  <a:pt x="0" y="2"/>
                </a:moveTo>
                <a:lnTo>
                  <a:pt x="2" y="2"/>
                </a:lnTo>
                <a:lnTo>
                  <a:pt x="0" y="0"/>
                </a:lnTo>
                <a:lnTo>
                  <a:pt x="0" y="2"/>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7250" name="Rectangle 1215"/>
          <p:cNvSpPr>
            <a:spLocks noChangeArrowheads="1"/>
          </p:cNvSpPr>
          <p:nvPr/>
        </p:nvSpPr>
        <p:spPr bwMode="auto">
          <a:xfrm>
            <a:off x="595313" y="627063"/>
            <a:ext cx="1587" cy="1587"/>
          </a:xfrm>
          <a:prstGeom prst="rect">
            <a:avLst/>
          </a:prstGeom>
          <a:solidFill>
            <a:srgbClr val="000000"/>
          </a:solidFill>
          <a:ln>
            <a:noFill/>
          </a:ln>
          <a:effectLst/>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p>
        </p:txBody>
      </p:sp>
      <p:sp>
        <p:nvSpPr>
          <p:cNvPr id="7251" name="Freeform 1217"/>
          <p:cNvSpPr>
            <a:spLocks/>
          </p:cNvSpPr>
          <p:nvPr/>
        </p:nvSpPr>
        <p:spPr bwMode="auto">
          <a:xfrm>
            <a:off x="595313" y="627063"/>
            <a:ext cx="1587" cy="1587"/>
          </a:xfrm>
          <a:custGeom>
            <a:avLst/>
            <a:gdLst>
              <a:gd name="T0" fmla="*/ 0 w 1587"/>
              <a:gd name="T1" fmla="*/ 0 h 1587"/>
              <a:gd name="T2" fmla="*/ 0 w 1587"/>
              <a:gd name="T3" fmla="*/ 0 h 1587"/>
            </a:gdLst>
            <a:ahLst/>
            <a:cxnLst>
              <a:cxn ang="0">
                <a:pos x="T0" y="T1"/>
              </a:cxn>
              <a:cxn ang="0">
                <a:pos x="T2" y="T3"/>
              </a:cxn>
            </a:cxnLst>
            <a:rect l="0" t="0" r="r" b="b"/>
            <a:pathLst>
              <a:path w="1587" h="1587">
                <a:moveTo>
                  <a:pt x="0" y="0"/>
                </a:moveTo>
                <a:lnTo>
                  <a:pt x="0" y="0"/>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7252" name="Freeform 1219"/>
          <p:cNvSpPr>
            <a:spLocks/>
          </p:cNvSpPr>
          <p:nvPr/>
        </p:nvSpPr>
        <p:spPr bwMode="auto">
          <a:xfrm>
            <a:off x="731838" y="541338"/>
            <a:ext cx="1587" cy="1587"/>
          </a:xfrm>
          <a:custGeom>
            <a:avLst/>
            <a:gdLst>
              <a:gd name="T0" fmla="*/ 0 w 1587"/>
              <a:gd name="T1" fmla="*/ 0 h 1587"/>
              <a:gd name="T2" fmla="*/ 0 w 1587"/>
              <a:gd name="T3" fmla="*/ 0 h 1587"/>
            </a:gdLst>
            <a:ahLst/>
            <a:cxnLst>
              <a:cxn ang="0">
                <a:pos x="T0" y="T1"/>
              </a:cxn>
              <a:cxn ang="0">
                <a:pos x="T2" y="T3"/>
              </a:cxn>
            </a:cxnLst>
            <a:rect l="0" t="0" r="r" b="b"/>
            <a:pathLst>
              <a:path w="1587" h="1587">
                <a:moveTo>
                  <a:pt x="0" y="0"/>
                </a:moveTo>
                <a:lnTo>
                  <a:pt x="0" y="0"/>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7253" name="Freeform 1221"/>
          <p:cNvSpPr>
            <a:spLocks/>
          </p:cNvSpPr>
          <p:nvPr/>
        </p:nvSpPr>
        <p:spPr bwMode="auto">
          <a:xfrm>
            <a:off x="731838" y="541338"/>
            <a:ext cx="3175" cy="3175"/>
          </a:xfrm>
          <a:custGeom>
            <a:avLst/>
            <a:gdLst>
              <a:gd name="T0" fmla="*/ 2 w 2"/>
              <a:gd name="T1" fmla="*/ 0 h 2"/>
              <a:gd name="T2" fmla="*/ 2 w 2"/>
              <a:gd name="T3" fmla="*/ 0 h 2"/>
              <a:gd name="T4" fmla="*/ 0 w 2"/>
              <a:gd name="T5" fmla="*/ 0 h 2"/>
              <a:gd name="T6" fmla="*/ 0 w 2"/>
              <a:gd name="T7" fmla="*/ 2 h 2"/>
              <a:gd name="T8" fmla="*/ 2 w 2"/>
              <a:gd name="T9" fmla="*/ 0 h 2"/>
              <a:gd name="T10" fmla="*/ 0 w 2"/>
              <a:gd name="T11" fmla="*/ 0 h 2"/>
              <a:gd name="T12" fmla="*/ 0 w 2"/>
              <a:gd name="T13" fmla="*/ 2 h 2"/>
              <a:gd name="T14" fmla="*/ 2 w 2"/>
              <a:gd name="T15" fmla="*/ 0 h 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7254" name="Freeform 1234"/>
          <p:cNvSpPr>
            <a:spLocks/>
          </p:cNvSpPr>
          <p:nvPr/>
        </p:nvSpPr>
        <p:spPr bwMode="auto">
          <a:xfrm>
            <a:off x="722313" y="550863"/>
            <a:ext cx="3175" cy="1587"/>
          </a:xfrm>
          <a:custGeom>
            <a:avLst/>
            <a:gdLst>
              <a:gd name="T0" fmla="*/ 0 w 2"/>
              <a:gd name="T1" fmla="*/ 0 h 1587"/>
              <a:gd name="T2" fmla="*/ 0 w 2"/>
              <a:gd name="T3" fmla="*/ 0 h 1587"/>
              <a:gd name="T4" fmla="*/ 2 w 2"/>
              <a:gd name="T5" fmla="*/ 0 h 1587"/>
              <a:gd name="T6" fmla="*/ 0 w 2"/>
              <a:gd name="T7" fmla="*/ 0 h 1587"/>
              <a:gd name="T8" fmla="*/ 2 w 2"/>
              <a:gd name="T9" fmla="*/ 0 h 1587"/>
              <a:gd name="T10" fmla="*/ 0 w 2"/>
              <a:gd name="T11" fmla="*/ 0 h 1587"/>
              <a:gd name="T12" fmla="*/ 2 w 2"/>
              <a:gd name="T13" fmla="*/ 0 h 1587"/>
              <a:gd name="T14" fmla="*/ 0 w 2"/>
              <a:gd name="T15" fmla="*/ 0 h 158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cxnSp>
        <p:nvCxnSpPr>
          <p:cNvPr id="7255" name="Line 1237"/>
          <p:cNvCxnSpPr>
            <a:cxnSpLocks noChangeShapeType="1"/>
          </p:cNvCxnSpPr>
          <p:nvPr/>
        </p:nvCxnSpPr>
        <p:spPr bwMode="auto">
          <a:xfrm>
            <a:off x="728663" y="544513"/>
            <a:ext cx="1587" cy="1587"/>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56" name="Line 1238"/>
          <p:cNvCxnSpPr>
            <a:cxnSpLocks noChangeShapeType="1"/>
          </p:cNvCxnSpPr>
          <p:nvPr/>
        </p:nvCxnSpPr>
        <p:spPr bwMode="auto">
          <a:xfrm>
            <a:off x="728663" y="544513"/>
            <a:ext cx="1587" cy="1587"/>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57" name="Freeform 1240"/>
          <p:cNvSpPr>
            <a:spLocks/>
          </p:cNvSpPr>
          <p:nvPr/>
        </p:nvSpPr>
        <p:spPr bwMode="auto">
          <a:xfrm>
            <a:off x="728663" y="541338"/>
            <a:ext cx="1587" cy="3175"/>
          </a:xfrm>
          <a:custGeom>
            <a:avLst/>
            <a:gdLst>
              <a:gd name="T0" fmla="*/ 0 w 1587"/>
              <a:gd name="T1" fmla="*/ 2 h 2"/>
              <a:gd name="T2" fmla="*/ 0 w 1587"/>
              <a:gd name="T3" fmla="*/ 2 h 2"/>
              <a:gd name="T4" fmla="*/ 0 w 1587"/>
              <a:gd name="T5" fmla="*/ 0 h 2"/>
              <a:gd name="T6" fmla="*/ 0 w 1587"/>
              <a:gd name="T7" fmla="*/ 2 h 2"/>
            </a:gdLst>
            <a:ahLst/>
            <a:cxnLst>
              <a:cxn ang="0">
                <a:pos x="T0" y="T1"/>
              </a:cxn>
              <a:cxn ang="0">
                <a:pos x="T2" y="T3"/>
              </a:cxn>
              <a:cxn ang="0">
                <a:pos x="T4" y="T5"/>
              </a:cxn>
              <a:cxn ang="0">
                <a:pos x="T6" y="T7"/>
              </a:cxn>
            </a:cxnLst>
            <a:rect l="0" t="0" r="r" b="b"/>
            <a:pathLst>
              <a:path w="1587" h="2">
                <a:moveTo>
                  <a:pt x="0" y="2"/>
                </a:moveTo>
                <a:lnTo>
                  <a:pt x="0" y="2"/>
                </a:lnTo>
                <a:lnTo>
                  <a:pt x="0" y="0"/>
                </a:lnTo>
                <a:lnTo>
                  <a:pt x="0" y="2"/>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7258" name="Freeform 1243"/>
          <p:cNvSpPr>
            <a:spLocks/>
          </p:cNvSpPr>
          <p:nvPr/>
        </p:nvSpPr>
        <p:spPr bwMode="auto">
          <a:xfrm>
            <a:off x="728663" y="538163"/>
            <a:ext cx="3175" cy="3175"/>
          </a:xfrm>
          <a:custGeom>
            <a:avLst/>
            <a:gdLst>
              <a:gd name="T0" fmla="*/ 2 w 2"/>
              <a:gd name="T1" fmla="*/ 2 h 2"/>
              <a:gd name="T2" fmla="*/ 2 w 2"/>
              <a:gd name="T3" fmla="*/ 2 h 2"/>
              <a:gd name="T4" fmla="*/ 0 w 2"/>
              <a:gd name="T5" fmla="*/ 2 h 2"/>
              <a:gd name="T6" fmla="*/ 2 w 2"/>
              <a:gd name="T7" fmla="*/ 2 h 2"/>
              <a:gd name="T8" fmla="*/ 0 w 2"/>
              <a:gd name="T9" fmla="*/ 2 h 2"/>
              <a:gd name="T10" fmla="*/ 2 w 2"/>
              <a:gd name="T11" fmla="*/ 2 h 2"/>
              <a:gd name="T12" fmla="*/ 0 w 2"/>
              <a:gd name="T13" fmla="*/ 0 h 2"/>
              <a:gd name="T14" fmla="*/ 0 w 2"/>
              <a:gd name="T15" fmla="*/ 2 h 2"/>
              <a:gd name="T16" fmla="*/ 2 w 2"/>
              <a:gd name="T17"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7259" name="Freeform 1246"/>
          <p:cNvSpPr>
            <a:spLocks/>
          </p:cNvSpPr>
          <p:nvPr/>
        </p:nvSpPr>
        <p:spPr bwMode="auto">
          <a:xfrm>
            <a:off x="725488" y="547688"/>
            <a:ext cx="3175" cy="3175"/>
          </a:xfrm>
          <a:custGeom>
            <a:avLst/>
            <a:gdLst>
              <a:gd name="T0" fmla="*/ 0 w 2"/>
              <a:gd name="T1" fmla="*/ 2 h 2"/>
              <a:gd name="T2" fmla="*/ 0 w 2"/>
              <a:gd name="T3" fmla="*/ 2 h 2"/>
              <a:gd name="T4" fmla="*/ 2 w 2"/>
              <a:gd name="T5" fmla="*/ 0 h 2"/>
              <a:gd name="T6" fmla="*/ 0 w 2"/>
              <a:gd name="T7" fmla="*/ 0 h 2"/>
              <a:gd name="T8" fmla="*/ 0 w 2"/>
              <a:gd name="T9" fmla="*/ 2 h 2"/>
              <a:gd name="T10" fmla="*/ 2 w 2"/>
              <a:gd name="T11" fmla="*/ 0 h 2"/>
              <a:gd name="T12" fmla="*/ 0 w 2"/>
              <a:gd name="T13" fmla="*/ 0 h 2"/>
              <a:gd name="T14" fmla="*/ 0 w 2"/>
              <a:gd name="T15" fmla="*/ 2 h 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7260" name="Freeform 1250"/>
          <p:cNvSpPr>
            <a:spLocks/>
          </p:cNvSpPr>
          <p:nvPr/>
        </p:nvSpPr>
        <p:spPr bwMode="auto">
          <a:xfrm>
            <a:off x="731838" y="530225"/>
            <a:ext cx="3175" cy="1588"/>
          </a:xfrm>
          <a:custGeom>
            <a:avLst/>
            <a:gdLst>
              <a:gd name="T0" fmla="*/ 2 w 2"/>
              <a:gd name="T1" fmla="*/ 0 h 1588"/>
              <a:gd name="T2" fmla="*/ 0 w 2"/>
              <a:gd name="T3" fmla="*/ 0 h 1588"/>
              <a:gd name="T4" fmla="*/ 2 w 2"/>
              <a:gd name="T5" fmla="*/ 0 h 1588"/>
            </a:gdLst>
            <a:ahLst/>
            <a:cxnLst>
              <a:cxn ang="0">
                <a:pos x="T0" y="T1"/>
              </a:cxn>
              <a:cxn ang="0">
                <a:pos x="T2" y="T3"/>
              </a:cxn>
              <a:cxn ang="0">
                <a:pos x="T4" y="T5"/>
              </a:cxn>
            </a:cxnLst>
            <a:rect l="0" t="0" r="r" b="b"/>
            <a:pathLst>
              <a:path w="2" h="1588">
                <a:moveTo>
                  <a:pt x="2" y="0"/>
                </a:moveTo>
                <a:lnTo>
                  <a:pt x="0" y="0"/>
                </a:lnTo>
                <a:lnTo>
                  <a:pt x="2" y="0"/>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7261" name="Freeform 1252"/>
          <p:cNvSpPr>
            <a:spLocks/>
          </p:cNvSpPr>
          <p:nvPr/>
        </p:nvSpPr>
        <p:spPr bwMode="auto">
          <a:xfrm>
            <a:off x="731838" y="527050"/>
            <a:ext cx="3175" cy="7938"/>
          </a:xfrm>
          <a:custGeom>
            <a:avLst/>
            <a:gdLst>
              <a:gd name="T0" fmla="*/ 2 w 2"/>
              <a:gd name="T1" fmla="*/ 2 h 5"/>
              <a:gd name="T2" fmla="*/ 2 w 2"/>
              <a:gd name="T3" fmla="*/ 2 h 5"/>
              <a:gd name="T4" fmla="*/ 0 w 2"/>
              <a:gd name="T5" fmla="*/ 0 h 5"/>
              <a:gd name="T6" fmla="*/ 0 w 2"/>
              <a:gd name="T7" fmla="*/ 2 h 5"/>
              <a:gd name="T8" fmla="*/ 2 w 2"/>
              <a:gd name="T9" fmla="*/ 5 h 5"/>
              <a:gd name="T10" fmla="*/ 2 w 2"/>
              <a:gd name="T11" fmla="*/ 2 h 5"/>
              <a:gd name="T12" fmla="*/ 0 w 2"/>
              <a:gd name="T13" fmla="*/ 0 h 5"/>
              <a:gd name="T14" fmla="*/ 0 w 2"/>
              <a:gd name="T15" fmla="*/ 2 h 5"/>
              <a:gd name="T16" fmla="*/ 2 w 2"/>
              <a:gd name="T17" fmla="*/ 5 h 5"/>
              <a:gd name="T18" fmla="*/ 2 w 2"/>
              <a:gd name="T1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7262" name="Freeform 1255"/>
          <p:cNvSpPr>
            <a:spLocks/>
          </p:cNvSpPr>
          <p:nvPr/>
        </p:nvSpPr>
        <p:spPr bwMode="auto">
          <a:xfrm>
            <a:off x="712788" y="550863"/>
            <a:ext cx="3175" cy="1587"/>
          </a:xfrm>
          <a:custGeom>
            <a:avLst/>
            <a:gdLst>
              <a:gd name="T0" fmla="*/ 0 w 2"/>
              <a:gd name="T1" fmla="*/ 0 h 1587"/>
              <a:gd name="T2" fmla="*/ 2 w 2"/>
              <a:gd name="T3" fmla="*/ 0 h 1587"/>
              <a:gd name="T4" fmla="*/ 0 w 2"/>
              <a:gd name="T5" fmla="*/ 0 h 1587"/>
              <a:gd name="T6" fmla="*/ 2 w 2"/>
              <a:gd name="T7" fmla="*/ 0 h 1587"/>
              <a:gd name="T8" fmla="*/ 0 w 2"/>
              <a:gd name="T9" fmla="*/ 0 h 1587"/>
            </a:gdLst>
            <a:ahLst/>
            <a:cxnLst>
              <a:cxn ang="0">
                <a:pos x="T0" y="T1"/>
              </a:cxn>
              <a:cxn ang="0">
                <a:pos x="T2" y="T3"/>
              </a:cxn>
              <a:cxn ang="0">
                <a:pos x="T4" y="T5"/>
              </a:cxn>
              <a:cxn ang="0">
                <a:pos x="T6" y="T7"/>
              </a:cxn>
              <a:cxn ang="0">
                <a:pos x="T8" y="T9"/>
              </a:cxn>
            </a:cxnLst>
            <a:rect l="0" t="0" r="r" b="b"/>
            <a:pathLst>
              <a:path w="2" h="1587">
                <a:moveTo>
                  <a:pt x="0" y="0"/>
                </a:moveTo>
                <a:lnTo>
                  <a:pt x="2" y="0"/>
                </a:lnTo>
                <a:lnTo>
                  <a:pt x="0" y="0"/>
                </a:lnTo>
                <a:lnTo>
                  <a:pt x="2" y="0"/>
                </a:lnTo>
                <a:lnTo>
                  <a:pt x="0" y="0"/>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7263" name="Rectangle 1256"/>
          <p:cNvSpPr>
            <a:spLocks noChangeArrowheads="1"/>
          </p:cNvSpPr>
          <p:nvPr/>
        </p:nvSpPr>
        <p:spPr bwMode="auto">
          <a:xfrm>
            <a:off x="722313" y="550863"/>
            <a:ext cx="1587" cy="1587"/>
          </a:xfrm>
          <a:prstGeom prst="rect">
            <a:avLst/>
          </a:prstGeom>
          <a:solidFill>
            <a:srgbClr val="FFFFFF"/>
          </a:solidFill>
          <a:ln>
            <a:noFill/>
          </a:ln>
          <a:effectLst/>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p>
        </p:txBody>
      </p:sp>
      <p:sp>
        <p:nvSpPr>
          <p:cNvPr id="7264" name="Freeform 1258"/>
          <p:cNvSpPr>
            <a:spLocks/>
          </p:cNvSpPr>
          <p:nvPr/>
        </p:nvSpPr>
        <p:spPr bwMode="auto">
          <a:xfrm>
            <a:off x="722313" y="550863"/>
            <a:ext cx="1587" cy="1587"/>
          </a:xfrm>
          <a:custGeom>
            <a:avLst/>
            <a:gdLst>
              <a:gd name="T0" fmla="*/ 0 w 1587"/>
              <a:gd name="T1" fmla="*/ 0 h 1587"/>
              <a:gd name="T2" fmla="*/ 0 w 1587"/>
              <a:gd name="T3" fmla="*/ 0 h 1587"/>
            </a:gdLst>
            <a:ahLst/>
            <a:cxnLst>
              <a:cxn ang="0">
                <a:pos x="T0" y="T1"/>
              </a:cxn>
              <a:cxn ang="0">
                <a:pos x="T2" y="T3"/>
              </a:cxn>
            </a:cxnLst>
            <a:rect l="0" t="0" r="r" b="b"/>
            <a:pathLst>
              <a:path w="1587" h="1587">
                <a:moveTo>
                  <a:pt x="0" y="0"/>
                </a:moveTo>
                <a:lnTo>
                  <a:pt x="0" y="0"/>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7265" name="Freeform 1266"/>
          <p:cNvSpPr>
            <a:spLocks/>
          </p:cNvSpPr>
          <p:nvPr/>
        </p:nvSpPr>
        <p:spPr bwMode="auto">
          <a:xfrm>
            <a:off x="728663" y="534988"/>
            <a:ext cx="1587" cy="1587"/>
          </a:xfrm>
          <a:custGeom>
            <a:avLst/>
            <a:gdLst>
              <a:gd name="T0" fmla="*/ 0 w 1587"/>
              <a:gd name="T1" fmla="*/ 0 h 1587"/>
              <a:gd name="T2" fmla="*/ 0 w 1587"/>
              <a:gd name="T3" fmla="*/ 0 h 1587"/>
            </a:gdLst>
            <a:ahLst/>
            <a:cxnLst>
              <a:cxn ang="0">
                <a:pos x="T0" y="T1"/>
              </a:cxn>
              <a:cxn ang="0">
                <a:pos x="T2" y="T3"/>
              </a:cxn>
            </a:cxnLst>
            <a:rect l="0" t="0" r="r" b="b"/>
            <a:pathLst>
              <a:path w="1587" h="1587">
                <a:moveTo>
                  <a:pt x="0" y="0"/>
                </a:moveTo>
                <a:lnTo>
                  <a:pt x="0" y="0"/>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7266" name="Freeform 1269"/>
          <p:cNvSpPr>
            <a:spLocks/>
          </p:cNvSpPr>
          <p:nvPr/>
        </p:nvSpPr>
        <p:spPr bwMode="auto">
          <a:xfrm>
            <a:off x="728663" y="530225"/>
            <a:ext cx="3175" cy="4763"/>
          </a:xfrm>
          <a:custGeom>
            <a:avLst/>
            <a:gdLst>
              <a:gd name="T0" fmla="*/ 0 w 2"/>
              <a:gd name="T1" fmla="*/ 3 h 3"/>
              <a:gd name="T2" fmla="*/ 2 w 2"/>
              <a:gd name="T3" fmla="*/ 0 h 3"/>
              <a:gd name="T4" fmla="*/ 0 w 2"/>
              <a:gd name="T5" fmla="*/ 0 h 3"/>
              <a:gd name="T6" fmla="*/ 0 w 2"/>
              <a:gd name="T7" fmla="*/ 3 h 3"/>
              <a:gd name="T8" fmla="*/ 2 w 2"/>
              <a:gd name="T9" fmla="*/ 0 h 3"/>
              <a:gd name="T10" fmla="*/ 0 w 2"/>
              <a:gd name="T11" fmla="*/ 0 h 3"/>
              <a:gd name="T12" fmla="*/ 0 w 2"/>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2" h="3">
                <a:moveTo>
                  <a:pt x="0" y="3"/>
                </a:moveTo>
                <a:lnTo>
                  <a:pt x="2" y="0"/>
                </a:lnTo>
                <a:lnTo>
                  <a:pt x="0" y="0"/>
                </a:lnTo>
                <a:lnTo>
                  <a:pt x="0" y="3"/>
                </a:lnTo>
                <a:lnTo>
                  <a:pt x="2" y="0"/>
                </a:lnTo>
                <a:lnTo>
                  <a:pt x="0" y="0"/>
                </a:lnTo>
                <a:lnTo>
                  <a:pt x="0" y="3"/>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cxnSp>
        <p:nvCxnSpPr>
          <p:cNvPr id="7267" name="Line 1270"/>
          <p:cNvCxnSpPr>
            <a:cxnSpLocks noChangeShapeType="1"/>
          </p:cNvCxnSpPr>
          <p:nvPr/>
        </p:nvCxnSpPr>
        <p:spPr bwMode="auto">
          <a:xfrm>
            <a:off x="728663" y="530225"/>
            <a:ext cx="1587" cy="158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68" name="Line 1271"/>
          <p:cNvCxnSpPr>
            <a:cxnSpLocks noChangeShapeType="1"/>
          </p:cNvCxnSpPr>
          <p:nvPr/>
        </p:nvCxnSpPr>
        <p:spPr bwMode="auto">
          <a:xfrm>
            <a:off x="728663" y="530225"/>
            <a:ext cx="1587" cy="158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69" name="Rectangle 1272"/>
          <p:cNvSpPr>
            <a:spLocks noChangeArrowheads="1"/>
          </p:cNvSpPr>
          <p:nvPr/>
        </p:nvSpPr>
        <p:spPr bwMode="auto">
          <a:xfrm>
            <a:off x="728663" y="530225"/>
            <a:ext cx="1587" cy="1588"/>
          </a:xfrm>
          <a:prstGeom prst="rect">
            <a:avLst/>
          </a:prstGeom>
          <a:solidFill>
            <a:srgbClr val="FFFFFF"/>
          </a:solidFill>
          <a:ln>
            <a:noFill/>
          </a:ln>
          <a:effectLst/>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p>
        </p:txBody>
      </p:sp>
      <p:sp>
        <p:nvSpPr>
          <p:cNvPr id="7270" name="Rectangle 1273"/>
          <p:cNvSpPr>
            <a:spLocks noChangeArrowheads="1"/>
          </p:cNvSpPr>
          <p:nvPr/>
        </p:nvSpPr>
        <p:spPr bwMode="auto">
          <a:xfrm>
            <a:off x="728663" y="530225"/>
            <a:ext cx="1587"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p>
        </p:txBody>
      </p:sp>
      <p:cxnSp>
        <p:nvCxnSpPr>
          <p:cNvPr id="7271" name="Line 1274"/>
          <p:cNvCxnSpPr>
            <a:cxnSpLocks noChangeShapeType="1"/>
          </p:cNvCxnSpPr>
          <p:nvPr/>
        </p:nvCxnSpPr>
        <p:spPr bwMode="auto">
          <a:xfrm>
            <a:off x="728663" y="527050"/>
            <a:ext cx="1587" cy="158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72" name="Line 1275"/>
          <p:cNvCxnSpPr>
            <a:cxnSpLocks noChangeShapeType="1"/>
          </p:cNvCxnSpPr>
          <p:nvPr/>
        </p:nvCxnSpPr>
        <p:spPr bwMode="auto">
          <a:xfrm>
            <a:off x="728663" y="527050"/>
            <a:ext cx="1587" cy="158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73" name="Freeform 1277"/>
          <p:cNvSpPr>
            <a:spLocks/>
          </p:cNvSpPr>
          <p:nvPr/>
        </p:nvSpPr>
        <p:spPr bwMode="auto">
          <a:xfrm>
            <a:off x="728663" y="523875"/>
            <a:ext cx="1587" cy="3175"/>
          </a:xfrm>
          <a:custGeom>
            <a:avLst/>
            <a:gdLst>
              <a:gd name="T0" fmla="*/ 0 w 1587"/>
              <a:gd name="T1" fmla="*/ 2 h 2"/>
              <a:gd name="T2" fmla="*/ 0 w 1587"/>
              <a:gd name="T3" fmla="*/ 2 h 2"/>
              <a:gd name="T4" fmla="*/ 0 w 1587"/>
              <a:gd name="T5" fmla="*/ 0 h 2"/>
              <a:gd name="T6" fmla="*/ 0 w 1587"/>
              <a:gd name="T7" fmla="*/ 2 h 2"/>
            </a:gdLst>
            <a:ahLst/>
            <a:cxnLst>
              <a:cxn ang="0">
                <a:pos x="T0" y="T1"/>
              </a:cxn>
              <a:cxn ang="0">
                <a:pos x="T2" y="T3"/>
              </a:cxn>
              <a:cxn ang="0">
                <a:pos x="T4" y="T5"/>
              </a:cxn>
              <a:cxn ang="0">
                <a:pos x="T6" y="T7"/>
              </a:cxn>
            </a:cxnLst>
            <a:rect l="0" t="0" r="r" b="b"/>
            <a:pathLst>
              <a:path w="1587" h="2">
                <a:moveTo>
                  <a:pt x="0" y="2"/>
                </a:moveTo>
                <a:lnTo>
                  <a:pt x="0" y="2"/>
                </a:lnTo>
                <a:lnTo>
                  <a:pt x="0" y="0"/>
                </a:lnTo>
                <a:lnTo>
                  <a:pt x="0" y="2"/>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7274" name="Freeform 1287"/>
          <p:cNvSpPr>
            <a:spLocks/>
          </p:cNvSpPr>
          <p:nvPr/>
        </p:nvSpPr>
        <p:spPr bwMode="auto">
          <a:xfrm>
            <a:off x="719138" y="514350"/>
            <a:ext cx="3175" cy="3175"/>
          </a:xfrm>
          <a:custGeom>
            <a:avLst/>
            <a:gdLst>
              <a:gd name="T0" fmla="*/ 0 w 2"/>
              <a:gd name="T1" fmla="*/ 0 h 2"/>
              <a:gd name="T2" fmla="*/ 0 w 2"/>
              <a:gd name="T3" fmla="*/ 2 h 2"/>
              <a:gd name="T4" fmla="*/ 2 w 2"/>
              <a:gd name="T5" fmla="*/ 2 h 2"/>
              <a:gd name="T6" fmla="*/ 2 w 2"/>
              <a:gd name="T7" fmla="*/ 0 h 2"/>
              <a:gd name="T8" fmla="*/ 0 w 2"/>
              <a:gd name="T9" fmla="*/ 0 h 2"/>
              <a:gd name="T10" fmla="*/ 0 w 2"/>
              <a:gd name="T11" fmla="*/ 2 h 2"/>
              <a:gd name="T12" fmla="*/ 2 w 2"/>
              <a:gd name="T13" fmla="*/ 2 h 2"/>
              <a:gd name="T14" fmla="*/ 0 w 2"/>
              <a:gd name="T15" fmla="*/ 0 h 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7275" name="Freeform 1290"/>
          <p:cNvSpPr>
            <a:spLocks/>
          </p:cNvSpPr>
          <p:nvPr/>
        </p:nvSpPr>
        <p:spPr bwMode="auto">
          <a:xfrm>
            <a:off x="719138" y="517525"/>
            <a:ext cx="3175" cy="3175"/>
          </a:xfrm>
          <a:custGeom>
            <a:avLst/>
            <a:gdLst>
              <a:gd name="T0" fmla="*/ 0 w 2"/>
              <a:gd name="T1" fmla="*/ 2 h 2"/>
              <a:gd name="T2" fmla="*/ 0 w 2"/>
              <a:gd name="T3" fmla="*/ 2 h 2"/>
              <a:gd name="T4" fmla="*/ 2 w 2"/>
              <a:gd name="T5" fmla="*/ 2 h 2"/>
              <a:gd name="T6" fmla="*/ 2 w 2"/>
              <a:gd name="T7" fmla="*/ 0 h 2"/>
              <a:gd name="T8" fmla="*/ 0 w 2"/>
              <a:gd name="T9" fmla="*/ 0 h 2"/>
              <a:gd name="T10" fmla="*/ 2 w 2"/>
              <a:gd name="T11" fmla="*/ 0 h 2"/>
              <a:gd name="T12" fmla="*/ 0 w 2"/>
              <a:gd name="T13" fmla="*/ 0 h 2"/>
              <a:gd name="T14" fmla="*/ 0 w 2"/>
              <a:gd name="T15" fmla="*/ 2 h 2"/>
              <a:gd name="T16" fmla="*/ 0 w 2"/>
              <a:gd name="T17" fmla="*/ 0 h 2"/>
              <a:gd name="T18" fmla="*/ 0 w 2"/>
              <a:gd name="T19" fmla="*/ 2 h 2"/>
              <a:gd name="T20" fmla="*/ 2 w 2"/>
              <a:gd name="T21" fmla="*/ 2 h 2"/>
              <a:gd name="T22" fmla="*/ 2 w 2"/>
              <a:gd name="T23" fmla="*/ 0 h 2"/>
              <a:gd name="T24" fmla="*/ 0 w 2"/>
              <a:gd name="T25" fmla="*/ 0 h 2"/>
              <a:gd name="T26" fmla="*/ 0 w 2"/>
              <a:gd name="T27" fmla="*/ 2 h 2"/>
              <a:gd name="T28" fmla="*/ 2 w 2"/>
              <a:gd name="T29" fmla="*/ 2 h 2"/>
              <a:gd name="T30" fmla="*/ 0 w 2"/>
              <a:gd name="T31"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7276" name="Rectangle 1335"/>
          <p:cNvSpPr>
            <a:spLocks noChangeArrowheads="1"/>
          </p:cNvSpPr>
          <p:nvPr/>
        </p:nvSpPr>
        <p:spPr bwMode="auto">
          <a:xfrm>
            <a:off x="468313" y="508000"/>
            <a:ext cx="1587" cy="1588"/>
          </a:xfrm>
          <a:prstGeom prst="rect">
            <a:avLst/>
          </a:prstGeom>
          <a:solidFill>
            <a:srgbClr val="000000"/>
          </a:solidFill>
          <a:ln>
            <a:noFill/>
          </a:ln>
          <a:effectLst/>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p>
        </p:txBody>
      </p:sp>
      <p:sp>
        <p:nvSpPr>
          <p:cNvPr id="7277" name="Rectangle 1336"/>
          <p:cNvSpPr>
            <a:spLocks noChangeArrowheads="1"/>
          </p:cNvSpPr>
          <p:nvPr/>
        </p:nvSpPr>
        <p:spPr bwMode="auto">
          <a:xfrm>
            <a:off x="474663" y="495300"/>
            <a:ext cx="1587" cy="1588"/>
          </a:xfrm>
          <a:prstGeom prst="rect">
            <a:avLst/>
          </a:prstGeom>
          <a:solidFill>
            <a:srgbClr val="000000"/>
          </a:solidFill>
          <a:ln>
            <a:noFill/>
          </a:ln>
          <a:effectLst/>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p>
        </p:txBody>
      </p:sp>
      <p:sp>
        <p:nvSpPr>
          <p:cNvPr id="7278" name="Rectangle 1337"/>
          <p:cNvSpPr>
            <a:spLocks noChangeArrowheads="1"/>
          </p:cNvSpPr>
          <p:nvPr/>
        </p:nvSpPr>
        <p:spPr bwMode="auto">
          <a:xfrm>
            <a:off x="474663" y="495300"/>
            <a:ext cx="1587" cy="1588"/>
          </a:xfrm>
          <a:prstGeom prst="rect">
            <a:avLst/>
          </a:prstGeom>
          <a:solidFill>
            <a:srgbClr val="000000"/>
          </a:solidFill>
          <a:ln>
            <a:noFill/>
          </a:ln>
          <a:effectLst/>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p>
        </p:txBody>
      </p:sp>
      <p:sp>
        <p:nvSpPr>
          <p:cNvPr id="7279" name="Rectangle 1340"/>
          <p:cNvSpPr>
            <a:spLocks noChangeArrowheads="1"/>
          </p:cNvSpPr>
          <p:nvPr/>
        </p:nvSpPr>
        <p:spPr bwMode="auto">
          <a:xfrm>
            <a:off x="468313" y="508000"/>
            <a:ext cx="1587" cy="1588"/>
          </a:xfrm>
          <a:prstGeom prst="rect">
            <a:avLst/>
          </a:prstGeom>
          <a:solidFill>
            <a:srgbClr val="FFFFFF"/>
          </a:solidFill>
          <a:ln>
            <a:noFill/>
          </a:ln>
          <a:effectLst/>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p>
        </p:txBody>
      </p:sp>
      <p:sp>
        <p:nvSpPr>
          <p:cNvPr id="7280" name="Rectangle 1341"/>
          <p:cNvSpPr>
            <a:spLocks noChangeArrowheads="1"/>
          </p:cNvSpPr>
          <p:nvPr/>
        </p:nvSpPr>
        <p:spPr bwMode="auto">
          <a:xfrm>
            <a:off x="468313" y="508000"/>
            <a:ext cx="1587" cy="1588"/>
          </a:xfrm>
          <a:prstGeom prst="rect">
            <a:avLst/>
          </a:prstGeom>
          <a:solidFill>
            <a:srgbClr val="FFFFFF"/>
          </a:solidFill>
          <a:ln>
            <a:noFill/>
          </a:ln>
          <a:effectLst/>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p>
        </p:txBody>
      </p:sp>
      <p:sp>
        <p:nvSpPr>
          <p:cNvPr id="7281" name="Rectangle 1342"/>
          <p:cNvSpPr>
            <a:spLocks noChangeArrowheads="1"/>
          </p:cNvSpPr>
          <p:nvPr/>
        </p:nvSpPr>
        <p:spPr bwMode="auto">
          <a:xfrm>
            <a:off x="468313" y="508000"/>
            <a:ext cx="1587" cy="1588"/>
          </a:xfrm>
          <a:prstGeom prst="rect">
            <a:avLst/>
          </a:prstGeom>
          <a:solidFill>
            <a:srgbClr val="FFFFFF"/>
          </a:solidFill>
          <a:ln>
            <a:noFill/>
          </a:ln>
          <a:effectLst/>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p>
        </p:txBody>
      </p:sp>
      <p:sp>
        <p:nvSpPr>
          <p:cNvPr id="7282" name="Rectangle 1343"/>
          <p:cNvSpPr>
            <a:spLocks noChangeArrowheads="1"/>
          </p:cNvSpPr>
          <p:nvPr/>
        </p:nvSpPr>
        <p:spPr bwMode="auto">
          <a:xfrm>
            <a:off x="468313" y="508000"/>
            <a:ext cx="1587" cy="1588"/>
          </a:xfrm>
          <a:prstGeom prst="rect">
            <a:avLst/>
          </a:prstGeom>
          <a:solidFill>
            <a:srgbClr val="000000"/>
          </a:solidFill>
          <a:ln>
            <a:noFill/>
          </a:ln>
          <a:effectLst/>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p>
        </p:txBody>
      </p:sp>
      <p:sp>
        <p:nvSpPr>
          <p:cNvPr id="7283" name="Rectangle 1344"/>
          <p:cNvSpPr>
            <a:spLocks noChangeArrowheads="1"/>
          </p:cNvSpPr>
          <p:nvPr/>
        </p:nvSpPr>
        <p:spPr bwMode="auto">
          <a:xfrm>
            <a:off x="465138" y="485775"/>
            <a:ext cx="1587" cy="3175"/>
          </a:xfrm>
          <a:prstGeom prst="rect">
            <a:avLst/>
          </a:prstGeom>
          <a:solidFill>
            <a:srgbClr val="FFFFFF"/>
          </a:solidFill>
          <a:ln>
            <a:noFill/>
          </a:ln>
          <a:effectLst/>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p>
        </p:txBody>
      </p:sp>
      <p:sp>
        <p:nvSpPr>
          <p:cNvPr id="7284" name="Rectangle 2"/>
          <p:cNvSpPr>
            <a:spLocks noGrp="1" noChangeArrowheads="1"/>
          </p:cNvSpPr>
          <p:nvPr>
            <p:ph type="title"/>
          </p:nvPr>
        </p:nvSpPr>
        <p:spPr bwMode="auto">
          <a:xfrm>
            <a:off x="357188" y="301625"/>
            <a:ext cx="8461375" cy="1208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en-US" altLang="sr-Latn-RS"/>
              <a:t>Click to edit Master title style</a:t>
            </a:r>
          </a:p>
        </p:txBody>
      </p:sp>
      <p:sp>
        <p:nvSpPr>
          <p:cNvPr id="7285" name="Rectangle 3"/>
          <p:cNvSpPr>
            <a:spLocks noGrp="1" noChangeArrowheads="1"/>
          </p:cNvSpPr>
          <p:nvPr>
            <p:ph type="body" idx="1"/>
          </p:nvPr>
        </p:nvSpPr>
        <p:spPr bwMode="auto">
          <a:xfrm>
            <a:off x="357188" y="1697038"/>
            <a:ext cx="8478837" cy="43894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sr-Latn-RS"/>
              <a:t>Paragraph content</a:t>
            </a:r>
          </a:p>
          <a:p>
            <a:pPr lvl="1"/>
            <a:r>
              <a:rPr lang="en-US" altLang="sr-Latn-RS"/>
              <a:t>Bullets</a:t>
            </a:r>
          </a:p>
          <a:p>
            <a:pPr lvl="4"/>
            <a:r>
              <a:rPr lang="en-US" altLang="sr-Latn-RS"/>
              <a:t>Bullets</a:t>
            </a:r>
          </a:p>
          <a:p>
            <a:pPr lvl="3"/>
            <a:r>
              <a:rPr lang="en-US" altLang="sr-Latn-RS"/>
              <a:t>Bullets</a:t>
            </a:r>
          </a:p>
          <a:p>
            <a:pPr lvl="4"/>
            <a:r>
              <a:rPr lang="en-US" altLang="sr-Latn-RS"/>
              <a:t>Bullets</a:t>
            </a:r>
          </a:p>
        </p:txBody>
      </p:sp>
      <p:sp>
        <p:nvSpPr>
          <p:cNvPr id="7286" name="Footer Placeholder 8"/>
          <p:cNvSpPr>
            <a:spLocks noGrp="1" noChangeArrowheads="1"/>
          </p:cNvSpPr>
          <p:nvPr>
            <p:ph type="ftr" sz="quarter" idx="2"/>
          </p:nvPr>
        </p:nvSpPr>
        <p:spPr bwMode="auto">
          <a:xfrm>
            <a:off x="741363" y="6356350"/>
            <a:ext cx="59150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sz="1100">
                <a:solidFill>
                  <a:srgbClr val="595959"/>
                </a:solidFill>
                <a:latin typeface="Arial" charset="0"/>
                <a:cs typeface="Times New Roman" pitchFamily="18" charset="0"/>
              </a:defRPr>
            </a:lvl1pPr>
          </a:lstStyle>
          <a:p>
            <a:r>
              <a:rPr lang="en-US" altLang="sr-Latn-RS"/>
              <a:t>Presentation Title</a:t>
            </a:r>
          </a:p>
        </p:txBody>
      </p:sp>
      <p:sp>
        <p:nvSpPr>
          <p:cNvPr id="7287" name="Slide Number Placeholder 9"/>
          <p:cNvSpPr>
            <a:spLocks noGrp="1" noChangeArrowheads="1"/>
          </p:cNvSpPr>
          <p:nvPr>
            <p:ph type="sldNum" sz="quarter" idx="3"/>
          </p:nvPr>
        </p:nvSpPr>
        <p:spPr bwMode="auto">
          <a:xfrm>
            <a:off x="360363" y="6356350"/>
            <a:ext cx="3175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sz="1100">
                <a:solidFill>
                  <a:srgbClr val="595959"/>
                </a:solidFill>
                <a:latin typeface="Arial" charset="0"/>
                <a:cs typeface="Times New Roman" pitchFamily="18" charset="0"/>
              </a:defRPr>
            </a:lvl1pPr>
          </a:lstStyle>
          <a:p>
            <a:fld id="{A512CA50-2ACC-4DEF-B6AC-6CC19E74047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5546" r:id="rId1"/>
    <p:sldLayoutId id="2147485547" r:id="rId2"/>
    <p:sldLayoutId id="2147485548" r:id="rId3"/>
    <p:sldLayoutId id="2147485549" r:id="rId4"/>
    <p:sldLayoutId id="2147485550" r:id="rId5"/>
    <p:sldLayoutId id="2147485551" r:id="rId6"/>
    <p:sldLayoutId id="2147485552" r:id="rId7"/>
    <p:sldLayoutId id="2147485553" r:id="rId8"/>
    <p:sldLayoutId id="2147485554" r:id="rId9"/>
    <p:sldLayoutId id="2147485555" r:id="rId10"/>
    <p:sldLayoutId id="2147485556" r:id="rId11"/>
  </p:sldLayoutIdLst>
  <p:txStyles>
    <p:titleStyle>
      <a:lvl1pPr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1pPr>
      <a:lvl2pPr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2pPr>
      <a:lvl3pPr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3pPr>
      <a:lvl4pPr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4pPr>
      <a:lvl5pPr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5pPr>
      <a:lvl6pPr marL="457200"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6pPr>
      <a:lvl7pPr marL="914400"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7pPr>
      <a:lvl8pPr marL="1371600"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8pPr>
      <a:lvl9pPr marL="1828800"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9pPr>
    </p:titleStyle>
    <p:bodyStyle>
      <a:lvl1pPr marL="342900" indent="-342900" algn="l" rtl="0" eaLnBrk="0" fontAlgn="base" hangingPunct="0">
        <a:lnSpc>
          <a:spcPct val="150000"/>
        </a:lnSpc>
        <a:spcBef>
          <a:spcPts val="1800"/>
        </a:spcBef>
        <a:spcAft>
          <a:spcPct val="0"/>
        </a:spcAft>
        <a:buClr>
          <a:srgbClr val="404040"/>
        </a:buClr>
        <a:buSzPct val="100000"/>
        <a:defRPr>
          <a:solidFill>
            <a:srgbClr val="595959"/>
          </a:solidFill>
          <a:latin typeface="Arial" charset="0"/>
          <a:ea typeface="MS PGothic" pitchFamily="34" charset="-128"/>
        </a:defRPr>
      </a:lvl1pPr>
      <a:lvl2pPr marL="285750"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2pPr>
      <a:lvl3pPr marL="285750" indent="-285750" algn="l" rtl="0" eaLnBrk="0" fontAlgn="base" hangingPunct="0">
        <a:lnSpc>
          <a:spcPct val="110000"/>
        </a:lnSpc>
        <a:spcBef>
          <a:spcPct val="0"/>
        </a:spcBef>
        <a:spcAft>
          <a:spcPct val="0"/>
        </a:spcAft>
        <a:buClr>
          <a:schemeClr val="tx1"/>
        </a:buClr>
        <a:buSzPct val="100000"/>
        <a:buFont typeface="Arial" charset="0"/>
        <a:buChar char="•"/>
        <a:defRPr>
          <a:solidFill>
            <a:schemeClr val="tx2"/>
          </a:solidFill>
          <a:latin typeface="Arial" charset="0"/>
          <a:ea typeface="MS PGothic" pitchFamily="34" charset="-128"/>
        </a:defRPr>
      </a:lvl3pPr>
      <a:lvl4pPr marL="831850"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4pPr>
      <a:lvl5pPr marL="1196975"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5pPr>
      <a:lvl6pPr marL="1654175"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6pPr>
      <a:lvl7pPr marL="2111375"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7pPr>
      <a:lvl8pPr marL="2568575"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8pPr>
      <a:lvl9pPr marL="3025775"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9pPr>
    </p:bodyStyle>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14" name="Freeform 84"/>
          <p:cNvSpPr>
            <a:spLocks/>
          </p:cNvSpPr>
          <p:nvPr/>
        </p:nvSpPr>
        <p:spPr bwMode="auto">
          <a:xfrm flipH="1">
            <a:off x="8189913" y="6323013"/>
            <a:ext cx="349250" cy="534987"/>
          </a:xfrm>
          <a:custGeom>
            <a:avLst/>
            <a:gdLst>
              <a:gd name="T0" fmla="*/ 0 w 638"/>
              <a:gd name="T1" fmla="*/ 0 h 1194"/>
              <a:gd name="T2" fmla="*/ 38 w 638"/>
              <a:gd name="T3" fmla="*/ 110 h 1194"/>
              <a:gd name="T4" fmla="*/ 78 w 638"/>
              <a:gd name="T5" fmla="*/ 216 h 1194"/>
              <a:gd name="T6" fmla="*/ 106 w 638"/>
              <a:gd name="T7" fmla="*/ 304 h 1194"/>
              <a:gd name="T8" fmla="*/ 136 w 638"/>
              <a:gd name="T9" fmla="*/ 398 h 1194"/>
              <a:gd name="T10" fmla="*/ 164 w 638"/>
              <a:gd name="T11" fmla="*/ 506 h 1194"/>
              <a:gd name="T12" fmla="*/ 206 w 638"/>
              <a:gd name="T13" fmla="*/ 672 h 1194"/>
              <a:gd name="T14" fmla="*/ 236 w 638"/>
              <a:gd name="T15" fmla="*/ 788 h 1194"/>
              <a:gd name="T16" fmla="*/ 272 w 638"/>
              <a:gd name="T17" fmla="*/ 990 h 1194"/>
              <a:gd name="T18" fmla="*/ 286 w 638"/>
              <a:gd name="T19" fmla="*/ 1086 h 1194"/>
              <a:gd name="T20" fmla="*/ 302 w 638"/>
              <a:gd name="T21" fmla="*/ 1194 h 1194"/>
              <a:gd name="T22" fmla="*/ 638 w 638"/>
              <a:gd name="T23" fmla="*/ 1194 h 1194"/>
              <a:gd name="T24" fmla="*/ 624 w 638"/>
              <a:gd name="T25" fmla="*/ 1142 h 1194"/>
              <a:gd name="T26" fmla="*/ 598 w 638"/>
              <a:gd name="T27" fmla="*/ 1060 h 1194"/>
              <a:gd name="T28" fmla="*/ 572 w 638"/>
              <a:gd name="T29" fmla="*/ 980 h 1194"/>
              <a:gd name="T30" fmla="*/ 548 w 638"/>
              <a:gd name="T31" fmla="*/ 912 h 1194"/>
              <a:gd name="T32" fmla="*/ 494 w 638"/>
              <a:gd name="T33" fmla="*/ 784 h 1194"/>
              <a:gd name="T34" fmla="*/ 456 w 638"/>
              <a:gd name="T35" fmla="*/ 698 h 1194"/>
              <a:gd name="T36" fmla="*/ 424 w 638"/>
              <a:gd name="T37" fmla="*/ 626 h 1194"/>
              <a:gd name="T38" fmla="*/ 378 w 638"/>
              <a:gd name="T39" fmla="*/ 532 h 1194"/>
              <a:gd name="T40" fmla="*/ 340 w 638"/>
              <a:gd name="T41" fmla="*/ 470 h 1194"/>
              <a:gd name="T42" fmla="*/ 306 w 638"/>
              <a:gd name="T43" fmla="*/ 414 h 1194"/>
              <a:gd name="T44" fmla="*/ 268 w 638"/>
              <a:gd name="T45" fmla="*/ 342 h 1194"/>
              <a:gd name="T46" fmla="*/ 228 w 638"/>
              <a:gd name="T47" fmla="*/ 286 h 1194"/>
              <a:gd name="T48" fmla="*/ 174 w 638"/>
              <a:gd name="T49" fmla="*/ 210 h 1194"/>
              <a:gd name="T50" fmla="*/ 122 w 638"/>
              <a:gd name="T51" fmla="*/ 140 h 1194"/>
              <a:gd name="T52" fmla="*/ 58 w 638"/>
              <a:gd name="T53" fmla="*/ 52 h 1194"/>
              <a:gd name="T54" fmla="*/ 30 w 638"/>
              <a:gd name="T55" fmla="*/ 20 h 1194"/>
              <a:gd name="T56" fmla="*/ 0 w 638"/>
              <a:gd name="T57" fmla="*/ 0 h 1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8315" name="Freeform 85"/>
          <p:cNvSpPr>
            <a:spLocks/>
          </p:cNvSpPr>
          <p:nvPr/>
        </p:nvSpPr>
        <p:spPr bwMode="auto">
          <a:xfrm flipH="1">
            <a:off x="8545513" y="6146800"/>
            <a:ext cx="246062" cy="165100"/>
          </a:xfrm>
          <a:custGeom>
            <a:avLst/>
            <a:gdLst>
              <a:gd name="T0" fmla="*/ 448 w 448"/>
              <a:gd name="T1" fmla="*/ 372 h 372"/>
              <a:gd name="T2" fmla="*/ 388 w 448"/>
              <a:gd name="T3" fmla="*/ 302 h 372"/>
              <a:gd name="T4" fmla="*/ 280 w 448"/>
              <a:gd name="T5" fmla="*/ 208 h 372"/>
              <a:gd name="T6" fmla="*/ 210 w 448"/>
              <a:gd name="T7" fmla="*/ 142 h 372"/>
              <a:gd name="T8" fmla="*/ 140 w 448"/>
              <a:gd name="T9" fmla="*/ 94 h 372"/>
              <a:gd name="T10" fmla="*/ 64 w 448"/>
              <a:gd name="T11" fmla="*/ 44 h 372"/>
              <a:gd name="T12" fmla="*/ 0 w 448"/>
              <a:gd name="T13" fmla="*/ 0 h 372"/>
              <a:gd name="T14" fmla="*/ 280 w 448"/>
              <a:gd name="T15" fmla="*/ 0 h 372"/>
              <a:gd name="T16" fmla="*/ 300 w 448"/>
              <a:gd name="T17" fmla="*/ 36 h 372"/>
              <a:gd name="T18" fmla="*/ 324 w 448"/>
              <a:gd name="T19" fmla="*/ 82 h 372"/>
              <a:gd name="T20" fmla="*/ 346 w 448"/>
              <a:gd name="T21" fmla="*/ 134 h 372"/>
              <a:gd name="T22" fmla="*/ 378 w 448"/>
              <a:gd name="T23" fmla="*/ 206 h 372"/>
              <a:gd name="T24" fmla="*/ 408 w 448"/>
              <a:gd name="T25" fmla="*/ 264 h 372"/>
              <a:gd name="T26" fmla="*/ 434 w 448"/>
              <a:gd name="T27" fmla="*/ 334 h 372"/>
              <a:gd name="T28" fmla="*/ 448 w 448"/>
              <a:gd name="T29" fmla="*/ 372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8316" name="TextBox 7"/>
          <p:cNvSpPr>
            <a:spLocks noChangeArrowheads="1"/>
          </p:cNvSpPr>
          <p:nvPr/>
        </p:nvSpPr>
        <p:spPr bwMode="auto">
          <a:xfrm>
            <a:off x="8683625" y="6207125"/>
            <a:ext cx="182563" cy="334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endParaRPr lang="sr-Latn-RS" altLang="sr-Latn-RS"/>
          </a:p>
        </p:txBody>
      </p:sp>
      <p:pic>
        <p:nvPicPr>
          <p:cNvPr id="8317" name="Picture 9"/>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784975" y="6337300"/>
            <a:ext cx="2112963"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318" name="Freeform 1682"/>
          <p:cNvSpPr>
            <a:spLocks/>
          </p:cNvSpPr>
          <p:nvPr/>
        </p:nvSpPr>
        <p:spPr bwMode="auto">
          <a:xfrm flipH="1">
            <a:off x="6380163" y="615950"/>
            <a:ext cx="1014412" cy="1895475"/>
          </a:xfrm>
          <a:custGeom>
            <a:avLst/>
            <a:gdLst>
              <a:gd name="T0" fmla="*/ 0 w 638"/>
              <a:gd name="T1" fmla="*/ 0 h 1194"/>
              <a:gd name="T2" fmla="*/ 38 w 638"/>
              <a:gd name="T3" fmla="*/ 110 h 1194"/>
              <a:gd name="T4" fmla="*/ 78 w 638"/>
              <a:gd name="T5" fmla="*/ 216 h 1194"/>
              <a:gd name="T6" fmla="*/ 106 w 638"/>
              <a:gd name="T7" fmla="*/ 304 h 1194"/>
              <a:gd name="T8" fmla="*/ 136 w 638"/>
              <a:gd name="T9" fmla="*/ 398 h 1194"/>
              <a:gd name="T10" fmla="*/ 164 w 638"/>
              <a:gd name="T11" fmla="*/ 506 h 1194"/>
              <a:gd name="T12" fmla="*/ 206 w 638"/>
              <a:gd name="T13" fmla="*/ 672 h 1194"/>
              <a:gd name="T14" fmla="*/ 236 w 638"/>
              <a:gd name="T15" fmla="*/ 788 h 1194"/>
              <a:gd name="T16" fmla="*/ 272 w 638"/>
              <a:gd name="T17" fmla="*/ 990 h 1194"/>
              <a:gd name="T18" fmla="*/ 286 w 638"/>
              <a:gd name="T19" fmla="*/ 1086 h 1194"/>
              <a:gd name="T20" fmla="*/ 302 w 638"/>
              <a:gd name="T21" fmla="*/ 1194 h 1194"/>
              <a:gd name="T22" fmla="*/ 638 w 638"/>
              <a:gd name="T23" fmla="*/ 1194 h 1194"/>
              <a:gd name="T24" fmla="*/ 624 w 638"/>
              <a:gd name="T25" fmla="*/ 1142 h 1194"/>
              <a:gd name="T26" fmla="*/ 598 w 638"/>
              <a:gd name="T27" fmla="*/ 1060 h 1194"/>
              <a:gd name="T28" fmla="*/ 572 w 638"/>
              <a:gd name="T29" fmla="*/ 980 h 1194"/>
              <a:gd name="T30" fmla="*/ 548 w 638"/>
              <a:gd name="T31" fmla="*/ 912 h 1194"/>
              <a:gd name="T32" fmla="*/ 494 w 638"/>
              <a:gd name="T33" fmla="*/ 784 h 1194"/>
              <a:gd name="T34" fmla="*/ 456 w 638"/>
              <a:gd name="T35" fmla="*/ 698 h 1194"/>
              <a:gd name="T36" fmla="*/ 424 w 638"/>
              <a:gd name="T37" fmla="*/ 626 h 1194"/>
              <a:gd name="T38" fmla="*/ 378 w 638"/>
              <a:gd name="T39" fmla="*/ 532 h 1194"/>
              <a:gd name="T40" fmla="*/ 340 w 638"/>
              <a:gd name="T41" fmla="*/ 470 h 1194"/>
              <a:gd name="T42" fmla="*/ 306 w 638"/>
              <a:gd name="T43" fmla="*/ 414 h 1194"/>
              <a:gd name="T44" fmla="*/ 268 w 638"/>
              <a:gd name="T45" fmla="*/ 342 h 1194"/>
              <a:gd name="T46" fmla="*/ 228 w 638"/>
              <a:gd name="T47" fmla="*/ 286 h 1194"/>
              <a:gd name="T48" fmla="*/ 174 w 638"/>
              <a:gd name="T49" fmla="*/ 210 h 1194"/>
              <a:gd name="T50" fmla="*/ 122 w 638"/>
              <a:gd name="T51" fmla="*/ 140 h 1194"/>
              <a:gd name="T52" fmla="*/ 58 w 638"/>
              <a:gd name="T53" fmla="*/ 52 h 1194"/>
              <a:gd name="T54" fmla="*/ 30 w 638"/>
              <a:gd name="T55" fmla="*/ 20 h 1194"/>
              <a:gd name="T56" fmla="*/ 0 w 638"/>
              <a:gd name="T57" fmla="*/ 0 h 1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8319" name="Freeform 1683"/>
          <p:cNvSpPr>
            <a:spLocks/>
          </p:cNvSpPr>
          <p:nvPr/>
        </p:nvSpPr>
        <p:spPr bwMode="auto">
          <a:xfrm flipH="1">
            <a:off x="7410450" y="3175"/>
            <a:ext cx="712788" cy="584200"/>
          </a:xfrm>
          <a:custGeom>
            <a:avLst/>
            <a:gdLst>
              <a:gd name="T0" fmla="*/ 448 w 448"/>
              <a:gd name="T1" fmla="*/ 372 h 372"/>
              <a:gd name="T2" fmla="*/ 388 w 448"/>
              <a:gd name="T3" fmla="*/ 302 h 372"/>
              <a:gd name="T4" fmla="*/ 280 w 448"/>
              <a:gd name="T5" fmla="*/ 208 h 372"/>
              <a:gd name="T6" fmla="*/ 210 w 448"/>
              <a:gd name="T7" fmla="*/ 142 h 372"/>
              <a:gd name="T8" fmla="*/ 140 w 448"/>
              <a:gd name="T9" fmla="*/ 94 h 372"/>
              <a:gd name="T10" fmla="*/ 64 w 448"/>
              <a:gd name="T11" fmla="*/ 44 h 372"/>
              <a:gd name="T12" fmla="*/ 0 w 448"/>
              <a:gd name="T13" fmla="*/ 0 h 372"/>
              <a:gd name="T14" fmla="*/ 280 w 448"/>
              <a:gd name="T15" fmla="*/ 0 h 372"/>
              <a:gd name="T16" fmla="*/ 300 w 448"/>
              <a:gd name="T17" fmla="*/ 36 h 372"/>
              <a:gd name="T18" fmla="*/ 324 w 448"/>
              <a:gd name="T19" fmla="*/ 82 h 372"/>
              <a:gd name="T20" fmla="*/ 346 w 448"/>
              <a:gd name="T21" fmla="*/ 134 h 372"/>
              <a:gd name="T22" fmla="*/ 378 w 448"/>
              <a:gd name="T23" fmla="*/ 206 h 372"/>
              <a:gd name="T24" fmla="*/ 408 w 448"/>
              <a:gd name="T25" fmla="*/ 264 h 372"/>
              <a:gd name="T26" fmla="*/ 434 w 448"/>
              <a:gd name="T27" fmla="*/ 334 h 372"/>
              <a:gd name="T28" fmla="*/ 448 w 448"/>
              <a:gd name="T29" fmla="*/ 372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8320" name="Rectangle 2"/>
          <p:cNvSpPr>
            <a:spLocks noGrp="1" noChangeArrowheads="1"/>
          </p:cNvSpPr>
          <p:nvPr>
            <p:ph type="title"/>
          </p:nvPr>
        </p:nvSpPr>
        <p:spPr bwMode="auto">
          <a:xfrm>
            <a:off x="357188" y="301625"/>
            <a:ext cx="8461375" cy="1208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en-US" altLang="sr-Latn-RS"/>
              <a:t>Click to edit Master title style</a:t>
            </a:r>
          </a:p>
        </p:txBody>
      </p:sp>
      <p:sp>
        <p:nvSpPr>
          <p:cNvPr id="8321" name="Rectangle 3"/>
          <p:cNvSpPr>
            <a:spLocks noGrp="1" noChangeArrowheads="1"/>
          </p:cNvSpPr>
          <p:nvPr>
            <p:ph type="body" idx="1"/>
          </p:nvPr>
        </p:nvSpPr>
        <p:spPr bwMode="auto">
          <a:xfrm>
            <a:off x="357188" y="1697038"/>
            <a:ext cx="8478837" cy="43894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sr-Latn-RS"/>
              <a:t>Paragraph content</a:t>
            </a:r>
          </a:p>
          <a:p>
            <a:pPr lvl="1"/>
            <a:r>
              <a:rPr lang="en-US" altLang="sr-Latn-RS"/>
              <a:t>Bullets</a:t>
            </a:r>
          </a:p>
          <a:p>
            <a:pPr lvl="4"/>
            <a:r>
              <a:rPr lang="en-US" altLang="sr-Latn-RS"/>
              <a:t>Bullets</a:t>
            </a:r>
          </a:p>
          <a:p>
            <a:pPr lvl="3"/>
            <a:r>
              <a:rPr lang="en-US" altLang="sr-Latn-RS"/>
              <a:t>Bullets</a:t>
            </a:r>
          </a:p>
          <a:p>
            <a:pPr lvl="4"/>
            <a:r>
              <a:rPr lang="en-US" altLang="sr-Latn-RS"/>
              <a:t>Bullets</a:t>
            </a:r>
          </a:p>
        </p:txBody>
      </p:sp>
      <p:sp>
        <p:nvSpPr>
          <p:cNvPr id="8322" name="Footer Placeholder 1"/>
          <p:cNvSpPr>
            <a:spLocks noGrp="1" noChangeArrowheads="1"/>
          </p:cNvSpPr>
          <p:nvPr>
            <p:ph type="ftr" sz="quarter" idx="2"/>
          </p:nvPr>
        </p:nvSpPr>
        <p:spPr bwMode="auto">
          <a:xfrm>
            <a:off x="741363" y="6356350"/>
            <a:ext cx="59150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sz="1100">
                <a:solidFill>
                  <a:srgbClr val="595959"/>
                </a:solidFill>
                <a:latin typeface="Arial" charset="0"/>
                <a:cs typeface="Times New Roman" pitchFamily="18" charset="0"/>
              </a:defRPr>
            </a:lvl1pPr>
          </a:lstStyle>
          <a:p>
            <a:r>
              <a:rPr lang="en-US" altLang="sr-Latn-RS"/>
              <a:t>Presentation Title</a:t>
            </a:r>
          </a:p>
        </p:txBody>
      </p:sp>
      <p:sp>
        <p:nvSpPr>
          <p:cNvPr id="8323" name="Slide Number Placeholder 2"/>
          <p:cNvSpPr>
            <a:spLocks noGrp="1" noChangeArrowheads="1"/>
          </p:cNvSpPr>
          <p:nvPr>
            <p:ph type="sldNum" sz="quarter" idx="3"/>
          </p:nvPr>
        </p:nvSpPr>
        <p:spPr bwMode="auto">
          <a:xfrm>
            <a:off x="360363" y="6356350"/>
            <a:ext cx="3175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sz="1100">
                <a:solidFill>
                  <a:srgbClr val="595959"/>
                </a:solidFill>
                <a:latin typeface="Arial" charset="0"/>
                <a:cs typeface="Times New Roman" pitchFamily="18" charset="0"/>
              </a:defRPr>
            </a:lvl1pPr>
          </a:lstStyle>
          <a:p>
            <a:fld id="{CF0FA954-F048-4670-B4E9-874D36B83EF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5557" r:id="rId1"/>
    <p:sldLayoutId id="2147485558" r:id="rId2"/>
    <p:sldLayoutId id="2147485559" r:id="rId3"/>
    <p:sldLayoutId id="2147485560" r:id="rId4"/>
    <p:sldLayoutId id="2147485561" r:id="rId5"/>
    <p:sldLayoutId id="2147485562" r:id="rId6"/>
    <p:sldLayoutId id="2147485563" r:id="rId7"/>
    <p:sldLayoutId id="2147485564" r:id="rId8"/>
    <p:sldLayoutId id="2147485565" r:id="rId9"/>
    <p:sldLayoutId id="2147485566" r:id="rId10"/>
    <p:sldLayoutId id="2147485567" r:id="rId11"/>
  </p:sldLayoutIdLst>
  <p:txStyles>
    <p:titleStyle>
      <a:lvl1pPr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1pPr>
      <a:lvl2pPr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2pPr>
      <a:lvl3pPr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3pPr>
      <a:lvl4pPr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4pPr>
      <a:lvl5pPr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5pPr>
      <a:lvl6pPr marL="457200"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6pPr>
      <a:lvl7pPr marL="914400"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7pPr>
      <a:lvl8pPr marL="1371600"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8pPr>
      <a:lvl9pPr marL="1828800"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9pPr>
    </p:titleStyle>
    <p:bodyStyle>
      <a:lvl1pPr marL="342900" indent="-342900" algn="l" rtl="0" eaLnBrk="0" fontAlgn="base" hangingPunct="0">
        <a:lnSpc>
          <a:spcPct val="150000"/>
        </a:lnSpc>
        <a:spcBef>
          <a:spcPts val="1800"/>
        </a:spcBef>
        <a:spcAft>
          <a:spcPct val="0"/>
        </a:spcAft>
        <a:buClr>
          <a:srgbClr val="404040"/>
        </a:buClr>
        <a:buSzPct val="100000"/>
        <a:defRPr>
          <a:solidFill>
            <a:srgbClr val="595959"/>
          </a:solidFill>
          <a:latin typeface="Arial" charset="0"/>
          <a:ea typeface="MS PGothic" pitchFamily="34" charset="-128"/>
        </a:defRPr>
      </a:lvl1pPr>
      <a:lvl2pPr marL="285750"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2pPr>
      <a:lvl3pPr marL="285750" indent="-285750" algn="l" rtl="0" eaLnBrk="0" fontAlgn="base" hangingPunct="0">
        <a:lnSpc>
          <a:spcPct val="110000"/>
        </a:lnSpc>
        <a:spcBef>
          <a:spcPct val="0"/>
        </a:spcBef>
        <a:spcAft>
          <a:spcPct val="0"/>
        </a:spcAft>
        <a:buClr>
          <a:schemeClr val="tx1"/>
        </a:buClr>
        <a:buSzPct val="100000"/>
        <a:buFont typeface="Arial" charset="0"/>
        <a:buChar char="•"/>
        <a:defRPr>
          <a:solidFill>
            <a:schemeClr val="tx2"/>
          </a:solidFill>
          <a:latin typeface="Arial" charset="0"/>
          <a:ea typeface="MS PGothic" pitchFamily="34" charset="-128"/>
        </a:defRPr>
      </a:lvl3pPr>
      <a:lvl4pPr marL="831850"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4pPr>
      <a:lvl5pPr marL="1196975"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5pPr>
      <a:lvl6pPr marL="1654175"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6pPr>
      <a:lvl7pPr marL="2111375"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7pPr>
      <a:lvl8pPr marL="2568575"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8pPr>
      <a:lvl9pPr marL="3025775"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9pPr>
    </p:bodyStyle>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50" name="Freeform 84"/>
          <p:cNvSpPr>
            <a:spLocks/>
          </p:cNvSpPr>
          <p:nvPr/>
        </p:nvSpPr>
        <p:spPr bwMode="auto">
          <a:xfrm flipH="1">
            <a:off x="8189913" y="6323013"/>
            <a:ext cx="349250" cy="534987"/>
          </a:xfrm>
          <a:custGeom>
            <a:avLst/>
            <a:gdLst>
              <a:gd name="T0" fmla="*/ 0 w 638"/>
              <a:gd name="T1" fmla="*/ 0 h 1194"/>
              <a:gd name="T2" fmla="*/ 38 w 638"/>
              <a:gd name="T3" fmla="*/ 110 h 1194"/>
              <a:gd name="T4" fmla="*/ 78 w 638"/>
              <a:gd name="T5" fmla="*/ 216 h 1194"/>
              <a:gd name="T6" fmla="*/ 106 w 638"/>
              <a:gd name="T7" fmla="*/ 304 h 1194"/>
              <a:gd name="T8" fmla="*/ 136 w 638"/>
              <a:gd name="T9" fmla="*/ 398 h 1194"/>
              <a:gd name="T10" fmla="*/ 164 w 638"/>
              <a:gd name="T11" fmla="*/ 506 h 1194"/>
              <a:gd name="T12" fmla="*/ 206 w 638"/>
              <a:gd name="T13" fmla="*/ 672 h 1194"/>
              <a:gd name="T14" fmla="*/ 236 w 638"/>
              <a:gd name="T15" fmla="*/ 788 h 1194"/>
              <a:gd name="T16" fmla="*/ 272 w 638"/>
              <a:gd name="T17" fmla="*/ 990 h 1194"/>
              <a:gd name="T18" fmla="*/ 286 w 638"/>
              <a:gd name="T19" fmla="*/ 1086 h 1194"/>
              <a:gd name="T20" fmla="*/ 302 w 638"/>
              <a:gd name="T21" fmla="*/ 1194 h 1194"/>
              <a:gd name="T22" fmla="*/ 638 w 638"/>
              <a:gd name="T23" fmla="*/ 1194 h 1194"/>
              <a:gd name="T24" fmla="*/ 624 w 638"/>
              <a:gd name="T25" fmla="*/ 1142 h 1194"/>
              <a:gd name="T26" fmla="*/ 598 w 638"/>
              <a:gd name="T27" fmla="*/ 1060 h 1194"/>
              <a:gd name="T28" fmla="*/ 572 w 638"/>
              <a:gd name="T29" fmla="*/ 980 h 1194"/>
              <a:gd name="T30" fmla="*/ 548 w 638"/>
              <a:gd name="T31" fmla="*/ 912 h 1194"/>
              <a:gd name="T32" fmla="*/ 494 w 638"/>
              <a:gd name="T33" fmla="*/ 784 h 1194"/>
              <a:gd name="T34" fmla="*/ 456 w 638"/>
              <a:gd name="T35" fmla="*/ 698 h 1194"/>
              <a:gd name="T36" fmla="*/ 424 w 638"/>
              <a:gd name="T37" fmla="*/ 626 h 1194"/>
              <a:gd name="T38" fmla="*/ 378 w 638"/>
              <a:gd name="T39" fmla="*/ 532 h 1194"/>
              <a:gd name="T40" fmla="*/ 340 w 638"/>
              <a:gd name="T41" fmla="*/ 470 h 1194"/>
              <a:gd name="T42" fmla="*/ 306 w 638"/>
              <a:gd name="T43" fmla="*/ 414 h 1194"/>
              <a:gd name="T44" fmla="*/ 268 w 638"/>
              <a:gd name="T45" fmla="*/ 342 h 1194"/>
              <a:gd name="T46" fmla="*/ 228 w 638"/>
              <a:gd name="T47" fmla="*/ 286 h 1194"/>
              <a:gd name="T48" fmla="*/ 174 w 638"/>
              <a:gd name="T49" fmla="*/ 210 h 1194"/>
              <a:gd name="T50" fmla="*/ 122 w 638"/>
              <a:gd name="T51" fmla="*/ 140 h 1194"/>
              <a:gd name="T52" fmla="*/ 58 w 638"/>
              <a:gd name="T53" fmla="*/ 52 h 1194"/>
              <a:gd name="T54" fmla="*/ 30 w 638"/>
              <a:gd name="T55" fmla="*/ 20 h 1194"/>
              <a:gd name="T56" fmla="*/ 0 w 638"/>
              <a:gd name="T57" fmla="*/ 0 h 1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9351" name="Freeform 85"/>
          <p:cNvSpPr>
            <a:spLocks/>
          </p:cNvSpPr>
          <p:nvPr/>
        </p:nvSpPr>
        <p:spPr bwMode="auto">
          <a:xfrm flipH="1">
            <a:off x="8545513" y="6146800"/>
            <a:ext cx="246062" cy="165100"/>
          </a:xfrm>
          <a:custGeom>
            <a:avLst/>
            <a:gdLst>
              <a:gd name="T0" fmla="*/ 448 w 448"/>
              <a:gd name="T1" fmla="*/ 372 h 372"/>
              <a:gd name="T2" fmla="*/ 388 w 448"/>
              <a:gd name="T3" fmla="*/ 302 h 372"/>
              <a:gd name="T4" fmla="*/ 280 w 448"/>
              <a:gd name="T5" fmla="*/ 208 h 372"/>
              <a:gd name="T6" fmla="*/ 210 w 448"/>
              <a:gd name="T7" fmla="*/ 142 h 372"/>
              <a:gd name="T8" fmla="*/ 140 w 448"/>
              <a:gd name="T9" fmla="*/ 94 h 372"/>
              <a:gd name="T10" fmla="*/ 64 w 448"/>
              <a:gd name="T11" fmla="*/ 44 h 372"/>
              <a:gd name="T12" fmla="*/ 0 w 448"/>
              <a:gd name="T13" fmla="*/ 0 h 372"/>
              <a:gd name="T14" fmla="*/ 280 w 448"/>
              <a:gd name="T15" fmla="*/ 0 h 372"/>
              <a:gd name="T16" fmla="*/ 300 w 448"/>
              <a:gd name="T17" fmla="*/ 36 h 372"/>
              <a:gd name="T18" fmla="*/ 324 w 448"/>
              <a:gd name="T19" fmla="*/ 82 h 372"/>
              <a:gd name="T20" fmla="*/ 346 w 448"/>
              <a:gd name="T21" fmla="*/ 134 h 372"/>
              <a:gd name="T22" fmla="*/ 378 w 448"/>
              <a:gd name="T23" fmla="*/ 206 h 372"/>
              <a:gd name="T24" fmla="*/ 408 w 448"/>
              <a:gd name="T25" fmla="*/ 264 h 372"/>
              <a:gd name="T26" fmla="*/ 434 w 448"/>
              <a:gd name="T27" fmla="*/ 334 h 372"/>
              <a:gd name="T28" fmla="*/ 448 w 448"/>
              <a:gd name="T29" fmla="*/ 372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9352" name="TextBox 7"/>
          <p:cNvSpPr>
            <a:spLocks noChangeArrowheads="1"/>
          </p:cNvSpPr>
          <p:nvPr/>
        </p:nvSpPr>
        <p:spPr bwMode="auto">
          <a:xfrm>
            <a:off x="8683625" y="6207125"/>
            <a:ext cx="182563" cy="334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endParaRPr lang="sr-Latn-RS" altLang="sr-Latn-RS"/>
          </a:p>
        </p:txBody>
      </p:sp>
      <p:pic>
        <p:nvPicPr>
          <p:cNvPr id="9353" name="Picture 9"/>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784975" y="6337300"/>
            <a:ext cx="2112963"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354" name="Freeform 1683"/>
          <p:cNvSpPr>
            <a:spLocks/>
          </p:cNvSpPr>
          <p:nvPr/>
        </p:nvSpPr>
        <p:spPr bwMode="auto">
          <a:xfrm flipH="1">
            <a:off x="7410450" y="3175"/>
            <a:ext cx="712788" cy="584200"/>
          </a:xfrm>
          <a:custGeom>
            <a:avLst/>
            <a:gdLst>
              <a:gd name="T0" fmla="*/ 448 w 448"/>
              <a:gd name="T1" fmla="*/ 372 h 372"/>
              <a:gd name="T2" fmla="*/ 388 w 448"/>
              <a:gd name="T3" fmla="*/ 302 h 372"/>
              <a:gd name="T4" fmla="*/ 280 w 448"/>
              <a:gd name="T5" fmla="*/ 208 h 372"/>
              <a:gd name="T6" fmla="*/ 210 w 448"/>
              <a:gd name="T7" fmla="*/ 142 h 372"/>
              <a:gd name="T8" fmla="*/ 140 w 448"/>
              <a:gd name="T9" fmla="*/ 94 h 372"/>
              <a:gd name="T10" fmla="*/ 64 w 448"/>
              <a:gd name="T11" fmla="*/ 44 h 372"/>
              <a:gd name="T12" fmla="*/ 0 w 448"/>
              <a:gd name="T13" fmla="*/ 0 h 372"/>
              <a:gd name="T14" fmla="*/ 280 w 448"/>
              <a:gd name="T15" fmla="*/ 0 h 372"/>
              <a:gd name="T16" fmla="*/ 300 w 448"/>
              <a:gd name="T17" fmla="*/ 36 h 372"/>
              <a:gd name="T18" fmla="*/ 324 w 448"/>
              <a:gd name="T19" fmla="*/ 82 h 372"/>
              <a:gd name="T20" fmla="*/ 346 w 448"/>
              <a:gd name="T21" fmla="*/ 134 h 372"/>
              <a:gd name="T22" fmla="*/ 378 w 448"/>
              <a:gd name="T23" fmla="*/ 206 h 372"/>
              <a:gd name="T24" fmla="*/ 408 w 448"/>
              <a:gd name="T25" fmla="*/ 264 h 372"/>
              <a:gd name="T26" fmla="*/ 434 w 448"/>
              <a:gd name="T27" fmla="*/ 334 h 372"/>
              <a:gd name="T28" fmla="*/ 448 w 448"/>
              <a:gd name="T29" fmla="*/ 372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cxnSp>
        <p:nvCxnSpPr>
          <p:cNvPr id="9355" name="Line 1086"/>
          <p:cNvCxnSpPr>
            <a:cxnSpLocks noChangeShapeType="1"/>
          </p:cNvCxnSpPr>
          <p:nvPr/>
        </p:nvCxnSpPr>
        <p:spPr bwMode="auto">
          <a:xfrm>
            <a:off x="484188" y="617538"/>
            <a:ext cx="1587" cy="1587"/>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56" name="Line 1087"/>
          <p:cNvCxnSpPr>
            <a:cxnSpLocks noChangeShapeType="1"/>
          </p:cNvCxnSpPr>
          <p:nvPr/>
        </p:nvCxnSpPr>
        <p:spPr bwMode="auto">
          <a:xfrm>
            <a:off x="484188" y="617538"/>
            <a:ext cx="1587" cy="1587"/>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357" name="Rectangle 1088"/>
          <p:cNvSpPr>
            <a:spLocks noChangeArrowheads="1"/>
          </p:cNvSpPr>
          <p:nvPr/>
        </p:nvSpPr>
        <p:spPr bwMode="auto">
          <a:xfrm>
            <a:off x="484188" y="617538"/>
            <a:ext cx="1587" cy="1587"/>
          </a:xfrm>
          <a:prstGeom prst="rect">
            <a:avLst/>
          </a:prstGeom>
          <a:solidFill>
            <a:srgbClr val="000000"/>
          </a:solidFill>
          <a:ln>
            <a:noFill/>
          </a:ln>
          <a:effectLst/>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p>
        </p:txBody>
      </p:sp>
      <p:sp>
        <p:nvSpPr>
          <p:cNvPr id="9358" name="Rectangle 1089"/>
          <p:cNvSpPr>
            <a:spLocks noChangeArrowheads="1"/>
          </p:cNvSpPr>
          <p:nvPr/>
        </p:nvSpPr>
        <p:spPr bwMode="auto">
          <a:xfrm>
            <a:off x="484188" y="617538"/>
            <a:ext cx="1587" cy="1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p>
        </p:txBody>
      </p:sp>
      <p:sp>
        <p:nvSpPr>
          <p:cNvPr id="9359" name="Freeform 1098"/>
          <p:cNvSpPr>
            <a:spLocks/>
          </p:cNvSpPr>
          <p:nvPr/>
        </p:nvSpPr>
        <p:spPr bwMode="auto">
          <a:xfrm>
            <a:off x="487363" y="617538"/>
            <a:ext cx="3175" cy="1587"/>
          </a:xfrm>
          <a:custGeom>
            <a:avLst/>
            <a:gdLst>
              <a:gd name="T0" fmla="*/ 0 w 2"/>
              <a:gd name="T1" fmla="*/ 0 h 1587"/>
              <a:gd name="T2" fmla="*/ 2 w 2"/>
              <a:gd name="T3" fmla="*/ 0 h 1587"/>
              <a:gd name="T4" fmla="*/ 0 w 2"/>
              <a:gd name="T5" fmla="*/ 0 h 1587"/>
              <a:gd name="T6" fmla="*/ 2 w 2"/>
              <a:gd name="T7" fmla="*/ 0 h 1587"/>
              <a:gd name="T8" fmla="*/ 0 w 2"/>
              <a:gd name="T9" fmla="*/ 0 h 1587"/>
            </a:gdLst>
            <a:ahLst/>
            <a:cxnLst>
              <a:cxn ang="0">
                <a:pos x="T0" y="T1"/>
              </a:cxn>
              <a:cxn ang="0">
                <a:pos x="T2" y="T3"/>
              </a:cxn>
              <a:cxn ang="0">
                <a:pos x="T4" y="T5"/>
              </a:cxn>
              <a:cxn ang="0">
                <a:pos x="T6" y="T7"/>
              </a:cxn>
              <a:cxn ang="0">
                <a:pos x="T8" y="T9"/>
              </a:cxn>
            </a:cxnLst>
            <a:rect l="0" t="0" r="r" b="b"/>
            <a:pathLst>
              <a:path w="2" h="1587">
                <a:moveTo>
                  <a:pt x="0" y="0"/>
                </a:moveTo>
                <a:lnTo>
                  <a:pt x="2" y="0"/>
                </a:lnTo>
                <a:lnTo>
                  <a:pt x="0" y="0"/>
                </a:lnTo>
                <a:lnTo>
                  <a:pt x="2" y="0"/>
                </a:lnTo>
                <a:lnTo>
                  <a:pt x="0" y="0"/>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9360" name="Freeform 1115"/>
          <p:cNvSpPr>
            <a:spLocks/>
          </p:cNvSpPr>
          <p:nvPr/>
        </p:nvSpPr>
        <p:spPr bwMode="auto">
          <a:xfrm>
            <a:off x="458788" y="473075"/>
            <a:ext cx="3175" cy="3175"/>
          </a:xfrm>
          <a:custGeom>
            <a:avLst/>
            <a:gdLst>
              <a:gd name="T0" fmla="*/ 0 w 2"/>
              <a:gd name="T1" fmla="*/ 2 h 2"/>
              <a:gd name="T2" fmla="*/ 0 w 2"/>
              <a:gd name="T3" fmla="*/ 2 h 2"/>
              <a:gd name="T4" fmla="*/ 2 w 2"/>
              <a:gd name="T5" fmla="*/ 2 h 2"/>
              <a:gd name="T6" fmla="*/ 2 w 2"/>
              <a:gd name="T7" fmla="*/ 0 h 2"/>
              <a:gd name="T8" fmla="*/ 0 w 2"/>
              <a:gd name="T9" fmla="*/ 2 h 2"/>
              <a:gd name="T10" fmla="*/ 2 w 2"/>
              <a:gd name="T11" fmla="*/ 2 h 2"/>
              <a:gd name="T12" fmla="*/ 0 w 2"/>
              <a:gd name="T13" fmla="*/ 2 h 2"/>
              <a:gd name="T14" fmla="*/ 2 w 2"/>
              <a:gd name="T15" fmla="*/ 2 h 2"/>
              <a:gd name="T16" fmla="*/ 0 w 2"/>
              <a:gd name="T17" fmla="*/ 2 h 2"/>
              <a:gd name="T18" fmla="*/ 2 w 2"/>
              <a:gd name="T19" fmla="*/ 2 h 2"/>
              <a:gd name="T20" fmla="*/ 0 w 2"/>
              <a:gd name="T21" fmla="*/ 2 h 2"/>
              <a:gd name="T22" fmla="*/ 2 w 2"/>
              <a:gd name="T23" fmla="*/ 2 h 2"/>
              <a:gd name="T24" fmla="*/ 0 w 2"/>
              <a:gd name="T25"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9361" name="Freeform 1120"/>
          <p:cNvSpPr>
            <a:spLocks/>
          </p:cNvSpPr>
          <p:nvPr/>
        </p:nvSpPr>
        <p:spPr bwMode="auto">
          <a:xfrm>
            <a:off x="458788" y="463550"/>
            <a:ext cx="3175" cy="3175"/>
          </a:xfrm>
          <a:custGeom>
            <a:avLst/>
            <a:gdLst>
              <a:gd name="T0" fmla="*/ 0 w 2"/>
              <a:gd name="T1" fmla="*/ 0 h 2"/>
              <a:gd name="T2" fmla="*/ 0 w 2"/>
              <a:gd name="T3" fmla="*/ 2 h 2"/>
              <a:gd name="T4" fmla="*/ 2 w 2"/>
              <a:gd name="T5" fmla="*/ 2 h 2"/>
              <a:gd name="T6" fmla="*/ 2 w 2"/>
              <a:gd name="T7" fmla="*/ 0 h 2"/>
              <a:gd name="T8" fmla="*/ 0 w 2"/>
              <a:gd name="T9" fmla="*/ 0 h 2"/>
              <a:gd name="T10" fmla="*/ 0 w 2"/>
              <a:gd name="T11" fmla="*/ 2 h 2"/>
              <a:gd name="T12" fmla="*/ 2 w 2"/>
              <a:gd name="T13" fmla="*/ 0 h 2"/>
              <a:gd name="T14" fmla="*/ 2 w 2"/>
              <a:gd name="T15" fmla="*/ 2 h 2"/>
              <a:gd name="T16" fmla="*/ 0 w 2"/>
              <a:gd name="T17" fmla="*/ 2 h 2"/>
              <a:gd name="T18" fmla="*/ 2 w 2"/>
              <a:gd name="T19" fmla="*/ 2 h 2"/>
              <a:gd name="T20" fmla="*/ 0 w 2"/>
              <a:gd name="T21" fmla="*/ 2 h 2"/>
              <a:gd name="T22" fmla="*/ 2 w 2"/>
              <a:gd name="T23" fmla="*/ 2 h 2"/>
              <a:gd name="T24" fmla="*/ 2 w 2"/>
              <a:gd name="T25" fmla="*/ 0 h 2"/>
              <a:gd name="T26" fmla="*/ 0 w 2"/>
              <a:gd name="T2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9362" name="Freeform 1134"/>
          <p:cNvSpPr>
            <a:spLocks/>
          </p:cNvSpPr>
          <p:nvPr/>
        </p:nvSpPr>
        <p:spPr bwMode="auto">
          <a:xfrm>
            <a:off x="703263" y="514350"/>
            <a:ext cx="3175" cy="6350"/>
          </a:xfrm>
          <a:custGeom>
            <a:avLst/>
            <a:gdLst>
              <a:gd name="T0" fmla="*/ 2 w 2"/>
              <a:gd name="T1" fmla="*/ 4 h 4"/>
              <a:gd name="T2" fmla="*/ 2 w 2"/>
              <a:gd name="T3" fmla="*/ 4 h 4"/>
              <a:gd name="T4" fmla="*/ 2 w 2"/>
              <a:gd name="T5" fmla="*/ 2 h 4"/>
              <a:gd name="T6" fmla="*/ 2 w 2"/>
              <a:gd name="T7" fmla="*/ 0 h 4"/>
              <a:gd name="T8" fmla="*/ 0 w 2"/>
              <a:gd name="T9" fmla="*/ 2 h 4"/>
              <a:gd name="T10" fmla="*/ 2 w 2"/>
              <a:gd name="T11" fmla="*/ 4 h 4"/>
              <a:gd name="T12" fmla="*/ 2 w 2"/>
              <a:gd name="T13" fmla="*/ 2 h 4"/>
              <a:gd name="T14" fmla="*/ 2 w 2"/>
              <a:gd name="T15" fmla="*/ 0 h 4"/>
              <a:gd name="T16" fmla="*/ 2 w 2"/>
              <a:gd name="T17" fmla="*/ 2 h 4"/>
              <a:gd name="T18" fmla="*/ 0 w 2"/>
              <a:gd name="T19" fmla="*/ 2 h 4"/>
              <a:gd name="T20" fmla="*/ 2 w 2"/>
              <a:gd name="T21"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9363" name="Freeform 1141"/>
          <p:cNvSpPr>
            <a:spLocks/>
          </p:cNvSpPr>
          <p:nvPr/>
        </p:nvSpPr>
        <p:spPr bwMode="auto">
          <a:xfrm>
            <a:off x="706438" y="479425"/>
            <a:ext cx="1587" cy="6350"/>
          </a:xfrm>
          <a:custGeom>
            <a:avLst/>
            <a:gdLst>
              <a:gd name="T0" fmla="*/ 0 w 1587"/>
              <a:gd name="T1" fmla="*/ 4 h 4"/>
              <a:gd name="T2" fmla="*/ 0 w 1587"/>
              <a:gd name="T3" fmla="*/ 2 h 4"/>
              <a:gd name="T4" fmla="*/ 0 w 1587"/>
              <a:gd name="T5" fmla="*/ 0 h 4"/>
              <a:gd name="T6" fmla="*/ 0 w 1587"/>
              <a:gd name="T7" fmla="*/ 2 h 4"/>
              <a:gd name="T8" fmla="*/ 0 w 1587"/>
              <a:gd name="T9" fmla="*/ 4 h 4"/>
              <a:gd name="T10" fmla="*/ 0 w 1587"/>
              <a:gd name="T11" fmla="*/ 2 h 4"/>
              <a:gd name="T12" fmla="*/ 0 w 1587"/>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1587" h="4">
                <a:moveTo>
                  <a:pt x="0" y="4"/>
                </a:moveTo>
                <a:lnTo>
                  <a:pt x="0" y="2"/>
                </a:lnTo>
                <a:lnTo>
                  <a:pt x="0" y="0"/>
                </a:lnTo>
                <a:lnTo>
                  <a:pt x="0" y="2"/>
                </a:lnTo>
                <a:lnTo>
                  <a:pt x="0" y="4"/>
                </a:lnTo>
                <a:lnTo>
                  <a:pt x="0" y="2"/>
                </a:lnTo>
                <a:lnTo>
                  <a:pt x="0" y="4"/>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9364" name="Freeform 1148"/>
          <p:cNvSpPr>
            <a:spLocks/>
          </p:cNvSpPr>
          <p:nvPr/>
        </p:nvSpPr>
        <p:spPr bwMode="auto">
          <a:xfrm>
            <a:off x="693738" y="460375"/>
            <a:ext cx="3175" cy="3175"/>
          </a:xfrm>
          <a:custGeom>
            <a:avLst/>
            <a:gdLst>
              <a:gd name="T0" fmla="*/ 2 w 2"/>
              <a:gd name="T1" fmla="*/ 2 h 2"/>
              <a:gd name="T2" fmla="*/ 2 w 2"/>
              <a:gd name="T3" fmla="*/ 0 h 2"/>
              <a:gd name="T4" fmla="*/ 0 w 2"/>
              <a:gd name="T5" fmla="*/ 0 h 2"/>
              <a:gd name="T6" fmla="*/ 0 w 2"/>
              <a:gd name="T7" fmla="*/ 2 h 2"/>
              <a:gd name="T8" fmla="*/ 2 w 2"/>
              <a:gd name="T9" fmla="*/ 2 h 2"/>
              <a:gd name="T10" fmla="*/ 2 w 2"/>
              <a:gd name="T11" fmla="*/ 0 h 2"/>
              <a:gd name="T12" fmla="*/ 0 w 2"/>
              <a:gd name="T13" fmla="*/ 2 h 2"/>
              <a:gd name="T14" fmla="*/ 2 w 2"/>
              <a:gd name="T15" fmla="*/ 2 h 2"/>
              <a:gd name="T16" fmla="*/ 2 w 2"/>
              <a:gd name="T17" fmla="*/ 0 h 2"/>
              <a:gd name="T18" fmla="*/ 0 w 2"/>
              <a:gd name="T19" fmla="*/ 2 h 2"/>
              <a:gd name="T20" fmla="*/ 2 w 2"/>
              <a:gd name="T21" fmla="*/ 2 h 2"/>
              <a:gd name="T22" fmla="*/ 0 w 2"/>
              <a:gd name="T23" fmla="*/ 2 h 2"/>
              <a:gd name="T24" fmla="*/ 2 w 2"/>
              <a:gd name="T25"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9365" name="Freeform 1150"/>
          <p:cNvSpPr>
            <a:spLocks/>
          </p:cNvSpPr>
          <p:nvPr/>
        </p:nvSpPr>
        <p:spPr bwMode="auto">
          <a:xfrm>
            <a:off x="684213" y="447675"/>
            <a:ext cx="1587" cy="3175"/>
          </a:xfrm>
          <a:custGeom>
            <a:avLst/>
            <a:gdLst>
              <a:gd name="T0" fmla="*/ 0 w 1587"/>
              <a:gd name="T1" fmla="*/ 2 h 2"/>
              <a:gd name="T2" fmla="*/ 0 w 1587"/>
              <a:gd name="T3" fmla="*/ 0 h 2"/>
              <a:gd name="T4" fmla="*/ 0 w 1587"/>
              <a:gd name="T5" fmla="*/ 2 h 2"/>
            </a:gdLst>
            <a:ahLst/>
            <a:cxnLst>
              <a:cxn ang="0">
                <a:pos x="T0" y="T1"/>
              </a:cxn>
              <a:cxn ang="0">
                <a:pos x="T2" y="T3"/>
              </a:cxn>
              <a:cxn ang="0">
                <a:pos x="T4" y="T5"/>
              </a:cxn>
            </a:cxnLst>
            <a:rect l="0" t="0" r="r" b="b"/>
            <a:pathLst>
              <a:path w="1587" h="2">
                <a:moveTo>
                  <a:pt x="0" y="2"/>
                </a:moveTo>
                <a:lnTo>
                  <a:pt x="0" y="0"/>
                </a:lnTo>
                <a:lnTo>
                  <a:pt x="0" y="2"/>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9366" name="Freeform 1152"/>
          <p:cNvSpPr>
            <a:spLocks/>
          </p:cNvSpPr>
          <p:nvPr/>
        </p:nvSpPr>
        <p:spPr bwMode="auto">
          <a:xfrm>
            <a:off x="684213" y="447675"/>
            <a:ext cx="3175" cy="3175"/>
          </a:xfrm>
          <a:custGeom>
            <a:avLst/>
            <a:gdLst>
              <a:gd name="T0" fmla="*/ 2 w 2"/>
              <a:gd name="T1" fmla="*/ 0 h 2"/>
              <a:gd name="T2" fmla="*/ 0 w 2"/>
              <a:gd name="T3" fmla="*/ 0 h 2"/>
              <a:gd name="T4" fmla="*/ 0 w 2"/>
              <a:gd name="T5" fmla="*/ 2 h 2"/>
              <a:gd name="T6" fmla="*/ 2 w 2"/>
              <a:gd name="T7" fmla="*/ 2 h 2"/>
              <a:gd name="T8" fmla="*/ 2 w 2"/>
              <a:gd name="T9" fmla="*/ 0 h 2"/>
              <a:gd name="T10" fmla="*/ 0 w 2"/>
              <a:gd name="T11" fmla="*/ 0 h 2"/>
              <a:gd name="T12" fmla="*/ 0 w 2"/>
              <a:gd name="T13" fmla="*/ 2 h 2"/>
              <a:gd name="T14" fmla="*/ 2 w 2"/>
              <a:gd name="T15" fmla="*/ 2 h 2"/>
              <a:gd name="T16" fmla="*/ 2 w 2"/>
              <a:gd name="T1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9367" name="Freeform 1154"/>
          <p:cNvSpPr>
            <a:spLocks/>
          </p:cNvSpPr>
          <p:nvPr/>
        </p:nvSpPr>
        <p:spPr bwMode="auto">
          <a:xfrm>
            <a:off x="665163" y="434975"/>
            <a:ext cx="3175" cy="1588"/>
          </a:xfrm>
          <a:custGeom>
            <a:avLst/>
            <a:gdLst>
              <a:gd name="T0" fmla="*/ 2 w 2"/>
              <a:gd name="T1" fmla="*/ 0 h 1588"/>
              <a:gd name="T2" fmla="*/ 0 w 2"/>
              <a:gd name="T3" fmla="*/ 0 h 1588"/>
              <a:gd name="T4" fmla="*/ 2 w 2"/>
              <a:gd name="T5" fmla="*/ 0 h 1588"/>
            </a:gdLst>
            <a:ahLst/>
            <a:cxnLst>
              <a:cxn ang="0">
                <a:pos x="T0" y="T1"/>
              </a:cxn>
              <a:cxn ang="0">
                <a:pos x="T2" y="T3"/>
              </a:cxn>
              <a:cxn ang="0">
                <a:pos x="T4" y="T5"/>
              </a:cxn>
            </a:cxnLst>
            <a:rect l="0" t="0" r="r" b="b"/>
            <a:pathLst>
              <a:path w="2" h="1588">
                <a:moveTo>
                  <a:pt x="2" y="0"/>
                </a:moveTo>
                <a:lnTo>
                  <a:pt x="0" y="0"/>
                </a:lnTo>
                <a:lnTo>
                  <a:pt x="2" y="0"/>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9368" name="Freeform 1156"/>
          <p:cNvSpPr>
            <a:spLocks/>
          </p:cNvSpPr>
          <p:nvPr/>
        </p:nvSpPr>
        <p:spPr bwMode="auto">
          <a:xfrm>
            <a:off x="665163" y="431800"/>
            <a:ext cx="3175" cy="3175"/>
          </a:xfrm>
          <a:custGeom>
            <a:avLst/>
            <a:gdLst>
              <a:gd name="T0" fmla="*/ 2 w 2"/>
              <a:gd name="T1" fmla="*/ 2 h 2"/>
              <a:gd name="T2" fmla="*/ 0 w 2"/>
              <a:gd name="T3" fmla="*/ 0 h 2"/>
              <a:gd name="T4" fmla="*/ 0 w 2"/>
              <a:gd name="T5" fmla="*/ 2 h 2"/>
              <a:gd name="T6" fmla="*/ 2 w 2"/>
              <a:gd name="T7" fmla="*/ 2 h 2"/>
              <a:gd name="T8" fmla="*/ 0 w 2"/>
              <a:gd name="T9" fmla="*/ 0 h 2"/>
              <a:gd name="T10" fmla="*/ 0 w 2"/>
              <a:gd name="T11" fmla="*/ 2 h 2"/>
              <a:gd name="T12" fmla="*/ 2 w 2"/>
              <a:gd name="T13" fmla="*/ 2 h 2"/>
            </a:gdLst>
            <a:ahLst/>
            <a:cxnLst>
              <a:cxn ang="0">
                <a:pos x="T0" y="T1"/>
              </a:cxn>
              <a:cxn ang="0">
                <a:pos x="T2" y="T3"/>
              </a:cxn>
              <a:cxn ang="0">
                <a:pos x="T4" y="T5"/>
              </a:cxn>
              <a:cxn ang="0">
                <a:pos x="T6" y="T7"/>
              </a:cxn>
              <a:cxn ang="0">
                <a:pos x="T8" y="T9"/>
              </a:cxn>
              <a:cxn ang="0">
                <a:pos x="T10" y="T11"/>
              </a:cxn>
              <a:cxn ang="0">
                <a:pos x="T12" y="T13"/>
              </a:cxn>
            </a:cxnLst>
            <a:rect l="0" t="0" r="r" b="b"/>
            <a:pathLst>
              <a:path w="2" h="2">
                <a:moveTo>
                  <a:pt x="2" y="2"/>
                </a:moveTo>
                <a:lnTo>
                  <a:pt x="0" y="0"/>
                </a:lnTo>
                <a:lnTo>
                  <a:pt x="0" y="2"/>
                </a:lnTo>
                <a:lnTo>
                  <a:pt x="2" y="2"/>
                </a:lnTo>
                <a:lnTo>
                  <a:pt x="0" y="0"/>
                </a:lnTo>
                <a:lnTo>
                  <a:pt x="0" y="2"/>
                </a:lnTo>
                <a:lnTo>
                  <a:pt x="2" y="2"/>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9369" name="Freeform 1163"/>
          <p:cNvSpPr>
            <a:spLocks/>
          </p:cNvSpPr>
          <p:nvPr/>
        </p:nvSpPr>
        <p:spPr bwMode="auto">
          <a:xfrm>
            <a:off x="611188" y="415925"/>
            <a:ext cx="6350" cy="3175"/>
          </a:xfrm>
          <a:custGeom>
            <a:avLst/>
            <a:gdLst>
              <a:gd name="T0" fmla="*/ 2 w 4"/>
              <a:gd name="T1" fmla="*/ 2 h 2"/>
              <a:gd name="T2" fmla="*/ 2 w 4"/>
              <a:gd name="T3" fmla="*/ 2 h 2"/>
              <a:gd name="T4" fmla="*/ 4 w 4"/>
              <a:gd name="T5" fmla="*/ 2 h 2"/>
              <a:gd name="T6" fmla="*/ 4 w 4"/>
              <a:gd name="T7" fmla="*/ 0 h 2"/>
              <a:gd name="T8" fmla="*/ 2 w 4"/>
              <a:gd name="T9" fmla="*/ 0 h 2"/>
              <a:gd name="T10" fmla="*/ 0 w 4"/>
              <a:gd name="T11" fmla="*/ 2 h 2"/>
              <a:gd name="T12" fmla="*/ 2 w 4"/>
              <a:gd name="T13" fmla="*/ 2 h 2"/>
              <a:gd name="T14" fmla="*/ 2 w 4"/>
              <a:gd name="T15" fmla="*/ 0 h 2"/>
              <a:gd name="T16" fmla="*/ 4 w 4"/>
              <a:gd name="T17" fmla="*/ 2 h 2"/>
              <a:gd name="T18" fmla="*/ 4 w 4"/>
              <a:gd name="T19" fmla="*/ 0 h 2"/>
              <a:gd name="T20" fmla="*/ 2 w 4"/>
              <a:gd name="T21" fmla="*/ 0 h 2"/>
              <a:gd name="T22" fmla="*/ 0 w 4"/>
              <a:gd name="T23" fmla="*/ 0 h 2"/>
              <a:gd name="T24" fmla="*/ 2 w 4"/>
              <a:gd name="T25"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9370" name="Freeform 1172"/>
          <p:cNvSpPr>
            <a:spLocks/>
          </p:cNvSpPr>
          <p:nvPr/>
        </p:nvSpPr>
        <p:spPr bwMode="auto">
          <a:xfrm>
            <a:off x="582613" y="476250"/>
            <a:ext cx="3175" cy="3175"/>
          </a:xfrm>
          <a:custGeom>
            <a:avLst/>
            <a:gdLst>
              <a:gd name="T0" fmla="*/ 0 w 2"/>
              <a:gd name="T1" fmla="*/ 2 h 2"/>
              <a:gd name="T2" fmla="*/ 0 w 2"/>
              <a:gd name="T3" fmla="*/ 2 h 2"/>
              <a:gd name="T4" fmla="*/ 2 w 2"/>
              <a:gd name="T5" fmla="*/ 2 h 2"/>
              <a:gd name="T6" fmla="*/ 0 w 2"/>
              <a:gd name="T7" fmla="*/ 0 h 2"/>
              <a:gd name="T8" fmla="*/ 0 w 2"/>
              <a:gd name="T9" fmla="*/ 2 h 2"/>
            </a:gdLst>
            <a:ahLst/>
            <a:cxnLst>
              <a:cxn ang="0">
                <a:pos x="T0" y="T1"/>
              </a:cxn>
              <a:cxn ang="0">
                <a:pos x="T2" y="T3"/>
              </a:cxn>
              <a:cxn ang="0">
                <a:pos x="T4" y="T5"/>
              </a:cxn>
              <a:cxn ang="0">
                <a:pos x="T6" y="T7"/>
              </a:cxn>
              <a:cxn ang="0">
                <a:pos x="T8" y="T9"/>
              </a:cxn>
            </a:cxnLst>
            <a:rect l="0" t="0" r="r" b="b"/>
            <a:pathLst>
              <a:path w="2" h="2">
                <a:moveTo>
                  <a:pt x="0" y="2"/>
                </a:moveTo>
                <a:lnTo>
                  <a:pt x="0" y="2"/>
                </a:lnTo>
                <a:lnTo>
                  <a:pt x="2" y="2"/>
                </a:lnTo>
                <a:lnTo>
                  <a:pt x="0" y="0"/>
                </a:lnTo>
                <a:lnTo>
                  <a:pt x="0" y="2"/>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9371" name="Freeform 1177"/>
          <p:cNvSpPr>
            <a:spLocks/>
          </p:cNvSpPr>
          <p:nvPr/>
        </p:nvSpPr>
        <p:spPr bwMode="auto">
          <a:xfrm>
            <a:off x="557213" y="534988"/>
            <a:ext cx="3175" cy="3175"/>
          </a:xfrm>
          <a:custGeom>
            <a:avLst/>
            <a:gdLst>
              <a:gd name="T0" fmla="*/ 0 w 2"/>
              <a:gd name="T1" fmla="*/ 2 h 2"/>
              <a:gd name="T2" fmla="*/ 2 w 2"/>
              <a:gd name="T3" fmla="*/ 2 h 2"/>
              <a:gd name="T4" fmla="*/ 2 w 2"/>
              <a:gd name="T5" fmla="*/ 0 h 2"/>
              <a:gd name="T6" fmla="*/ 0 w 2"/>
              <a:gd name="T7" fmla="*/ 0 h 2"/>
              <a:gd name="T8" fmla="*/ 0 w 2"/>
              <a:gd name="T9" fmla="*/ 2 h 2"/>
              <a:gd name="T10" fmla="*/ 2 w 2"/>
              <a:gd name="T11" fmla="*/ 2 h 2"/>
              <a:gd name="T12" fmla="*/ 2 w 2"/>
              <a:gd name="T13" fmla="*/ 0 h 2"/>
              <a:gd name="T14" fmla="*/ 2 w 2"/>
              <a:gd name="T15" fmla="*/ 2 h 2"/>
              <a:gd name="T16" fmla="*/ 2 w 2"/>
              <a:gd name="T17" fmla="*/ 0 h 2"/>
              <a:gd name="T18" fmla="*/ 0 w 2"/>
              <a:gd name="T19" fmla="*/ 0 h 2"/>
              <a:gd name="T20" fmla="*/ 0 w 2"/>
              <a:gd name="T21"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9372" name="Freeform 1180"/>
          <p:cNvSpPr>
            <a:spLocks/>
          </p:cNvSpPr>
          <p:nvPr/>
        </p:nvSpPr>
        <p:spPr bwMode="auto">
          <a:xfrm>
            <a:off x="560388" y="530225"/>
            <a:ext cx="3175" cy="4763"/>
          </a:xfrm>
          <a:custGeom>
            <a:avLst/>
            <a:gdLst>
              <a:gd name="T0" fmla="*/ 0 w 2"/>
              <a:gd name="T1" fmla="*/ 3 h 3"/>
              <a:gd name="T2" fmla="*/ 0 w 2"/>
              <a:gd name="T3" fmla="*/ 3 h 3"/>
              <a:gd name="T4" fmla="*/ 2 w 2"/>
              <a:gd name="T5" fmla="*/ 3 h 3"/>
              <a:gd name="T6" fmla="*/ 0 w 2"/>
              <a:gd name="T7" fmla="*/ 0 h 3"/>
              <a:gd name="T8" fmla="*/ 0 w 2"/>
              <a:gd name="T9" fmla="*/ 3 h 3"/>
              <a:gd name="T10" fmla="*/ 0 w 2"/>
              <a:gd name="T11" fmla="*/ 0 h 3"/>
              <a:gd name="T12" fmla="*/ 0 w 2"/>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2" h="3">
                <a:moveTo>
                  <a:pt x="0" y="3"/>
                </a:moveTo>
                <a:lnTo>
                  <a:pt x="0" y="3"/>
                </a:lnTo>
                <a:lnTo>
                  <a:pt x="2" y="3"/>
                </a:lnTo>
                <a:lnTo>
                  <a:pt x="0" y="0"/>
                </a:lnTo>
                <a:lnTo>
                  <a:pt x="0" y="3"/>
                </a:lnTo>
                <a:lnTo>
                  <a:pt x="0" y="0"/>
                </a:lnTo>
                <a:lnTo>
                  <a:pt x="0" y="3"/>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cxnSp>
        <p:nvCxnSpPr>
          <p:cNvPr id="9373" name="Line 1187"/>
          <p:cNvCxnSpPr>
            <a:cxnSpLocks noChangeShapeType="1"/>
          </p:cNvCxnSpPr>
          <p:nvPr/>
        </p:nvCxnSpPr>
        <p:spPr bwMode="auto">
          <a:xfrm>
            <a:off x="569913" y="520700"/>
            <a:ext cx="1587" cy="158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74" name="Line 1188"/>
          <p:cNvCxnSpPr>
            <a:cxnSpLocks noChangeShapeType="1"/>
          </p:cNvCxnSpPr>
          <p:nvPr/>
        </p:nvCxnSpPr>
        <p:spPr bwMode="auto">
          <a:xfrm>
            <a:off x="569913" y="520700"/>
            <a:ext cx="1587" cy="158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375" name="Freeform 1208"/>
          <p:cNvSpPr>
            <a:spLocks/>
          </p:cNvSpPr>
          <p:nvPr/>
        </p:nvSpPr>
        <p:spPr bwMode="auto">
          <a:xfrm>
            <a:off x="595313" y="557213"/>
            <a:ext cx="1587" cy="1587"/>
          </a:xfrm>
          <a:custGeom>
            <a:avLst/>
            <a:gdLst>
              <a:gd name="T0" fmla="*/ 0 w 1587"/>
              <a:gd name="T1" fmla="*/ 0 h 1587"/>
              <a:gd name="T2" fmla="*/ 0 w 1587"/>
              <a:gd name="T3" fmla="*/ 0 h 1587"/>
            </a:gdLst>
            <a:ahLst/>
            <a:cxnLst>
              <a:cxn ang="0">
                <a:pos x="T0" y="T1"/>
              </a:cxn>
              <a:cxn ang="0">
                <a:pos x="T2" y="T3"/>
              </a:cxn>
            </a:cxnLst>
            <a:rect l="0" t="0" r="r" b="b"/>
            <a:pathLst>
              <a:path w="1587" h="1587">
                <a:moveTo>
                  <a:pt x="0" y="0"/>
                </a:moveTo>
                <a:lnTo>
                  <a:pt x="0" y="0"/>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9376" name="Freeform 1210"/>
          <p:cNvSpPr>
            <a:spLocks/>
          </p:cNvSpPr>
          <p:nvPr/>
        </p:nvSpPr>
        <p:spPr bwMode="auto">
          <a:xfrm>
            <a:off x="595313" y="557213"/>
            <a:ext cx="3175" cy="3175"/>
          </a:xfrm>
          <a:custGeom>
            <a:avLst/>
            <a:gdLst>
              <a:gd name="T0" fmla="*/ 0 w 2"/>
              <a:gd name="T1" fmla="*/ 2 h 2"/>
              <a:gd name="T2" fmla="*/ 0 w 2"/>
              <a:gd name="T3" fmla="*/ 2 h 2"/>
              <a:gd name="T4" fmla="*/ 2 w 2"/>
              <a:gd name="T5" fmla="*/ 2 h 2"/>
              <a:gd name="T6" fmla="*/ 2 w 2"/>
              <a:gd name="T7" fmla="*/ 0 h 2"/>
              <a:gd name="T8" fmla="*/ 0 w 2"/>
              <a:gd name="T9" fmla="*/ 0 h 2"/>
              <a:gd name="T10" fmla="*/ 0 w 2"/>
              <a:gd name="T11" fmla="*/ 2 h 2"/>
              <a:gd name="T12" fmla="*/ 2 w 2"/>
              <a:gd name="T13" fmla="*/ 2 h 2"/>
              <a:gd name="T14" fmla="*/ 2 w 2"/>
              <a:gd name="T15" fmla="*/ 0 h 2"/>
              <a:gd name="T16" fmla="*/ 0 w 2"/>
              <a:gd name="T17" fmla="*/ 0 h 2"/>
              <a:gd name="T18" fmla="*/ 0 w 2"/>
              <a:gd name="T19"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9377" name="Freeform 1214"/>
          <p:cNvSpPr>
            <a:spLocks/>
          </p:cNvSpPr>
          <p:nvPr/>
        </p:nvSpPr>
        <p:spPr bwMode="auto">
          <a:xfrm>
            <a:off x="595313" y="557213"/>
            <a:ext cx="3175" cy="3175"/>
          </a:xfrm>
          <a:custGeom>
            <a:avLst/>
            <a:gdLst>
              <a:gd name="T0" fmla="*/ 0 w 2"/>
              <a:gd name="T1" fmla="*/ 2 h 2"/>
              <a:gd name="T2" fmla="*/ 2 w 2"/>
              <a:gd name="T3" fmla="*/ 2 h 2"/>
              <a:gd name="T4" fmla="*/ 0 w 2"/>
              <a:gd name="T5" fmla="*/ 0 h 2"/>
              <a:gd name="T6" fmla="*/ 0 w 2"/>
              <a:gd name="T7" fmla="*/ 2 h 2"/>
            </a:gdLst>
            <a:ahLst/>
            <a:cxnLst>
              <a:cxn ang="0">
                <a:pos x="T0" y="T1"/>
              </a:cxn>
              <a:cxn ang="0">
                <a:pos x="T2" y="T3"/>
              </a:cxn>
              <a:cxn ang="0">
                <a:pos x="T4" y="T5"/>
              </a:cxn>
              <a:cxn ang="0">
                <a:pos x="T6" y="T7"/>
              </a:cxn>
            </a:cxnLst>
            <a:rect l="0" t="0" r="r" b="b"/>
            <a:pathLst>
              <a:path w="2" h="2">
                <a:moveTo>
                  <a:pt x="0" y="2"/>
                </a:moveTo>
                <a:lnTo>
                  <a:pt x="2" y="2"/>
                </a:lnTo>
                <a:lnTo>
                  <a:pt x="0" y="0"/>
                </a:lnTo>
                <a:lnTo>
                  <a:pt x="0" y="2"/>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9378" name="Rectangle 1215"/>
          <p:cNvSpPr>
            <a:spLocks noChangeArrowheads="1"/>
          </p:cNvSpPr>
          <p:nvPr/>
        </p:nvSpPr>
        <p:spPr bwMode="auto">
          <a:xfrm>
            <a:off x="595313" y="627063"/>
            <a:ext cx="1587" cy="1587"/>
          </a:xfrm>
          <a:prstGeom prst="rect">
            <a:avLst/>
          </a:prstGeom>
          <a:solidFill>
            <a:srgbClr val="000000"/>
          </a:solidFill>
          <a:ln>
            <a:noFill/>
          </a:ln>
          <a:effectLst/>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p>
        </p:txBody>
      </p:sp>
      <p:sp>
        <p:nvSpPr>
          <p:cNvPr id="9379" name="Freeform 1217"/>
          <p:cNvSpPr>
            <a:spLocks/>
          </p:cNvSpPr>
          <p:nvPr/>
        </p:nvSpPr>
        <p:spPr bwMode="auto">
          <a:xfrm>
            <a:off x="595313" y="627063"/>
            <a:ext cx="1587" cy="1587"/>
          </a:xfrm>
          <a:custGeom>
            <a:avLst/>
            <a:gdLst>
              <a:gd name="T0" fmla="*/ 0 w 1587"/>
              <a:gd name="T1" fmla="*/ 0 h 1587"/>
              <a:gd name="T2" fmla="*/ 0 w 1587"/>
              <a:gd name="T3" fmla="*/ 0 h 1587"/>
            </a:gdLst>
            <a:ahLst/>
            <a:cxnLst>
              <a:cxn ang="0">
                <a:pos x="T0" y="T1"/>
              </a:cxn>
              <a:cxn ang="0">
                <a:pos x="T2" y="T3"/>
              </a:cxn>
            </a:cxnLst>
            <a:rect l="0" t="0" r="r" b="b"/>
            <a:pathLst>
              <a:path w="1587" h="1587">
                <a:moveTo>
                  <a:pt x="0" y="0"/>
                </a:moveTo>
                <a:lnTo>
                  <a:pt x="0" y="0"/>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9380" name="Freeform 1219"/>
          <p:cNvSpPr>
            <a:spLocks/>
          </p:cNvSpPr>
          <p:nvPr/>
        </p:nvSpPr>
        <p:spPr bwMode="auto">
          <a:xfrm>
            <a:off x="731838" y="541338"/>
            <a:ext cx="1587" cy="1587"/>
          </a:xfrm>
          <a:custGeom>
            <a:avLst/>
            <a:gdLst>
              <a:gd name="T0" fmla="*/ 0 w 1587"/>
              <a:gd name="T1" fmla="*/ 0 h 1587"/>
              <a:gd name="T2" fmla="*/ 0 w 1587"/>
              <a:gd name="T3" fmla="*/ 0 h 1587"/>
            </a:gdLst>
            <a:ahLst/>
            <a:cxnLst>
              <a:cxn ang="0">
                <a:pos x="T0" y="T1"/>
              </a:cxn>
              <a:cxn ang="0">
                <a:pos x="T2" y="T3"/>
              </a:cxn>
            </a:cxnLst>
            <a:rect l="0" t="0" r="r" b="b"/>
            <a:pathLst>
              <a:path w="1587" h="1587">
                <a:moveTo>
                  <a:pt x="0" y="0"/>
                </a:moveTo>
                <a:lnTo>
                  <a:pt x="0" y="0"/>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9381" name="Freeform 1221"/>
          <p:cNvSpPr>
            <a:spLocks/>
          </p:cNvSpPr>
          <p:nvPr/>
        </p:nvSpPr>
        <p:spPr bwMode="auto">
          <a:xfrm>
            <a:off x="731838" y="541338"/>
            <a:ext cx="3175" cy="3175"/>
          </a:xfrm>
          <a:custGeom>
            <a:avLst/>
            <a:gdLst>
              <a:gd name="T0" fmla="*/ 2 w 2"/>
              <a:gd name="T1" fmla="*/ 0 h 2"/>
              <a:gd name="T2" fmla="*/ 2 w 2"/>
              <a:gd name="T3" fmla="*/ 0 h 2"/>
              <a:gd name="T4" fmla="*/ 0 w 2"/>
              <a:gd name="T5" fmla="*/ 0 h 2"/>
              <a:gd name="T6" fmla="*/ 0 w 2"/>
              <a:gd name="T7" fmla="*/ 2 h 2"/>
              <a:gd name="T8" fmla="*/ 2 w 2"/>
              <a:gd name="T9" fmla="*/ 0 h 2"/>
              <a:gd name="T10" fmla="*/ 0 w 2"/>
              <a:gd name="T11" fmla="*/ 0 h 2"/>
              <a:gd name="T12" fmla="*/ 0 w 2"/>
              <a:gd name="T13" fmla="*/ 2 h 2"/>
              <a:gd name="T14" fmla="*/ 2 w 2"/>
              <a:gd name="T15" fmla="*/ 0 h 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9382" name="Freeform 1234"/>
          <p:cNvSpPr>
            <a:spLocks/>
          </p:cNvSpPr>
          <p:nvPr/>
        </p:nvSpPr>
        <p:spPr bwMode="auto">
          <a:xfrm>
            <a:off x="722313" y="550863"/>
            <a:ext cx="3175" cy="1587"/>
          </a:xfrm>
          <a:custGeom>
            <a:avLst/>
            <a:gdLst>
              <a:gd name="T0" fmla="*/ 0 w 2"/>
              <a:gd name="T1" fmla="*/ 0 h 1587"/>
              <a:gd name="T2" fmla="*/ 0 w 2"/>
              <a:gd name="T3" fmla="*/ 0 h 1587"/>
              <a:gd name="T4" fmla="*/ 2 w 2"/>
              <a:gd name="T5" fmla="*/ 0 h 1587"/>
              <a:gd name="T6" fmla="*/ 0 w 2"/>
              <a:gd name="T7" fmla="*/ 0 h 1587"/>
              <a:gd name="T8" fmla="*/ 2 w 2"/>
              <a:gd name="T9" fmla="*/ 0 h 1587"/>
              <a:gd name="T10" fmla="*/ 0 w 2"/>
              <a:gd name="T11" fmla="*/ 0 h 1587"/>
              <a:gd name="T12" fmla="*/ 2 w 2"/>
              <a:gd name="T13" fmla="*/ 0 h 1587"/>
              <a:gd name="T14" fmla="*/ 0 w 2"/>
              <a:gd name="T15" fmla="*/ 0 h 158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cxnSp>
        <p:nvCxnSpPr>
          <p:cNvPr id="9383" name="Line 1237"/>
          <p:cNvCxnSpPr>
            <a:cxnSpLocks noChangeShapeType="1"/>
          </p:cNvCxnSpPr>
          <p:nvPr/>
        </p:nvCxnSpPr>
        <p:spPr bwMode="auto">
          <a:xfrm>
            <a:off x="728663" y="544513"/>
            <a:ext cx="1587" cy="1587"/>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84" name="Line 1238"/>
          <p:cNvCxnSpPr>
            <a:cxnSpLocks noChangeShapeType="1"/>
          </p:cNvCxnSpPr>
          <p:nvPr/>
        </p:nvCxnSpPr>
        <p:spPr bwMode="auto">
          <a:xfrm>
            <a:off x="728663" y="544513"/>
            <a:ext cx="1587" cy="1587"/>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385" name="Freeform 1240"/>
          <p:cNvSpPr>
            <a:spLocks/>
          </p:cNvSpPr>
          <p:nvPr/>
        </p:nvSpPr>
        <p:spPr bwMode="auto">
          <a:xfrm>
            <a:off x="728663" y="541338"/>
            <a:ext cx="1587" cy="3175"/>
          </a:xfrm>
          <a:custGeom>
            <a:avLst/>
            <a:gdLst>
              <a:gd name="T0" fmla="*/ 0 w 1587"/>
              <a:gd name="T1" fmla="*/ 2 h 2"/>
              <a:gd name="T2" fmla="*/ 0 w 1587"/>
              <a:gd name="T3" fmla="*/ 2 h 2"/>
              <a:gd name="T4" fmla="*/ 0 w 1587"/>
              <a:gd name="T5" fmla="*/ 0 h 2"/>
              <a:gd name="T6" fmla="*/ 0 w 1587"/>
              <a:gd name="T7" fmla="*/ 2 h 2"/>
            </a:gdLst>
            <a:ahLst/>
            <a:cxnLst>
              <a:cxn ang="0">
                <a:pos x="T0" y="T1"/>
              </a:cxn>
              <a:cxn ang="0">
                <a:pos x="T2" y="T3"/>
              </a:cxn>
              <a:cxn ang="0">
                <a:pos x="T4" y="T5"/>
              </a:cxn>
              <a:cxn ang="0">
                <a:pos x="T6" y="T7"/>
              </a:cxn>
            </a:cxnLst>
            <a:rect l="0" t="0" r="r" b="b"/>
            <a:pathLst>
              <a:path w="1587" h="2">
                <a:moveTo>
                  <a:pt x="0" y="2"/>
                </a:moveTo>
                <a:lnTo>
                  <a:pt x="0" y="2"/>
                </a:lnTo>
                <a:lnTo>
                  <a:pt x="0" y="0"/>
                </a:lnTo>
                <a:lnTo>
                  <a:pt x="0" y="2"/>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9386" name="Freeform 1243"/>
          <p:cNvSpPr>
            <a:spLocks/>
          </p:cNvSpPr>
          <p:nvPr/>
        </p:nvSpPr>
        <p:spPr bwMode="auto">
          <a:xfrm>
            <a:off x="728663" y="538163"/>
            <a:ext cx="3175" cy="3175"/>
          </a:xfrm>
          <a:custGeom>
            <a:avLst/>
            <a:gdLst>
              <a:gd name="T0" fmla="*/ 2 w 2"/>
              <a:gd name="T1" fmla="*/ 2 h 2"/>
              <a:gd name="T2" fmla="*/ 2 w 2"/>
              <a:gd name="T3" fmla="*/ 2 h 2"/>
              <a:gd name="T4" fmla="*/ 0 w 2"/>
              <a:gd name="T5" fmla="*/ 2 h 2"/>
              <a:gd name="T6" fmla="*/ 2 w 2"/>
              <a:gd name="T7" fmla="*/ 2 h 2"/>
              <a:gd name="T8" fmla="*/ 0 w 2"/>
              <a:gd name="T9" fmla="*/ 2 h 2"/>
              <a:gd name="T10" fmla="*/ 2 w 2"/>
              <a:gd name="T11" fmla="*/ 2 h 2"/>
              <a:gd name="T12" fmla="*/ 0 w 2"/>
              <a:gd name="T13" fmla="*/ 0 h 2"/>
              <a:gd name="T14" fmla="*/ 0 w 2"/>
              <a:gd name="T15" fmla="*/ 2 h 2"/>
              <a:gd name="T16" fmla="*/ 2 w 2"/>
              <a:gd name="T17"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9387" name="Freeform 1246"/>
          <p:cNvSpPr>
            <a:spLocks/>
          </p:cNvSpPr>
          <p:nvPr/>
        </p:nvSpPr>
        <p:spPr bwMode="auto">
          <a:xfrm>
            <a:off x="725488" y="547688"/>
            <a:ext cx="3175" cy="3175"/>
          </a:xfrm>
          <a:custGeom>
            <a:avLst/>
            <a:gdLst>
              <a:gd name="T0" fmla="*/ 0 w 2"/>
              <a:gd name="T1" fmla="*/ 2 h 2"/>
              <a:gd name="T2" fmla="*/ 0 w 2"/>
              <a:gd name="T3" fmla="*/ 2 h 2"/>
              <a:gd name="T4" fmla="*/ 2 w 2"/>
              <a:gd name="T5" fmla="*/ 0 h 2"/>
              <a:gd name="T6" fmla="*/ 0 w 2"/>
              <a:gd name="T7" fmla="*/ 0 h 2"/>
              <a:gd name="T8" fmla="*/ 0 w 2"/>
              <a:gd name="T9" fmla="*/ 2 h 2"/>
              <a:gd name="T10" fmla="*/ 2 w 2"/>
              <a:gd name="T11" fmla="*/ 0 h 2"/>
              <a:gd name="T12" fmla="*/ 0 w 2"/>
              <a:gd name="T13" fmla="*/ 0 h 2"/>
              <a:gd name="T14" fmla="*/ 0 w 2"/>
              <a:gd name="T15" fmla="*/ 2 h 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9388" name="Freeform 1250"/>
          <p:cNvSpPr>
            <a:spLocks/>
          </p:cNvSpPr>
          <p:nvPr/>
        </p:nvSpPr>
        <p:spPr bwMode="auto">
          <a:xfrm>
            <a:off x="731838" y="530225"/>
            <a:ext cx="3175" cy="1588"/>
          </a:xfrm>
          <a:custGeom>
            <a:avLst/>
            <a:gdLst>
              <a:gd name="T0" fmla="*/ 2 w 2"/>
              <a:gd name="T1" fmla="*/ 0 h 1588"/>
              <a:gd name="T2" fmla="*/ 0 w 2"/>
              <a:gd name="T3" fmla="*/ 0 h 1588"/>
              <a:gd name="T4" fmla="*/ 2 w 2"/>
              <a:gd name="T5" fmla="*/ 0 h 1588"/>
            </a:gdLst>
            <a:ahLst/>
            <a:cxnLst>
              <a:cxn ang="0">
                <a:pos x="T0" y="T1"/>
              </a:cxn>
              <a:cxn ang="0">
                <a:pos x="T2" y="T3"/>
              </a:cxn>
              <a:cxn ang="0">
                <a:pos x="T4" y="T5"/>
              </a:cxn>
            </a:cxnLst>
            <a:rect l="0" t="0" r="r" b="b"/>
            <a:pathLst>
              <a:path w="2" h="1588">
                <a:moveTo>
                  <a:pt x="2" y="0"/>
                </a:moveTo>
                <a:lnTo>
                  <a:pt x="0" y="0"/>
                </a:lnTo>
                <a:lnTo>
                  <a:pt x="2" y="0"/>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9389" name="Freeform 1252"/>
          <p:cNvSpPr>
            <a:spLocks/>
          </p:cNvSpPr>
          <p:nvPr/>
        </p:nvSpPr>
        <p:spPr bwMode="auto">
          <a:xfrm>
            <a:off x="731838" y="527050"/>
            <a:ext cx="3175" cy="7938"/>
          </a:xfrm>
          <a:custGeom>
            <a:avLst/>
            <a:gdLst>
              <a:gd name="T0" fmla="*/ 2 w 2"/>
              <a:gd name="T1" fmla="*/ 2 h 5"/>
              <a:gd name="T2" fmla="*/ 2 w 2"/>
              <a:gd name="T3" fmla="*/ 2 h 5"/>
              <a:gd name="T4" fmla="*/ 0 w 2"/>
              <a:gd name="T5" fmla="*/ 0 h 5"/>
              <a:gd name="T6" fmla="*/ 0 w 2"/>
              <a:gd name="T7" fmla="*/ 2 h 5"/>
              <a:gd name="T8" fmla="*/ 2 w 2"/>
              <a:gd name="T9" fmla="*/ 5 h 5"/>
              <a:gd name="T10" fmla="*/ 2 w 2"/>
              <a:gd name="T11" fmla="*/ 2 h 5"/>
              <a:gd name="T12" fmla="*/ 0 w 2"/>
              <a:gd name="T13" fmla="*/ 0 h 5"/>
              <a:gd name="T14" fmla="*/ 0 w 2"/>
              <a:gd name="T15" fmla="*/ 2 h 5"/>
              <a:gd name="T16" fmla="*/ 2 w 2"/>
              <a:gd name="T17" fmla="*/ 5 h 5"/>
              <a:gd name="T18" fmla="*/ 2 w 2"/>
              <a:gd name="T1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9390" name="Freeform 1255"/>
          <p:cNvSpPr>
            <a:spLocks/>
          </p:cNvSpPr>
          <p:nvPr/>
        </p:nvSpPr>
        <p:spPr bwMode="auto">
          <a:xfrm>
            <a:off x="712788" y="550863"/>
            <a:ext cx="3175" cy="1587"/>
          </a:xfrm>
          <a:custGeom>
            <a:avLst/>
            <a:gdLst>
              <a:gd name="T0" fmla="*/ 0 w 2"/>
              <a:gd name="T1" fmla="*/ 0 h 1587"/>
              <a:gd name="T2" fmla="*/ 2 w 2"/>
              <a:gd name="T3" fmla="*/ 0 h 1587"/>
              <a:gd name="T4" fmla="*/ 0 w 2"/>
              <a:gd name="T5" fmla="*/ 0 h 1587"/>
              <a:gd name="T6" fmla="*/ 2 w 2"/>
              <a:gd name="T7" fmla="*/ 0 h 1587"/>
              <a:gd name="T8" fmla="*/ 0 w 2"/>
              <a:gd name="T9" fmla="*/ 0 h 1587"/>
            </a:gdLst>
            <a:ahLst/>
            <a:cxnLst>
              <a:cxn ang="0">
                <a:pos x="T0" y="T1"/>
              </a:cxn>
              <a:cxn ang="0">
                <a:pos x="T2" y="T3"/>
              </a:cxn>
              <a:cxn ang="0">
                <a:pos x="T4" y="T5"/>
              </a:cxn>
              <a:cxn ang="0">
                <a:pos x="T6" y="T7"/>
              </a:cxn>
              <a:cxn ang="0">
                <a:pos x="T8" y="T9"/>
              </a:cxn>
            </a:cxnLst>
            <a:rect l="0" t="0" r="r" b="b"/>
            <a:pathLst>
              <a:path w="2" h="1587">
                <a:moveTo>
                  <a:pt x="0" y="0"/>
                </a:moveTo>
                <a:lnTo>
                  <a:pt x="2" y="0"/>
                </a:lnTo>
                <a:lnTo>
                  <a:pt x="0" y="0"/>
                </a:lnTo>
                <a:lnTo>
                  <a:pt x="2" y="0"/>
                </a:lnTo>
                <a:lnTo>
                  <a:pt x="0" y="0"/>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9391" name="Rectangle 1256"/>
          <p:cNvSpPr>
            <a:spLocks noChangeArrowheads="1"/>
          </p:cNvSpPr>
          <p:nvPr/>
        </p:nvSpPr>
        <p:spPr bwMode="auto">
          <a:xfrm>
            <a:off x="722313" y="550863"/>
            <a:ext cx="1587" cy="1587"/>
          </a:xfrm>
          <a:prstGeom prst="rect">
            <a:avLst/>
          </a:prstGeom>
          <a:solidFill>
            <a:srgbClr val="FFFFFF"/>
          </a:solidFill>
          <a:ln>
            <a:noFill/>
          </a:ln>
          <a:effectLst/>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p>
        </p:txBody>
      </p:sp>
      <p:sp>
        <p:nvSpPr>
          <p:cNvPr id="9392" name="Freeform 1258"/>
          <p:cNvSpPr>
            <a:spLocks/>
          </p:cNvSpPr>
          <p:nvPr/>
        </p:nvSpPr>
        <p:spPr bwMode="auto">
          <a:xfrm>
            <a:off x="722313" y="550863"/>
            <a:ext cx="1587" cy="1587"/>
          </a:xfrm>
          <a:custGeom>
            <a:avLst/>
            <a:gdLst>
              <a:gd name="T0" fmla="*/ 0 w 1587"/>
              <a:gd name="T1" fmla="*/ 0 h 1587"/>
              <a:gd name="T2" fmla="*/ 0 w 1587"/>
              <a:gd name="T3" fmla="*/ 0 h 1587"/>
            </a:gdLst>
            <a:ahLst/>
            <a:cxnLst>
              <a:cxn ang="0">
                <a:pos x="T0" y="T1"/>
              </a:cxn>
              <a:cxn ang="0">
                <a:pos x="T2" y="T3"/>
              </a:cxn>
            </a:cxnLst>
            <a:rect l="0" t="0" r="r" b="b"/>
            <a:pathLst>
              <a:path w="1587" h="1587">
                <a:moveTo>
                  <a:pt x="0" y="0"/>
                </a:moveTo>
                <a:lnTo>
                  <a:pt x="0" y="0"/>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9393" name="Freeform 1266"/>
          <p:cNvSpPr>
            <a:spLocks/>
          </p:cNvSpPr>
          <p:nvPr/>
        </p:nvSpPr>
        <p:spPr bwMode="auto">
          <a:xfrm>
            <a:off x="728663" y="534988"/>
            <a:ext cx="1587" cy="1587"/>
          </a:xfrm>
          <a:custGeom>
            <a:avLst/>
            <a:gdLst>
              <a:gd name="T0" fmla="*/ 0 w 1587"/>
              <a:gd name="T1" fmla="*/ 0 h 1587"/>
              <a:gd name="T2" fmla="*/ 0 w 1587"/>
              <a:gd name="T3" fmla="*/ 0 h 1587"/>
            </a:gdLst>
            <a:ahLst/>
            <a:cxnLst>
              <a:cxn ang="0">
                <a:pos x="T0" y="T1"/>
              </a:cxn>
              <a:cxn ang="0">
                <a:pos x="T2" y="T3"/>
              </a:cxn>
            </a:cxnLst>
            <a:rect l="0" t="0" r="r" b="b"/>
            <a:pathLst>
              <a:path w="1587" h="1587">
                <a:moveTo>
                  <a:pt x="0" y="0"/>
                </a:moveTo>
                <a:lnTo>
                  <a:pt x="0" y="0"/>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9394" name="Freeform 1269"/>
          <p:cNvSpPr>
            <a:spLocks/>
          </p:cNvSpPr>
          <p:nvPr/>
        </p:nvSpPr>
        <p:spPr bwMode="auto">
          <a:xfrm>
            <a:off x="728663" y="530225"/>
            <a:ext cx="3175" cy="4763"/>
          </a:xfrm>
          <a:custGeom>
            <a:avLst/>
            <a:gdLst>
              <a:gd name="T0" fmla="*/ 0 w 2"/>
              <a:gd name="T1" fmla="*/ 3 h 3"/>
              <a:gd name="T2" fmla="*/ 2 w 2"/>
              <a:gd name="T3" fmla="*/ 0 h 3"/>
              <a:gd name="T4" fmla="*/ 0 w 2"/>
              <a:gd name="T5" fmla="*/ 0 h 3"/>
              <a:gd name="T6" fmla="*/ 0 w 2"/>
              <a:gd name="T7" fmla="*/ 3 h 3"/>
              <a:gd name="T8" fmla="*/ 2 w 2"/>
              <a:gd name="T9" fmla="*/ 0 h 3"/>
              <a:gd name="T10" fmla="*/ 0 w 2"/>
              <a:gd name="T11" fmla="*/ 0 h 3"/>
              <a:gd name="T12" fmla="*/ 0 w 2"/>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2" h="3">
                <a:moveTo>
                  <a:pt x="0" y="3"/>
                </a:moveTo>
                <a:lnTo>
                  <a:pt x="2" y="0"/>
                </a:lnTo>
                <a:lnTo>
                  <a:pt x="0" y="0"/>
                </a:lnTo>
                <a:lnTo>
                  <a:pt x="0" y="3"/>
                </a:lnTo>
                <a:lnTo>
                  <a:pt x="2" y="0"/>
                </a:lnTo>
                <a:lnTo>
                  <a:pt x="0" y="0"/>
                </a:lnTo>
                <a:lnTo>
                  <a:pt x="0" y="3"/>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cxnSp>
        <p:nvCxnSpPr>
          <p:cNvPr id="9395" name="Line 1270"/>
          <p:cNvCxnSpPr>
            <a:cxnSpLocks noChangeShapeType="1"/>
          </p:cNvCxnSpPr>
          <p:nvPr/>
        </p:nvCxnSpPr>
        <p:spPr bwMode="auto">
          <a:xfrm>
            <a:off x="728663" y="530225"/>
            <a:ext cx="1587" cy="158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96" name="Line 1271"/>
          <p:cNvCxnSpPr>
            <a:cxnSpLocks noChangeShapeType="1"/>
          </p:cNvCxnSpPr>
          <p:nvPr/>
        </p:nvCxnSpPr>
        <p:spPr bwMode="auto">
          <a:xfrm>
            <a:off x="728663" y="530225"/>
            <a:ext cx="1587" cy="158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397" name="Rectangle 1272"/>
          <p:cNvSpPr>
            <a:spLocks noChangeArrowheads="1"/>
          </p:cNvSpPr>
          <p:nvPr/>
        </p:nvSpPr>
        <p:spPr bwMode="auto">
          <a:xfrm>
            <a:off x="728663" y="530225"/>
            <a:ext cx="1587" cy="1588"/>
          </a:xfrm>
          <a:prstGeom prst="rect">
            <a:avLst/>
          </a:prstGeom>
          <a:solidFill>
            <a:srgbClr val="FFFFFF"/>
          </a:solidFill>
          <a:ln>
            <a:noFill/>
          </a:ln>
          <a:effectLst/>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p>
        </p:txBody>
      </p:sp>
      <p:sp>
        <p:nvSpPr>
          <p:cNvPr id="9398" name="Rectangle 1273"/>
          <p:cNvSpPr>
            <a:spLocks noChangeArrowheads="1"/>
          </p:cNvSpPr>
          <p:nvPr/>
        </p:nvSpPr>
        <p:spPr bwMode="auto">
          <a:xfrm>
            <a:off x="728663" y="530225"/>
            <a:ext cx="1587"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p>
        </p:txBody>
      </p:sp>
      <p:cxnSp>
        <p:nvCxnSpPr>
          <p:cNvPr id="9399" name="Line 1274"/>
          <p:cNvCxnSpPr>
            <a:cxnSpLocks noChangeShapeType="1"/>
          </p:cNvCxnSpPr>
          <p:nvPr/>
        </p:nvCxnSpPr>
        <p:spPr bwMode="auto">
          <a:xfrm>
            <a:off x="728663" y="527050"/>
            <a:ext cx="1587" cy="158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00" name="Line 1275"/>
          <p:cNvCxnSpPr>
            <a:cxnSpLocks noChangeShapeType="1"/>
          </p:cNvCxnSpPr>
          <p:nvPr/>
        </p:nvCxnSpPr>
        <p:spPr bwMode="auto">
          <a:xfrm>
            <a:off x="728663" y="527050"/>
            <a:ext cx="1587" cy="158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401" name="Freeform 1277"/>
          <p:cNvSpPr>
            <a:spLocks/>
          </p:cNvSpPr>
          <p:nvPr/>
        </p:nvSpPr>
        <p:spPr bwMode="auto">
          <a:xfrm>
            <a:off x="728663" y="523875"/>
            <a:ext cx="1587" cy="3175"/>
          </a:xfrm>
          <a:custGeom>
            <a:avLst/>
            <a:gdLst>
              <a:gd name="T0" fmla="*/ 0 w 1587"/>
              <a:gd name="T1" fmla="*/ 2 h 2"/>
              <a:gd name="T2" fmla="*/ 0 w 1587"/>
              <a:gd name="T3" fmla="*/ 2 h 2"/>
              <a:gd name="T4" fmla="*/ 0 w 1587"/>
              <a:gd name="T5" fmla="*/ 0 h 2"/>
              <a:gd name="T6" fmla="*/ 0 w 1587"/>
              <a:gd name="T7" fmla="*/ 2 h 2"/>
            </a:gdLst>
            <a:ahLst/>
            <a:cxnLst>
              <a:cxn ang="0">
                <a:pos x="T0" y="T1"/>
              </a:cxn>
              <a:cxn ang="0">
                <a:pos x="T2" y="T3"/>
              </a:cxn>
              <a:cxn ang="0">
                <a:pos x="T4" y="T5"/>
              </a:cxn>
              <a:cxn ang="0">
                <a:pos x="T6" y="T7"/>
              </a:cxn>
            </a:cxnLst>
            <a:rect l="0" t="0" r="r" b="b"/>
            <a:pathLst>
              <a:path w="1587" h="2">
                <a:moveTo>
                  <a:pt x="0" y="2"/>
                </a:moveTo>
                <a:lnTo>
                  <a:pt x="0" y="2"/>
                </a:lnTo>
                <a:lnTo>
                  <a:pt x="0" y="0"/>
                </a:lnTo>
                <a:lnTo>
                  <a:pt x="0" y="2"/>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9402" name="Freeform 1287"/>
          <p:cNvSpPr>
            <a:spLocks/>
          </p:cNvSpPr>
          <p:nvPr/>
        </p:nvSpPr>
        <p:spPr bwMode="auto">
          <a:xfrm>
            <a:off x="719138" y="514350"/>
            <a:ext cx="3175" cy="3175"/>
          </a:xfrm>
          <a:custGeom>
            <a:avLst/>
            <a:gdLst>
              <a:gd name="T0" fmla="*/ 0 w 2"/>
              <a:gd name="T1" fmla="*/ 0 h 2"/>
              <a:gd name="T2" fmla="*/ 0 w 2"/>
              <a:gd name="T3" fmla="*/ 2 h 2"/>
              <a:gd name="T4" fmla="*/ 2 w 2"/>
              <a:gd name="T5" fmla="*/ 2 h 2"/>
              <a:gd name="T6" fmla="*/ 2 w 2"/>
              <a:gd name="T7" fmla="*/ 0 h 2"/>
              <a:gd name="T8" fmla="*/ 0 w 2"/>
              <a:gd name="T9" fmla="*/ 0 h 2"/>
              <a:gd name="T10" fmla="*/ 0 w 2"/>
              <a:gd name="T11" fmla="*/ 2 h 2"/>
              <a:gd name="T12" fmla="*/ 2 w 2"/>
              <a:gd name="T13" fmla="*/ 2 h 2"/>
              <a:gd name="T14" fmla="*/ 0 w 2"/>
              <a:gd name="T15" fmla="*/ 0 h 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9403" name="Freeform 1290"/>
          <p:cNvSpPr>
            <a:spLocks/>
          </p:cNvSpPr>
          <p:nvPr/>
        </p:nvSpPr>
        <p:spPr bwMode="auto">
          <a:xfrm>
            <a:off x="719138" y="517525"/>
            <a:ext cx="3175" cy="3175"/>
          </a:xfrm>
          <a:custGeom>
            <a:avLst/>
            <a:gdLst>
              <a:gd name="T0" fmla="*/ 0 w 2"/>
              <a:gd name="T1" fmla="*/ 2 h 2"/>
              <a:gd name="T2" fmla="*/ 0 w 2"/>
              <a:gd name="T3" fmla="*/ 2 h 2"/>
              <a:gd name="T4" fmla="*/ 2 w 2"/>
              <a:gd name="T5" fmla="*/ 2 h 2"/>
              <a:gd name="T6" fmla="*/ 2 w 2"/>
              <a:gd name="T7" fmla="*/ 0 h 2"/>
              <a:gd name="T8" fmla="*/ 0 w 2"/>
              <a:gd name="T9" fmla="*/ 0 h 2"/>
              <a:gd name="T10" fmla="*/ 2 w 2"/>
              <a:gd name="T11" fmla="*/ 0 h 2"/>
              <a:gd name="T12" fmla="*/ 0 w 2"/>
              <a:gd name="T13" fmla="*/ 0 h 2"/>
              <a:gd name="T14" fmla="*/ 0 w 2"/>
              <a:gd name="T15" fmla="*/ 2 h 2"/>
              <a:gd name="T16" fmla="*/ 0 w 2"/>
              <a:gd name="T17" fmla="*/ 0 h 2"/>
              <a:gd name="T18" fmla="*/ 0 w 2"/>
              <a:gd name="T19" fmla="*/ 2 h 2"/>
              <a:gd name="T20" fmla="*/ 2 w 2"/>
              <a:gd name="T21" fmla="*/ 2 h 2"/>
              <a:gd name="T22" fmla="*/ 2 w 2"/>
              <a:gd name="T23" fmla="*/ 0 h 2"/>
              <a:gd name="T24" fmla="*/ 0 w 2"/>
              <a:gd name="T25" fmla="*/ 0 h 2"/>
              <a:gd name="T26" fmla="*/ 0 w 2"/>
              <a:gd name="T27" fmla="*/ 2 h 2"/>
              <a:gd name="T28" fmla="*/ 2 w 2"/>
              <a:gd name="T29" fmla="*/ 2 h 2"/>
              <a:gd name="T30" fmla="*/ 0 w 2"/>
              <a:gd name="T31"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sr-Latn-RS" altLang="sr-Latn-RS"/>
          </a:p>
        </p:txBody>
      </p:sp>
      <p:sp>
        <p:nvSpPr>
          <p:cNvPr id="9404" name="Rectangle 1335"/>
          <p:cNvSpPr>
            <a:spLocks noChangeArrowheads="1"/>
          </p:cNvSpPr>
          <p:nvPr/>
        </p:nvSpPr>
        <p:spPr bwMode="auto">
          <a:xfrm>
            <a:off x="468313" y="508000"/>
            <a:ext cx="1587" cy="1588"/>
          </a:xfrm>
          <a:prstGeom prst="rect">
            <a:avLst/>
          </a:prstGeom>
          <a:solidFill>
            <a:srgbClr val="000000"/>
          </a:solidFill>
          <a:ln>
            <a:noFill/>
          </a:ln>
          <a:effectLst/>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p>
        </p:txBody>
      </p:sp>
      <p:sp>
        <p:nvSpPr>
          <p:cNvPr id="9405" name="Rectangle 1336"/>
          <p:cNvSpPr>
            <a:spLocks noChangeArrowheads="1"/>
          </p:cNvSpPr>
          <p:nvPr/>
        </p:nvSpPr>
        <p:spPr bwMode="auto">
          <a:xfrm>
            <a:off x="474663" y="495300"/>
            <a:ext cx="1587" cy="1588"/>
          </a:xfrm>
          <a:prstGeom prst="rect">
            <a:avLst/>
          </a:prstGeom>
          <a:solidFill>
            <a:srgbClr val="000000"/>
          </a:solidFill>
          <a:ln>
            <a:noFill/>
          </a:ln>
          <a:effectLst/>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p>
        </p:txBody>
      </p:sp>
      <p:sp>
        <p:nvSpPr>
          <p:cNvPr id="9406" name="Rectangle 1337"/>
          <p:cNvSpPr>
            <a:spLocks noChangeArrowheads="1"/>
          </p:cNvSpPr>
          <p:nvPr/>
        </p:nvSpPr>
        <p:spPr bwMode="auto">
          <a:xfrm>
            <a:off x="474663" y="495300"/>
            <a:ext cx="1587" cy="1588"/>
          </a:xfrm>
          <a:prstGeom prst="rect">
            <a:avLst/>
          </a:prstGeom>
          <a:solidFill>
            <a:srgbClr val="000000"/>
          </a:solidFill>
          <a:ln>
            <a:noFill/>
          </a:ln>
          <a:effectLst/>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p>
        </p:txBody>
      </p:sp>
      <p:sp>
        <p:nvSpPr>
          <p:cNvPr id="9407" name="Rectangle 1340"/>
          <p:cNvSpPr>
            <a:spLocks noChangeArrowheads="1"/>
          </p:cNvSpPr>
          <p:nvPr/>
        </p:nvSpPr>
        <p:spPr bwMode="auto">
          <a:xfrm>
            <a:off x="468313" y="508000"/>
            <a:ext cx="1587" cy="1588"/>
          </a:xfrm>
          <a:prstGeom prst="rect">
            <a:avLst/>
          </a:prstGeom>
          <a:solidFill>
            <a:srgbClr val="FFFFFF"/>
          </a:solidFill>
          <a:ln>
            <a:noFill/>
          </a:ln>
          <a:effectLst/>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p>
        </p:txBody>
      </p:sp>
      <p:sp>
        <p:nvSpPr>
          <p:cNvPr id="9408" name="Rectangle 1341"/>
          <p:cNvSpPr>
            <a:spLocks noChangeArrowheads="1"/>
          </p:cNvSpPr>
          <p:nvPr/>
        </p:nvSpPr>
        <p:spPr bwMode="auto">
          <a:xfrm>
            <a:off x="468313" y="508000"/>
            <a:ext cx="1587" cy="1588"/>
          </a:xfrm>
          <a:prstGeom prst="rect">
            <a:avLst/>
          </a:prstGeom>
          <a:solidFill>
            <a:srgbClr val="FFFFFF"/>
          </a:solidFill>
          <a:ln>
            <a:noFill/>
          </a:ln>
          <a:effectLst/>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p>
        </p:txBody>
      </p:sp>
      <p:sp>
        <p:nvSpPr>
          <p:cNvPr id="9409" name="Rectangle 1342"/>
          <p:cNvSpPr>
            <a:spLocks noChangeArrowheads="1"/>
          </p:cNvSpPr>
          <p:nvPr/>
        </p:nvSpPr>
        <p:spPr bwMode="auto">
          <a:xfrm>
            <a:off x="468313" y="508000"/>
            <a:ext cx="1587" cy="1588"/>
          </a:xfrm>
          <a:prstGeom prst="rect">
            <a:avLst/>
          </a:prstGeom>
          <a:solidFill>
            <a:srgbClr val="FFFFFF"/>
          </a:solidFill>
          <a:ln>
            <a:noFill/>
          </a:ln>
          <a:effectLst/>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p>
        </p:txBody>
      </p:sp>
      <p:sp>
        <p:nvSpPr>
          <p:cNvPr id="9410" name="Rectangle 1343"/>
          <p:cNvSpPr>
            <a:spLocks noChangeArrowheads="1"/>
          </p:cNvSpPr>
          <p:nvPr/>
        </p:nvSpPr>
        <p:spPr bwMode="auto">
          <a:xfrm>
            <a:off x="468313" y="508000"/>
            <a:ext cx="1587" cy="1588"/>
          </a:xfrm>
          <a:prstGeom prst="rect">
            <a:avLst/>
          </a:prstGeom>
          <a:solidFill>
            <a:srgbClr val="000000"/>
          </a:solidFill>
          <a:ln>
            <a:noFill/>
          </a:ln>
          <a:effectLst/>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p>
        </p:txBody>
      </p:sp>
      <p:sp>
        <p:nvSpPr>
          <p:cNvPr id="9411" name="Rectangle 1344"/>
          <p:cNvSpPr>
            <a:spLocks noChangeArrowheads="1"/>
          </p:cNvSpPr>
          <p:nvPr/>
        </p:nvSpPr>
        <p:spPr bwMode="auto">
          <a:xfrm>
            <a:off x="465138" y="485775"/>
            <a:ext cx="1587" cy="3175"/>
          </a:xfrm>
          <a:prstGeom prst="rect">
            <a:avLst/>
          </a:prstGeom>
          <a:solidFill>
            <a:srgbClr val="FFFFFF"/>
          </a:solidFill>
          <a:ln>
            <a:noFill/>
          </a:ln>
          <a:effectLst/>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spcBef>
                <a:spcPct val="50000"/>
              </a:spcBef>
              <a:buFontTx/>
              <a:buChar char="•"/>
            </a:pPr>
            <a:endParaRPr lang="en-US" altLang="en-US" sz="1300" b="0"/>
          </a:p>
        </p:txBody>
      </p:sp>
      <p:sp>
        <p:nvSpPr>
          <p:cNvPr id="9412" name="Rectangle 2"/>
          <p:cNvSpPr>
            <a:spLocks noGrp="1" noChangeArrowheads="1"/>
          </p:cNvSpPr>
          <p:nvPr>
            <p:ph type="title"/>
          </p:nvPr>
        </p:nvSpPr>
        <p:spPr bwMode="auto">
          <a:xfrm>
            <a:off x="357188" y="301625"/>
            <a:ext cx="8461375" cy="1208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en-US" altLang="sr-Latn-RS"/>
              <a:t>Click to edit Master title style</a:t>
            </a:r>
          </a:p>
        </p:txBody>
      </p:sp>
      <p:sp>
        <p:nvSpPr>
          <p:cNvPr id="9413" name="Rectangle 3"/>
          <p:cNvSpPr>
            <a:spLocks noGrp="1" noChangeArrowheads="1"/>
          </p:cNvSpPr>
          <p:nvPr>
            <p:ph type="body" idx="1"/>
          </p:nvPr>
        </p:nvSpPr>
        <p:spPr bwMode="auto">
          <a:xfrm>
            <a:off x="357188" y="1697038"/>
            <a:ext cx="8478837" cy="43894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sr-Latn-RS"/>
              <a:t>Paragraph content</a:t>
            </a:r>
          </a:p>
          <a:p>
            <a:pPr lvl="1"/>
            <a:r>
              <a:rPr lang="en-US" altLang="sr-Latn-RS"/>
              <a:t>Bullets</a:t>
            </a:r>
          </a:p>
          <a:p>
            <a:pPr lvl="4"/>
            <a:r>
              <a:rPr lang="en-US" altLang="sr-Latn-RS"/>
              <a:t>Bullets</a:t>
            </a:r>
          </a:p>
          <a:p>
            <a:pPr lvl="3"/>
            <a:r>
              <a:rPr lang="en-US" altLang="sr-Latn-RS"/>
              <a:t>Bullets</a:t>
            </a:r>
          </a:p>
          <a:p>
            <a:pPr lvl="4"/>
            <a:r>
              <a:rPr lang="en-US" altLang="sr-Latn-RS"/>
              <a:t>Bullets</a:t>
            </a:r>
          </a:p>
        </p:txBody>
      </p:sp>
      <p:sp>
        <p:nvSpPr>
          <p:cNvPr id="9414" name="Footer Placeholder 1"/>
          <p:cNvSpPr>
            <a:spLocks noGrp="1" noChangeArrowheads="1"/>
          </p:cNvSpPr>
          <p:nvPr>
            <p:ph type="ftr" sz="quarter" idx="2"/>
          </p:nvPr>
        </p:nvSpPr>
        <p:spPr bwMode="auto">
          <a:xfrm>
            <a:off x="741363" y="6356350"/>
            <a:ext cx="59150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sz="1100">
                <a:solidFill>
                  <a:srgbClr val="595959"/>
                </a:solidFill>
                <a:latin typeface="Arial" charset="0"/>
                <a:cs typeface="Times New Roman" pitchFamily="18" charset="0"/>
              </a:defRPr>
            </a:lvl1pPr>
          </a:lstStyle>
          <a:p>
            <a:r>
              <a:rPr lang="en-US" altLang="sr-Latn-RS"/>
              <a:t>Presentation Title</a:t>
            </a:r>
          </a:p>
        </p:txBody>
      </p:sp>
      <p:sp>
        <p:nvSpPr>
          <p:cNvPr id="9415" name="Slide Number Placeholder 2"/>
          <p:cNvSpPr>
            <a:spLocks noGrp="1" noChangeArrowheads="1"/>
          </p:cNvSpPr>
          <p:nvPr>
            <p:ph type="sldNum" sz="quarter" idx="3"/>
          </p:nvPr>
        </p:nvSpPr>
        <p:spPr bwMode="auto">
          <a:xfrm>
            <a:off x="360363" y="6356350"/>
            <a:ext cx="3175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sz="1100">
                <a:solidFill>
                  <a:srgbClr val="595959"/>
                </a:solidFill>
                <a:latin typeface="Arial" charset="0"/>
                <a:cs typeface="Times New Roman" pitchFamily="18" charset="0"/>
              </a:defRPr>
            </a:lvl1pPr>
          </a:lstStyle>
          <a:p>
            <a:fld id="{48E0F03B-7424-4047-BEAD-AFB432B3CDC1}"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5568" r:id="rId1"/>
    <p:sldLayoutId id="2147485569" r:id="rId2"/>
    <p:sldLayoutId id="2147485570" r:id="rId3"/>
    <p:sldLayoutId id="2147485571" r:id="rId4"/>
    <p:sldLayoutId id="2147485572" r:id="rId5"/>
    <p:sldLayoutId id="2147485573" r:id="rId6"/>
    <p:sldLayoutId id="2147485574" r:id="rId7"/>
    <p:sldLayoutId id="2147485575" r:id="rId8"/>
    <p:sldLayoutId id="2147485576" r:id="rId9"/>
    <p:sldLayoutId id="2147485577" r:id="rId10"/>
    <p:sldLayoutId id="2147485578" r:id="rId11"/>
  </p:sldLayoutIdLst>
  <p:txStyles>
    <p:titleStyle>
      <a:lvl1pPr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1pPr>
      <a:lvl2pPr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2pPr>
      <a:lvl3pPr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3pPr>
      <a:lvl4pPr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4pPr>
      <a:lvl5pPr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5pPr>
      <a:lvl6pPr marL="457200"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6pPr>
      <a:lvl7pPr marL="914400"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7pPr>
      <a:lvl8pPr marL="1371600"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8pPr>
      <a:lvl9pPr marL="1828800" algn="l" rtl="0" eaLnBrk="0" fontAlgn="base" hangingPunct="0">
        <a:spcBef>
          <a:spcPct val="0"/>
        </a:spcBef>
        <a:spcAft>
          <a:spcPct val="0"/>
        </a:spcAft>
        <a:buSzPct val="100000"/>
        <a:buFont typeface="Arial" charset="0"/>
        <a:defRPr sz="2200">
          <a:solidFill>
            <a:schemeClr val="tx1"/>
          </a:solidFill>
          <a:latin typeface="Arial" charset="0"/>
          <a:ea typeface="MS PGothic" pitchFamily="34" charset="-128"/>
        </a:defRPr>
      </a:lvl9pPr>
    </p:titleStyle>
    <p:bodyStyle>
      <a:lvl1pPr marL="342900" indent="-342900" algn="l" rtl="0" eaLnBrk="0" fontAlgn="base" hangingPunct="0">
        <a:lnSpc>
          <a:spcPct val="150000"/>
        </a:lnSpc>
        <a:spcBef>
          <a:spcPts val="1800"/>
        </a:spcBef>
        <a:spcAft>
          <a:spcPct val="0"/>
        </a:spcAft>
        <a:buClr>
          <a:srgbClr val="404040"/>
        </a:buClr>
        <a:buSzPct val="100000"/>
        <a:defRPr>
          <a:solidFill>
            <a:srgbClr val="595959"/>
          </a:solidFill>
          <a:latin typeface="Arial" charset="0"/>
          <a:ea typeface="MS PGothic" pitchFamily="34" charset="-128"/>
        </a:defRPr>
      </a:lvl1pPr>
      <a:lvl2pPr marL="285750"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2pPr>
      <a:lvl3pPr marL="285750" indent="-285750" algn="l" rtl="0" eaLnBrk="0" fontAlgn="base" hangingPunct="0">
        <a:lnSpc>
          <a:spcPct val="110000"/>
        </a:lnSpc>
        <a:spcBef>
          <a:spcPct val="0"/>
        </a:spcBef>
        <a:spcAft>
          <a:spcPct val="0"/>
        </a:spcAft>
        <a:buClr>
          <a:schemeClr val="tx1"/>
        </a:buClr>
        <a:buSzPct val="100000"/>
        <a:buFont typeface="Arial" charset="0"/>
        <a:buChar char="•"/>
        <a:defRPr>
          <a:solidFill>
            <a:schemeClr val="tx2"/>
          </a:solidFill>
          <a:latin typeface="Arial" charset="0"/>
          <a:ea typeface="MS PGothic" pitchFamily="34" charset="-128"/>
        </a:defRPr>
      </a:lvl3pPr>
      <a:lvl4pPr marL="831850"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4pPr>
      <a:lvl5pPr marL="1196975"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5pPr>
      <a:lvl6pPr marL="1654175"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6pPr>
      <a:lvl7pPr marL="2111375"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7pPr>
      <a:lvl8pPr marL="2568575"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8pPr>
      <a:lvl9pPr marL="3025775" indent="-285750" algn="l" rtl="0" eaLnBrk="0" fontAlgn="base" hangingPunct="0">
        <a:lnSpc>
          <a:spcPct val="110000"/>
        </a:lnSpc>
        <a:spcBef>
          <a:spcPct val="0"/>
        </a:spcBef>
        <a:spcAft>
          <a:spcPct val="0"/>
        </a:spcAft>
        <a:buClr>
          <a:srgbClr val="595959"/>
        </a:buClr>
        <a:buSzPct val="100000"/>
        <a:buFont typeface="Arial" charset="0"/>
        <a:buChar char="•"/>
        <a:defRPr>
          <a:solidFill>
            <a:srgbClr val="595959"/>
          </a:solidFill>
          <a:latin typeface="Arial" charset="0"/>
          <a:ea typeface="MS PGothic" pitchFamily="34" charset="-128"/>
        </a:defRPr>
      </a:lvl9pPr>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40.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5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xml"/><Relationship Id="rId1" Type="http://schemas.openxmlformats.org/officeDocument/2006/relationships/slideLayout" Target="../slideLayouts/slideLayout176.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9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66" name="Text Placeholder 6"/>
          <p:cNvSpPr>
            <a:spLocks noGrp="1" noChangeArrowheads="1"/>
          </p:cNvSpPr>
          <p:nvPr>
            <p:ph type="body" sz="quarter" idx="4294967295"/>
          </p:nvPr>
        </p:nvSpPr>
        <p:spPr>
          <a:xfrm>
            <a:off x="1475656" y="548680"/>
            <a:ext cx="7094538" cy="2593975"/>
          </a:xfrm>
          <a:ln/>
        </p:spPr>
        <p:txBody>
          <a:bodyPr/>
          <a:lstStyle/>
          <a:p>
            <a:pPr marL="0" indent="0" eaLnBrk="1" hangingPunct="1">
              <a:lnSpc>
                <a:spcPct val="100000"/>
              </a:lnSpc>
              <a:spcBef>
                <a:spcPct val="0"/>
              </a:spcBef>
            </a:pPr>
            <a:r>
              <a:rPr lang="hr-HR" altLang="sr-Latn-RS" sz="2800" b="1" dirty="0">
                <a:solidFill>
                  <a:schemeClr val="bg1"/>
                </a:solidFill>
              </a:rPr>
              <a:t>PROIZVOD ZNANJA PPBWG-A</a:t>
            </a:r>
            <a:br>
              <a:rPr lang="hr-HR" altLang="sr-Latn-RS" sz="2800" b="1" dirty="0">
                <a:solidFill>
                  <a:schemeClr val="bg1"/>
                </a:solidFill>
              </a:rPr>
            </a:br>
            <a:br>
              <a:rPr lang="hr-HR" altLang="sr-Latn-RS" sz="2800" b="1" dirty="0">
                <a:solidFill>
                  <a:schemeClr val="bg1"/>
                </a:solidFill>
              </a:rPr>
            </a:br>
            <a:r>
              <a:rPr lang="hr-HR" altLang="sr-Latn-RS" sz="2800" b="1" dirty="0">
                <a:solidFill>
                  <a:schemeClr val="bg1"/>
                </a:solidFill>
              </a:rPr>
              <a:t>O PLANIRANJU PRORAČUNA PREMA UČINCIMA I DUBINSKIM ANALIZAMA RASHODA: TRENUTAČNE PRAKSE, IZAZOVI I PREPORUKE</a:t>
            </a:r>
          </a:p>
        </p:txBody>
      </p:sp>
      <p:sp>
        <p:nvSpPr>
          <p:cNvPr id="12567" name="Text Placeholder 7"/>
          <p:cNvSpPr>
            <a:spLocks noGrp="1" noChangeArrowheads="1"/>
          </p:cNvSpPr>
          <p:nvPr>
            <p:ph type="body" sz="quarter" idx="4294967295"/>
          </p:nvPr>
        </p:nvSpPr>
        <p:spPr>
          <a:xfrm>
            <a:off x="5681663" y="4699000"/>
            <a:ext cx="2820987" cy="1393825"/>
          </a:xfrm>
          <a:ln/>
        </p:spPr>
        <p:txBody>
          <a:bodyPr anchor="b"/>
          <a:lstStyle/>
          <a:p>
            <a:pPr marL="0" indent="0" algn="r" eaLnBrk="1" hangingPunct="1"/>
            <a:r>
              <a:rPr lang="hr-HR" altLang="sr-Latn-RS" sz="1400"/>
              <a:t>Ivor Beazley</a:t>
            </a:r>
          </a:p>
        </p:txBody>
      </p:sp>
      <p:sp>
        <p:nvSpPr>
          <p:cNvPr id="12569" name="Date Placeholder 9"/>
          <p:cNvSpPr>
            <a:spLocks noGrp="1" noChangeArrowheads="1"/>
          </p:cNvSpPr>
          <p:nvPr>
            <p:ph type="dt" sz="quarter" idx="10"/>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r>
              <a:rPr lang="hr-HR" altLang="sr-Latn-RS" sz="1400"/>
              <a:t>28. svibnja/maja 2020.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noChangeArrowheads="1"/>
          </p:cNvSpPr>
          <p:nvPr>
            <p:ph type="title"/>
          </p:nvPr>
        </p:nvSpPr>
        <p:spPr>
          <a:xfrm>
            <a:off x="357188" y="301625"/>
            <a:ext cx="8461375" cy="757238"/>
          </a:xfrm>
        </p:spPr>
        <p:txBody>
          <a:bodyPr/>
          <a:lstStyle/>
          <a:p>
            <a:r>
              <a:rPr lang="hr-HR" altLang="sr-Latn-RS" dirty="0"/>
              <a:t>Općeniti komentari</a:t>
            </a:r>
            <a:endParaRPr lang="en-US" altLang="sr-Latn-RS" dirty="0">
              <a:cs typeface="Andes ExtraLight" pitchFamily="50" charset="0"/>
            </a:endParaRPr>
          </a:p>
        </p:txBody>
      </p:sp>
      <p:graphicFrame>
        <p:nvGraphicFramePr>
          <p:cNvPr id="6" name="Diagram 5">
            <a:extLst>
              <a:ext uri="{FF2B5EF4-FFF2-40B4-BE49-F238E27FC236}">
                <a16:creationId xmlns:a16="http://schemas.microsoft.com/office/drawing/2014/main" id="{EA830843-94EF-4840-BED3-7247C7B4FCED}"/>
              </a:ext>
            </a:extLst>
          </p:cNvPr>
          <p:cNvGraphicFramePr/>
          <p:nvPr>
            <p:extLst>
              <p:ext uri="{D42A27DB-BD31-4B8C-83A1-F6EECF244321}">
                <p14:modId xmlns:p14="http://schemas.microsoft.com/office/powerpoint/2010/main" val="2591751679"/>
              </p:ext>
            </p:extLst>
          </p:nvPr>
        </p:nvGraphicFramePr>
        <p:xfrm>
          <a:off x="349250" y="1598613"/>
          <a:ext cx="8477250" cy="46138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5365" name="Slide Number Placeholder 4"/>
          <p:cNvSpPr>
            <a:spLocks noGrp="1" noChangeArrowheads="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b="1">
                <a:solidFill>
                  <a:schemeClr val="tx1"/>
                </a:solidFill>
                <a:latin typeface="Trebuchet MS" pitchFamily="34" charset="0"/>
                <a:ea typeface="MS PGothic" pitchFamily="34" charset="-128"/>
              </a:defRPr>
            </a:lvl1pPr>
            <a:lvl2pPr marL="742950" indent="-285750">
              <a:defRPr sz="1600" b="1">
                <a:solidFill>
                  <a:schemeClr val="tx1"/>
                </a:solidFill>
                <a:latin typeface="Trebuchet MS" pitchFamily="34" charset="0"/>
                <a:ea typeface="MS PGothic" pitchFamily="34" charset="-128"/>
              </a:defRPr>
            </a:lvl2pPr>
            <a:lvl3pPr marL="1143000" indent="-228600">
              <a:defRPr sz="1600" b="1">
                <a:solidFill>
                  <a:schemeClr val="tx1"/>
                </a:solidFill>
                <a:latin typeface="Trebuchet MS" pitchFamily="34" charset="0"/>
                <a:ea typeface="MS PGothic" pitchFamily="34" charset="-128"/>
              </a:defRPr>
            </a:lvl3pPr>
            <a:lvl4pPr marL="1600200" indent="-228600">
              <a:defRPr sz="1600" b="1">
                <a:solidFill>
                  <a:schemeClr val="tx1"/>
                </a:solidFill>
                <a:latin typeface="Trebuchet MS" pitchFamily="34" charset="0"/>
                <a:ea typeface="MS PGothic" pitchFamily="34" charset="-128"/>
              </a:defRPr>
            </a:lvl4pPr>
            <a:lvl5pPr marL="2057400" indent="-22860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fld id="{925AD766-FA6C-487C-A37C-D331A1B08BC4}" type="slidenum">
              <a:rPr lang="en-US" altLang="en-US" sz="1100" b="0">
                <a:solidFill>
                  <a:srgbClr val="595959"/>
                </a:solidFill>
                <a:latin typeface="Arial" charset="0"/>
              </a:rPr>
              <a:pPr/>
              <a:t>1</a:t>
            </a:fld>
            <a:endParaRPr lang="en-US" altLang="en-US" sz="1100" b="0">
              <a:solidFill>
                <a:srgbClr val="595959"/>
              </a:solidFill>
              <a:latin typeface="Arial" charset="0"/>
            </a:endParaRPr>
          </a:p>
        </p:txBody>
      </p:sp>
    </p:spTree>
    <p:extLst>
      <p:ext uri="{BB962C8B-B14F-4D97-AF65-F5344CB8AC3E}">
        <p14:creationId xmlns:p14="http://schemas.microsoft.com/office/powerpoint/2010/main" val="3232189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2CE2DDA-557F-4ABB-81C0-8647D528EF0D}"/>
              </a:ext>
            </a:extLst>
          </p:cNvPr>
          <p:cNvSpPr>
            <a:spLocks noGrp="1"/>
          </p:cNvSpPr>
          <p:nvPr>
            <p:ph type="title"/>
          </p:nvPr>
        </p:nvSpPr>
        <p:spPr>
          <a:xfrm>
            <a:off x="341313" y="266700"/>
            <a:ext cx="8461375" cy="757238"/>
          </a:xfrm>
        </p:spPr>
        <p:txBody>
          <a:bodyPr>
            <a:normAutofit/>
          </a:bodyPr>
          <a:lstStyle/>
          <a:p>
            <a:pPr>
              <a:spcBef>
                <a:spcPts val="0"/>
              </a:spcBef>
              <a:buFont typeface="Arial"/>
              <a:buNone/>
              <a:defRPr/>
            </a:pPr>
            <a:r>
              <a:rPr lang="hr-HR" dirty="0">
                <a:ea typeface="+mj-ea"/>
              </a:rPr>
              <a:t>Točke izlaganja</a:t>
            </a:r>
          </a:p>
        </p:txBody>
      </p:sp>
      <p:graphicFrame>
        <p:nvGraphicFramePr>
          <p:cNvPr id="3" name="Diagram 2">
            <a:extLst>
              <a:ext uri="{FF2B5EF4-FFF2-40B4-BE49-F238E27FC236}">
                <a16:creationId xmlns:a16="http://schemas.microsoft.com/office/drawing/2014/main" id="{1BBFAEDF-3BAE-49E8-8475-E8DC26CEAEE5}"/>
              </a:ext>
            </a:extLst>
          </p:cNvPr>
          <p:cNvGraphicFramePr/>
          <p:nvPr>
            <p:extLst>
              <p:ext uri="{D42A27DB-BD31-4B8C-83A1-F6EECF244321}">
                <p14:modId xmlns:p14="http://schemas.microsoft.com/office/powerpoint/2010/main" val="3609941339"/>
              </p:ext>
            </p:extLst>
          </p:nvPr>
        </p:nvGraphicFramePr>
        <p:xfrm>
          <a:off x="357188" y="1598613"/>
          <a:ext cx="8477250" cy="4613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6389" name="Slide Number Placeholder 2"/>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50000"/>
              </a:lnSpc>
              <a:spcBef>
                <a:spcPts val="1800"/>
              </a:spcBef>
              <a:buClr>
                <a:srgbClr val="404040"/>
              </a:buClr>
              <a:defRPr>
                <a:solidFill>
                  <a:srgbClr val="595959"/>
                </a:solidFill>
                <a:latin typeface="Arial" charset="0"/>
                <a:ea typeface="MS PGothic" pitchFamily="34" charset="-128"/>
                <a:cs typeface="Arial" charset="0"/>
              </a:defRPr>
            </a:lvl1pPr>
            <a:lvl2pPr marL="742950" indent="-285750">
              <a:lnSpc>
                <a:spcPct val="110000"/>
              </a:lnSpc>
              <a:buClr>
                <a:srgbClr val="595959"/>
              </a:buClr>
              <a:buFont typeface="Arial" charset="0"/>
              <a:buChar char="•"/>
              <a:defRPr>
                <a:solidFill>
                  <a:srgbClr val="595959"/>
                </a:solidFill>
                <a:latin typeface="Arial" charset="0"/>
                <a:ea typeface="MS PGothic" pitchFamily="34" charset="-128"/>
                <a:cs typeface="Arial" charset="0"/>
              </a:defRPr>
            </a:lvl2pPr>
            <a:lvl3pPr marL="1143000" indent="-228600">
              <a:lnSpc>
                <a:spcPct val="110000"/>
              </a:lnSpc>
              <a:buClr>
                <a:schemeClr val="tx1"/>
              </a:buClr>
              <a:buFont typeface="Arial" charset="0"/>
              <a:buChar char="•"/>
              <a:defRPr>
                <a:solidFill>
                  <a:schemeClr val="tx2"/>
                </a:solidFill>
                <a:latin typeface="Arial" charset="0"/>
                <a:ea typeface="MS PGothic" pitchFamily="34" charset="-128"/>
                <a:cs typeface="Arial" charset="0"/>
              </a:defRPr>
            </a:lvl3pPr>
            <a:lvl4pPr marL="1600200" indent="-228600">
              <a:lnSpc>
                <a:spcPct val="110000"/>
              </a:lnSpc>
              <a:buClr>
                <a:srgbClr val="595959"/>
              </a:buClr>
              <a:buFont typeface="Arial" charset="0"/>
              <a:buChar char="•"/>
              <a:defRPr>
                <a:solidFill>
                  <a:srgbClr val="595959"/>
                </a:solidFill>
                <a:latin typeface="Arial" charset="0"/>
                <a:ea typeface="MS PGothic" pitchFamily="34" charset="-128"/>
                <a:cs typeface="Arial" charset="0"/>
              </a:defRPr>
            </a:lvl4pPr>
            <a:lvl5pPr marL="2057400" indent="-228600">
              <a:lnSpc>
                <a:spcPct val="110000"/>
              </a:lnSpc>
              <a:buClr>
                <a:srgbClr val="595959"/>
              </a:buClr>
              <a:buFont typeface="Arial" charset="0"/>
              <a:buChar char="•"/>
              <a:defRPr>
                <a:solidFill>
                  <a:srgbClr val="595959"/>
                </a:solidFill>
                <a:latin typeface="Arial" charset="0"/>
                <a:ea typeface="MS PGothic" pitchFamily="34" charset="-128"/>
                <a:cs typeface="Arial" charset="0"/>
              </a:defRPr>
            </a:lvl5pPr>
            <a:lvl6pPr marL="2514600" indent="-228600" eaLnBrk="0" fontAlgn="base" hangingPunct="0">
              <a:lnSpc>
                <a:spcPct val="110000"/>
              </a:lnSpc>
              <a:spcBef>
                <a:spcPct val="0"/>
              </a:spcBef>
              <a:spcAft>
                <a:spcPct val="0"/>
              </a:spcAft>
              <a:buClr>
                <a:srgbClr val="595959"/>
              </a:buClr>
              <a:buFont typeface="Arial" charset="0"/>
              <a:buChar char="•"/>
              <a:defRPr>
                <a:solidFill>
                  <a:srgbClr val="595959"/>
                </a:solidFill>
                <a:latin typeface="Arial" charset="0"/>
                <a:ea typeface="MS PGothic" pitchFamily="34" charset="-128"/>
                <a:cs typeface="Arial" charset="0"/>
              </a:defRPr>
            </a:lvl6pPr>
            <a:lvl7pPr marL="2971800" indent="-228600" eaLnBrk="0" fontAlgn="base" hangingPunct="0">
              <a:lnSpc>
                <a:spcPct val="110000"/>
              </a:lnSpc>
              <a:spcBef>
                <a:spcPct val="0"/>
              </a:spcBef>
              <a:spcAft>
                <a:spcPct val="0"/>
              </a:spcAft>
              <a:buClr>
                <a:srgbClr val="595959"/>
              </a:buClr>
              <a:buFont typeface="Arial" charset="0"/>
              <a:buChar char="•"/>
              <a:defRPr>
                <a:solidFill>
                  <a:srgbClr val="595959"/>
                </a:solidFill>
                <a:latin typeface="Arial" charset="0"/>
                <a:ea typeface="MS PGothic" pitchFamily="34" charset="-128"/>
                <a:cs typeface="Arial" charset="0"/>
              </a:defRPr>
            </a:lvl7pPr>
            <a:lvl8pPr marL="3429000" indent="-228600" eaLnBrk="0" fontAlgn="base" hangingPunct="0">
              <a:lnSpc>
                <a:spcPct val="110000"/>
              </a:lnSpc>
              <a:spcBef>
                <a:spcPct val="0"/>
              </a:spcBef>
              <a:spcAft>
                <a:spcPct val="0"/>
              </a:spcAft>
              <a:buClr>
                <a:srgbClr val="595959"/>
              </a:buClr>
              <a:buFont typeface="Arial" charset="0"/>
              <a:buChar char="•"/>
              <a:defRPr>
                <a:solidFill>
                  <a:srgbClr val="595959"/>
                </a:solidFill>
                <a:latin typeface="Arial" charset="0"/>
                <a:ea typeface="MS PGothic" pitchFamily="34" charset="-128"/>
                <a:cs typeface="Arial" charset="0"/>
              </a:defRPr>
            </a:lvl8pPr>
            <a:lvl9pPr marL="3886200" indent="-228600" eaLnBrk="0" fontAlgn="base" hangingPunct="0">
              <a:lnSpc>
                <a:spcPct val="110000"/>
              </a:lnSpc>
              <a:spcBef>
                <a:spcPct val="0"/>
              </a:spcBef>
              <a:spcAft>
                <a:spcPct val="0"/>
              </a:spcAft>
              <a:buClr>
                <a:srgbClr val="595959"/>
              </a:buClr>
              <a:buFont typeface="Arial" charset="0"/>
              <a:buChar char="•"/>
              <a:defRPr>
                <a:solidFill>
                  <a:srgbClr val="595959"/>
                </a:solidFill>
                <a:latin typeface="Arial" charset="0"/>
                <a:ea typeface="MS PGothic" pitchFamily="34" charset="-128"/>
                <a:cs typeface="Arial" charset="0"/>
              </a:defRPr>
            </a:lvl9pPr>
          </a:lstStyle>
          <a:p>
            <a:pPr>
              <a:lnSpc>
                <a:spcPct val="100000"/>
              </a:lnSpc>
              <a:spcBef>
                <a:spcPct val="0"/>
              </a:spcBef>
              <a:buClrTx/>
            </a:pPr>
            <a:fld id="{DFFBDB31-3DC7-494E-ADDD-F7540CB6BE38}" type="slidenum">
              <a:rPr lang="en-US" altLang="en-US">
                <a:cs typeface="Times New Roman" pitchFamily="18" charset="0"/>
              </a:rPr>
              <a:pPr>
                <a:lnSpc>
                  <a:spcPct val="100000"/>
                </a:lnSpc>
                <a:spcBef>
                  <a:spcPct val="0"/>
                </a:spcBef>
                <a:buClrTx/>
              </a:pPr>
              <a:t>2</a:t>
            </a:fld>
            <a:endParaRPr lang="en-US" altLang="en-US">
              <a:cs typeface="Times New Roman" pitchFamily="18" charset="0"/>
            </a:endParaRPr>
          </a:p>
        </p:txBody>
      </p:sp>
    </p:spTree>
    <p:extLst>
      <p:ext uri="{BB962C8B-B14F-4D97-AF65-F5344CB8AC3E}">
        <p14:creationId xmlns:p14="http://schemas.microsoft.com/office/powerpoint/2010/main" val="2223166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5"/>
          <p:cNvSpPr>
            <a:spLocks noGrp="1" noChangeArrowheads="1"/>
          </p:cNvSpPr>
          <p:nvPr>
            <p:ph type="title"/>
          </p:nvPr>
        </p:nvSpPr>
        <p:spPr>
          <a:xfrm>
            <a:off x="357188" y="301625"/>
            <a:ext cx="8461375" cy="757238"/>
          </a:xfrm>
        </p:spPr>
        <p:txBody>
          <a:bodyPr/>
          <a:lstStyle/>
          <a:p>
            <a:r>
              <a:rPr lang="hr-HR" altLang="sr-Latn-RS" sz="2800" dirty="0">
                <a:cs typeface="Andes ExtraLight" pitchFamily="50" charset="0"/>
              </a:rPr>
              <a:t>Komentari na zaključke</a:t>
            </a:r>
          </a:p>
        </p:txBody>
      </p:sp>
      <p:graphicFrame>
        <p:nvGraphicFramePr>
          <p:cNvPr id="5" name="Diagram 4">
            <a:extLst>
              <a:ext uri="{FF2B5EF4-FFF2-40B4-BE49-F238E27FC236}">
                <a16:creationId xmlns:a16="http://schemas.microsoft.com/office/drawing/2014/main" id="{85291FD4-1412-4457-8245-F1279516D748}"/>
              </a:ext>
            </a:extLst>
          </p:cNvPr>
          <p:cNvGraphicFramePr/>
          <p:nvPr>
            <p:extLst>
              <p:ext uri="{D42A27DB-BD31-4B8C-83A1-F6EECF244321}">
                <p14:modId xmlns:p14="http://schemas.microsoft.com/office/powerpoint/2010/main" val="3617700700"/>
              </p:ext>
            </p:extLst>
          </p:nvPr>
        </p:nvGraphicFramePr>
        <p:xfrm>
          <a:off x="349250" y="1598613"/>
          <a:ext cx="8477250" cy="46138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7413" name="Slide Number Placeholder 4"/>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50000"/>
              </a:lnSpc>
              <a:spcBef>
                <a:spcPts val="1800"/>
              </a:spcBef>
              <a:buClr>
                <a:srgbClr val="404040"/>
              </a:buClr>
              <a:defRPr>
                <a:solidFill>
                  <a:srgbClr val="595959"/>
                </a:solidFill>
                <a:latin typeface="Arial" charset="0"/>
                <a:ea typeface="MS PGothic" pitchFamily="34" charset="-128"/>
                <a:cs typeface="Arial" charset="0"/>
              </a:defRPr>
            </a:lvl1pPr>
            <a:lvl2pPr marL="742950" indent="-285750">
              <a:lnSpc>
                <a:spcPct val="110000"/>
              </a:lnSpc>
              <a:buClr>
                <a:srgbClr val="595959"/>
              </a:buClr>
              <a:buFont typeface="Arial" charset="0"/>
              <a:buChar char="•"/>
              <a:defRPr>
                <a:solidFill>
                  <a:srgbClr val="595959"/>
                </a:solidFill>
                <a:latin typeface="Arial" charset="0"/>
                <a:ea typeface="MS PGothic" pitchFamily="34" charset="-128"/>
                <a:cs typeface="Arial" charset="0"/>
              </a:defRPr>
            </a:lvl2pPr>
            <a:lvl3pPr marL="1143000" indent="-228600">
              <a:lnSpc>
                <a:spcPct val="110000"/>
              </a:lnSpc>
              <a:buClr>
                <a:schemeClr val="tx1"/>
              </a:buClr>
              <a:buFont typeface="Arial" charset="0"/>
              <a:buChar char="•"/>
              <a:defRPr>
                <a:solidFill>
                  <a:schemeClr val="tx2"/>
                </a:solidFill>
                <a:latin typeface="Arial" charset="0"/>
                <a:ea typeface="MS PGothic" pitchFamily="34" charset="-128"/>
                <a:cs typeface="Arial" charset="0"/>
              </a:defRPr>
            </a:lvl3pPr>
            <a:lvl4pPr marL="1600200" indent="-228600">
              <a:lnSpc>
                <a:spcPct val="110000"/>
              </a:lnSpc>
              <a:buClr>
                <a:srgbClr val="595959"/>
              </a:buClr>
              <a:buFont typeface="Arial" charset="0"/>
              <a:buChar char="•"/>
              <a:defRPr>
                <a:solidFill>
                  <a:srgbClr val="595959"/>
                </a:solidFill>
                <a:latin typeface="Arial" charset="0"/>
                <a:ea typeface="MS PGothic" pitchFamily="34" charset="-128"/>
                <a:cs typeface="Arial" charset="0"/>
              </a:defRPr>
            </a:lvl4pPr>
            <a:lvl5pPr marL="2057400" indent="-228600">
              <a:lnSpc>
                <a:spcPct val="110000"/>
              </a:lnSpc>
              <a:buClr>
                <a:srgbClr val="595959"/>
              </a:buClr>
              <a:buFont typeface="Arial" charset="0"/>
              <a:buChar char="•"/>
              <a:defRPr>
                <a:solidFill>
                  <a:srgbClr val="595959"/>
                </a:solidFill>
                <a:latin typeface="Arial" charset="0"/>
                <a:ea typeface="MS PGothic" pitchFamily="34" charset="-128"/>
                <a:cs typeface="Arial" charset="0"/>
              </a:defRPr>
            </a:lvl5pPr>
            <a:lvl6pPr marL="2514600" indent="-228600" eaLnBrk="0" fontAlgn="base" hangingPunct="0">
              <a:lnSpc>
                <a:spcPct val="110000"/>
              </a:lnSpc>
              <a:spcBef>
                <a:spcPct val="0"/>
              </a:spcBef>
              <a:spcAft>
                <a:spcPct val="0"/>
              </a:spcAft>
              <a:buClr>
                <a:srgbClr val="595959"/>
              </a:buClr>
              <a:buFont typeface="Arial" charset="0"/>
              <a:buChar char="•"/>
              <a:defRPr>
                <a:solidFill>
                  <a:srgbClr val="595959"/>
                </a:solidFill>
                <a:latin typeface="Arial" charset="0"/>
                <a:ea typeface="MS PGothic" pitchFamily="34" charset="-128"/>
                <a:cs typeface="Arial" charset="0"/>
              </a:defRPr>
            </a:lvl6pPr>
            <a:lvl7pPr marL="2971800" indent="-228600" eaLnBrk="0" fontAlgn="base" hangingPunct="0">
              <a:lnSpc>
                <a:spcPct val="110000"/>
              </a:lnSpc>
              <a:spcBef>
                <a:spcPct val="0"/>
              </a:spcBef>
              <a:spcAft>
                <a:spcPct val="0"/>
              </a:spcAft>
              <a:buClr>
                <a:srgbClr val="595959"/>
              </a:buClr>
              <a:buFont typeface="Arial" charset="0"/>
              <a:buChar char="•"/>
              <a:defRPr>
                <a:solidFill>
                  <a:srgbClr val="595959"/>
                </a:solidFill>
                <a:latin typeface="Arial" charset="0"/>
                <a:ea typeface="MS PGothic" pitchFamily="34" charset="-128"/>
                <a:cs typeface="Arial" charset="0"/>
              </a:defRPr>
            </a:lvl7pPr>
            <a:lvl8pPr marL="3429000" indent="-228600" eaLnBrk="0" fontAlgn="base" hangingPunct="0">
              <a:lnSpc>
                <a:spcPct val="110000"/>
              </a:lnSpc>
              <a:spcBef>
                <a:spcPct val="0"/>
              </a:spcBef>
              <a:spcAft>
                <a:spcPct val="0"/>
              </a:spcAft>
              <a:buClr>
                <a:srgbClr val="595959"/>
              </a:buClr>
              <a:buFont typeface="Arial" charset="0"/>
              <a:buChar char="•"/>
              <a:defRPr>
                <a:solidFill>
                  <a:srgbClr val="595959"/>
                </a:solidFill>
                <a:latin typeface="Arial" charset="0"/>
                <a:ea typeface="MS PGothic" pitchFamily="34" charset="-128"/>
                <a:cs typeface="Arial" charset="0"/>
              </a:defRPr>
            </a:lvl8pPr>
            <a:lvl9pPr marL="3886200" indent="-228600" eaLnBrk="0" fontAlgn="base" hangingPunct="0">
              <a:lnSpc>
                <a:spcPct val="110000"/>
              </a:lnSpc>
              <a:spcBef>
                <a:spcPct val="0"/>
              </a:spcBef>
              <a:spcAft>
                <a:spcPct val="0"/>
              </a:spcAft>
              <a:buClr>
                <a:srgbClr val="595959"/>
              </a:buClr>
              <a:buFont typeface="Arial" charset="0"/>
              <a:buChar char="•"/>
              <a:defRPr>
                <a:solidFill>
                  <a:srgbClr val="595959"/>
                </a:solidFill>
                <a:latin typeface="Arial" charset="0"/>
                <a:ea typeface="MS PGothic" pitchFamily="34" charset="-128"/>
                <a:cs typeface="Arial" charset="0"/>
              </a:defRPr>
            </a:lvl9pPr>
          </a:lstStyle>
          <a:p>
            <a:pPr>
              <a:lnSpc>
                <a:spcPct val="100000"/>
              </a:lnSpc>
              <a:spcBef>
                <a:spcPct val="0"/>
              </a:spcBef>
              <a:buClrTx/>
            </a:pPr>
            <a:fld id="{4621CA92-493A-4432-B211-5AC1A4835F7B}" type="slidenum">
              <a:rPr lang="en-US" altLang="en-US">
                <a:cs typeface="Times New Roman" pitchFamily="18" charset="0"/>
              </a:rPr>
              <a:pPr>
                <a:lnSpc>
                  <a:spcPct val="100000"/>
                </a:lnSpc>
                <a:spcBef>
                  <a:spcPct val="0"/>
                </a:spcBef>
                <a:buClrTx/>
              </a:pPr>
              <a:t>3</a:t>
            </a:fld>
            <a:endParaRPr lang="en-US" altLang="en-US">
              <a:cs typeface="Times New Roman" pitchFamily="18" charset="0"/>
            </a:endParaRPr>
          </a:p>
        </p:txBody>
      </p:sp>
    </p:spTree>
    <p:extLst>
      <p:ext uri="{BB962C8B-B14F-4D97-AF65-F5344CB8AC3E}">
        <p14:creationId xmlns:p14="http://schemas.microsoft.com/office/powerpoint/2010/main" val="3103654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noChangeArrowheads="1"/>
          </p:cNvSpPr>
          <p:nvPr>
            <p:ph type="title"/>
          </p:nvPr>
        </p:nvSpPr>
        <p:spPr>
          <a:xfrm>
            <a:off x="357188" y="301625"/>
            <a:ext cx="8461375" cy="757238"/>
          </a:xfrm>
        </p:spPr>
        <p:txBody>
          <a:bodyPr/>
          <a:lstStyle/>
          <a:p>
            <a:r>
              <a:rPr lang="hr-HR" altLang="sr-Latn-RS" sz="2800" dirty="0">
                <a:cs typeface="Andes ExtraLight" pitchFamily="50" charset="0"/>
              </a:rPr>
              <a:t>Komentari na preporuke</a:t>
            </a:r>
          </a:p>
        </p:txBody>
      </p:sp>
      <p:graphicFrame>
        <p:nvGraphicFramePr>
          <p:cNvPr id="6" name="Diagram 5">
            <a:extLst>
              <a:ext uri="{FF2B5EF4-FFF2-40B4-BE49-F238E27FC236}">
                <a16:creationId xmlns:a16="http://schemas.microsoft.com/office/drawing/2014/main" id="{8A0A91DA-B0AE-4DCA-BBC5-7B33FF2E799F}"/>
              </a:ext>
            </a:extLst>
          </p:cNvPr>
          <p:cNvGraphicFramePr/>
          <p:nvPr>
            <p:extLst>
              <p:ext uri="{D42A27DB-BD31-4B8C-83A1-F6EECF244321}">
                <p14:modId xmlns:p14="http://schemas.microsoft.com/office/powerpoint/2010/main" val="4086389018"/>
              </p:ext>
            </p:extLst>
          </p:nvPr>
        </p:nvGraphicFramePr>
        <p:xfrm>
          <a:off x="349250" y="1598612"/>
          <a:ext cx="8477250" cy="47577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8437" name="Slide Number Placeholder 4"/>
          <p:cNvSpPr>
            <a:spLocks noGrp="1" noChangeArrowheads="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b="1">
                <a:solidFill>
                  <a:schemeClr val="tx1"/>
                </a:solidFill>
                <a:latin typeface="Trebuchet MS" pitchFamily="34" charset="0"/>
                <a:ea typeface="MS PGothic" pitchFamily="34" charset="-128"/>
              </a:defRPr>
            </a:lvl1pPr>
            <a:lvl2pPr marL="742950" indent="-285750">
              <a:defRPr sz="1600" b="1">
                <a:solidFill>
                  <a:schemeClr val="tx1"/>
                </a:solidFill>
                <a:latin typeface="Trebuchet MS" pitchFamily="34" charset="0"/>
                <a:ea typeface="MS PGothic" pitchFamily="34" charset="-128"/>
              </a:defRPr>
            </a:lvl2pPr>
            <a:lvl3pPr marL="1143000" indent="-228600">
              <a:defRPr sz="1600" b="1">
                <a:solidFill>
                  <a:schemeClr val="tx1"/>
                </a:solidFill>
                <a:latin typeface="Trebuchet MS" pitchFamily="34" charset="0"/>
                <a:ea typeface="MS PGothic" pitchFamily="34" charset="-128"/>
              </a:defRPr>
            </a:lvl3pPr>
            <a:lvl4pPr marL="1600200" indent="-228600">
              <a:defRPr sz="1600" b="1">
                <a:solidFill>
                  <a:schemeClr val="tx1"/>
                </a:solidFill>
                <a:latin typeface="Trebuchet MS" pitchFamily="34" charset="0"/>
                <a:ea typeface="MS PGothic" pitchFamily="34" charset="-128"/>
              </a:defRPr>
            </a:lvl4pPr>
            <a:lvl5pPr marL="2057400" indent="-22860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fld id="{49C0F718-68D8-4C90-BDFC-724D41D59D76}" type="slidenum">
              <a:rPr lang="en-US" altLang="en-US" sz="1100" b="0">
                <a:solidFill>
                  <a:srgbClr val="595959"/>
                </a:solidFill>
                <a:latin typeface="Arial" charset="0"/>
              </a:rPr>
              <a:pPr/>
              <a:t>4</a:t>
            </a:fld>
            <a:endParaRPr lang="en-US" altLang="en-US" sz="1100" b="0">
              <a:solidFill>
                <a:srgbClr val="595959"/>
              </a:solidFill>
              <a:latin typeface="Arial" charset="0"/>
            </a:endParaRPr>
          </a:p>
        </p:txBody>
      </p:sp>
    </p:spTree>
    <p:extLst>
      <p:ext uri="{BB962C8B-B14F-4D97-AF65-F5344CB8AC3E}">
        <p14:creationId xmlns:p14="http://schemas.microsoft.com/office/powerpoint/2010/main" val="10634614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6" name="Title 4"/>
          <p:cNvSpPr>
            <a:spLocks noGrp="1" noChangeArrowheads="1"/>
          </p:cNvSpPr>
          <p:nvPr>
            <p:ph type="title" idx="4294967295"/>
          </p:nvPr>
        </p:nvSpPr>
        <p:spPr>
          <a:xfrm>
            <a:off x="357188" y="301625"/>
            <a:ext cx="8461375" cy="757238"/>
          </a:xfrm>
          <a:ln/>
        </p:spPr>
        <p:txBody>
          <a:bodyPr/>
          <a:lstStyle/>
          <a:p>
            <a:r>
              <a:rPr lang="hr-HR" altLang="sr-Latn-RS" sz="2800"/>
              <a:t>Kratkoročni fiskalni utjecaj koronavirusne bolesti (COVID-19)</a:t>
            </a:r>
          </a:p>
        </p:txBody>
      </p:sp>
      <p:sp>
        <p:nvSpPr>
          <p:cNvPr id="17717" name="Text Placeholder 5"/>
          <p:cNvSpPr>
            <a:spLocks noGrp="1" noChangeArrowheads="1"/>
          </p:cNvSpPr>
          <p:nvPr>
            <p:ph type="body" sz="quarter" idx="4294967295"/>
          </p:nvPr>
        </p:nvSpPr>
        <p:spPr>
          <a:xfrm>
            <a:off x="349250" y="1598613"/>
            <a:ext cx="8477250" cy="4613275"/>
          </a:xfrm>
          <a:ln/>
        </p:spPr>
        <p:txBody>
          <a:bodyPr/>
          <a:lstStyle/>
          <a:p>
            <a:pPr>
              <a:lnSpc>
                <a:spcPct val="90000"/>
              </a:lnSpc>
              <a:spcBef>
                <a:spcPts val="2400"/>
              </a:spcBef>
              <a:tabLst>
                <a:tab pos="8402638" algn="r"/>
              </a:tabLst>
            </a:pPr>
            <a:r>
              <a:rPr lang="hr-HR" altLang="sr-Latn-RS" sz="1600" b="1" dirty="0"/>
              <a:t>Odgovori politike rashoda</a:t>
            </a:r>
            <a:r>
              <a:rPr lang="hr-HR" altLang="sr-Latn-RS" sz="1600" i="1" dirty="0"/>
              <a:t> </a:t>
            </a:r>
          </a:p>
          <a:p>
            <a:pPr>
              <a:lnSpc>
                <a:spcPct val="90000"/>
              </a:lnSpc>
              <a:spcBef>
                <a:spcPts val="2400"/>
              </a:spcBef>
              <a:buFontTx/>
              <a:buChar char="•"/>
              <a:tabLst>
                <a:tab pos="8402638" algn="r"/>
              </a:tabLst>
            </a:pPr>
            <a:r>
              <a:rPr lang="hr-HR" altLang="sr-Latn-RS" sz="1600" i="1" dirty="0"/>
              <a:t>osiguravanje kontinuiranog rada ključnih sektora</a:t>
            </a:r>
            <a:r>
              <a:rPr lang="hr-HR" altLang="sr-Latn-RS" sz="1600" dirty="0"/>
              <a:t> uključujući zdravstvo, proizvodnju i distribuciju hrane, osnovnu infrastrukturu i komunalne usluge; </a:t>
            </a:r>
          </a:p>
          <a:p>
            <a:pPr>
              <a:lnSpc>
                <a:spcPct val="90000"/>
              </a:lnSpc>
              <a:spcBef>
                <a:spcPts val="2400"/>
              </a:spcBef>
              <a:buFontTx/>
              <a:buChar char="•"/>
              <a:tabLst>
                <a:tab pos="8402638" algn="r"/>
              </a:tabLst>
            </a:pPr>
            <a:r>
              <a:rPr lang="hr-HR" altLang="sr-Latn-RS" sz="1600" i="1" dirty="0"/>
              <a:t>osiguravanje sredstava osobama</a:t>
            </a:r>
            <a:r>
              <a:rPr lang="hr-HR" altLang="sr-Latn-RS" sz="1600" dirty="0"/>
              <a:t> koje su izravno ili neizravno izgubile prihode zbog mjera ograničenja, uključujući bolovanje financirano od strane vlade, naknade za nezaposlenost te gotovinske transfere samozaposlenima i osobama bez posla; </a:t>
            </a:r>
          </a:p>
          <a:p>
            <a:pPr>
              <a:lnSpc>
                <a:spcPct val="90000"/>
              </a:lnSpc>
              <a:spcBef>
                <a:spcPts val="2400"/>
              </a:spcBef>
              <a:buFontTx/>
              <a:buChar char="•"/>
              <a:tabLst>
                <a:tab pos="8402638" algn="r"/>
              </a:tabLst>
            </a:pPr>
            <a:r>
              <a:rPr lang="hr-HR" altLang="sr-Latn-RS" sz="1600" i="1" dirty="0"/>
              <a:t>pomaganje poduzećima da izbjegnu stečaj i zadrže radnu snagu.</a:t>
            </a:r>
            <a:r>
              <a:rPr lang="hr-HR" altLang="sr-Latn-RS" sz="1600" dirty="0"/>
              <a:t> Vlade će možda omogućiti izvanredne programe zajmova, kreditna jamstva, vlasnička ulaganja ili čak nacionalizaciju kako bi se osiguralo preživljavanje važnih javnih poduzeća i društava iz privatnog sektora, financijskih institucija itd.</a:t>
            </a:r>
          </a:p>
          <a:p>
            <a:pPr>
              <a:lnSpc>
                <a:spcPct val="90000"/>
              </a:lnSpc>
              <a:spcBef>
                <a:spcPts val="2400"/>
              </a:spcBef>
              <a:buFontTx/>
              <a:buChar char="•"/>
              <a:tabLst>
                <a:tab pos="8402638" algn="r"/>
              </a:tabLst>
            </a:pPr>
            <a:r>
              <a:rPr lang="hr-HR" altLang="sr-Latn-RS" sz="1600" i="1" dirty="0"/>
              <a:t>porezni rashodi.  </a:t>
            </a:r>
            <a:r>
              <a:rPr lang="hr-HR" altLang="sr-Latn-RS" sz="1600" dirty="0"/>
              <a:t>Gospodarski šok uzrokovan koronavirusnom bolešću (COVID-19) utjecat će na prikupljanje prihoda s obzirom na to da društva i pojedinci ne mogu podmirivati svoje obveze dok se nalaze u krizi likvidnosti.  Zemlje razmatraju niz poreznih mjera kojim bi se pružilo privremeno olakšanje, a one bi se prvenstveno odnosile na odgađanje plaćanja i ubrzavanje povrata. </a:t>
            </a:r>
          </a:p>
          <a:p>
            <a:pPr>
              <a:lnSpc>
                <a:spcPct val="90000"/>
              </a:lnSpc>
              <a:spcBef>
                <a:spcPts val="2400"/>
              </a:spcBef>
              <a:buFontTx/>
              <a:buChar char="•"/>
              <a:tabLst>
                <a:tab pos="8402638" algn="r"/>
              </a:tabLst>
            </a:pPr>
            <a:endParaRPr lang="en-US" altLang="sr-Latn-RS" sz="1600" dirty="0"/>
          </a:p>
          <a:p>
            <a:pPr>
              <a:lnSpc>
                <a:spcPct val="90000"/>
              </a:lnSpc>
              <a:spcBef>
                <a:spcPts val="2400"/>
              </a:spcBef>
              <a:tabLst>
                <a:tab pos="8402638" algn="r"/>
              </a:tabLst>
            </a:pPr>
            <a:endParaRPr lang="en-US" altLang="sr-Latn-RS" sz="1600" dirty="0"/>
          </a:p>
        </p:txBody>
      </p:sp>
      <p:sp>
        <p:nvSpPr>
          <p:cNvPr id="2" name="Slide Number Placeholder 4">
            <a:extLst>
              <a:ext uri="{FF2B5EF4-FFF2-40B4-BE49-F238E27FC236}">
                <a16:creationId xmlns:a16="http://schemas.microsoft.com/office/drawing/2014/main" id="{E4F4AC82-EF7D-45AD-AB0D-194C14B9E3D3}"/>
              </a:ext>
            </a:extLst>
          </p:cNvPr>
          <p:cNvSpPr txBox="1">
            <a:spLocks noChangeArrowheads="1"/>
          </p:cNvSpPr>
          <p:nvPr/>
        </p:nvSpPr>
        <p:spPr bwMode="auto">
          <a:xfrm>
            <a:off x="360363" y="6356350"/>
            <a:ext cx="3175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buSzPct val="100000"/>
              <a:defRPr sz="1600" b="1" kern="1200">
                <a:solidFill>
                  <a:schemeClr val="tx1"/>
                </a:solidFill>
                <a:latin typeface="Trebuchet MS" pitchFamily="34" charset="0"/>
                <a:ea typeface="MS PGothic" pitchFamily="34" charset="-128"/>
                <a:cs typeface="+mn-cs"/>
              </a:defRPr>
            </a:lvl1pPr>
            <a:lvl2pPr marL="742950" indent="-285750" algn="l" rtl="0" fontAlgn="base">
              <a:spcBef>
                <a:spcPct val="0"/>
              </a:spcBef>
              <a:spcAft>
                <a:spcPct val="0"/>
              </a:spcAft>
              <a:buSzPct val="100000"/>
              <a:defRPr sz="1600" b="1" kern="1200">
                <a:solidFill>
                  <a:schemeClr val="tx1"/>
                </a:solidFill>
                <a:latin typeface="Trebuchet MS" pitchFamily="34" charset="0"/>
                <a:ea typeface="MS PGothic" pitchFamily="34" charset="-128"/>
                <a:cs typeface="+mn-cs"/>
              </a:defRPr>
            </a:lvl2pPr>
            <a:lvl3pPr marL="1143000" indent="-228600" algn="l" rtl="0" fontAlgn="base">
              <a:spcBef>
                <a:spcPct val="0"/>
              </a:spcBef>
              <a:spcAft>
                <a:spcPct val="0"/>
              </a:spcAft>
              <a:buSzPct val="100000"/>
              <a:defRPr sz="1600" b="1" kern="1200">
                <a:solidFill>
                  <a:schemeClr val="tx1"/>
                </a:solidFill>
                <a:latin typeface="Trebuchet MS" pitchFamily="34" charset="0"/>
                <a:ea typeface="MS PGothic" pitchFamily="34" charset="-128"/>
                <a:cs typeface="+mn-cs"/>
              </a:defRPr>
            </a:lvl3pPr>
            <a:lvl4pPr marL="1600200" indent="-228600" algn="l" rtl="0" fontAlgn="base">
              <a:spcBef>
                <a:spcPct val="0"/>
              </a:spcBef>
              <a:spcAft>
                <a:spcPct val="0"/>
              </a:spcAft>
              <a:buSzPct val="100000"/>
              <a:defRPr sz="1600" b="1" kern="1200">
                <a:solidFill>
                  <a:schemeClr val="tx1"/>
                </a:solidFill>
                <a:latin typeface="Trebuchet MS" pitchFamily="34" charset="0"/>
                <a:ea typeface="MS PGothic" pitchFamily="34" charset="-128"/>
                <a:cs typeface="+mn-cs"/>
              </a:defRPr>
            </a:lvl4pPr>
            <a:lvl5pPr marL="2057400" indent="-228600" algn="l" rtl="0" fontAlgn="base">
              <a:spcBef>
                <a:spcPct val="0"/>
              </a:spcBef>
              <a:spcAft>
                <a:spcPct val="0"/>
              </a:spcAft>
              <a:buSzPct val="100000"/>
              <a:defRPr sz="1600" b="1" kern="1200">
                <a:solidFill>
                  <a:schemeClr val="tx1"/>
                </a:solidFill>
                <a:latin typeface="Trebuchet MS" pitchFamily="34" charset="0"/>
                <a:ea typeface="MS PGothic" pitchFamily="34" charset="-128"/>
                <a:cs typeface="+mn-cs"/>
              </a:defRPr>
            </a:lvl5pPr>
            <a:lvl6pPr marL="2514600" indent="-228600" algn="l" defTabSz="914400" rtl="0" eaLnBrk="0" fontAlgn="base" latinLnBrk="0" hangingPunct="0">
              <a:spcBef>
                <a:spcPct val="0"/>
              </a:spcBef>
              <a:spcAft>
                <a:spcPct val="0"/>
              </a:spcAft>
              <a:defRPr sz="1600" b="1" kern="1200">
                <a:solidFill>
                  <a:schemeClr val="tx1"/>
                </a:solidFill>
                <a:latin typeface="Trebuchet MS" pitchFamily="34" charset="0"/>
                <a:ea typeface="MS PGothic" pitchFamily="34" charset="-128"/>
                <a:cs typeface="+mn-cs"/>
              </a:defRPr>
            </a:lvl6pPr>
            <a:lvl7pPr marL="2971800" indent="-228600" algn="l" defTabSz="914400" rtl="0" eaLnBrk="0" fontAlgn="base" latinLnBrk="0" hangingPunct="0">
              <a:spcBef>
                <a:spcPct val="0"/>
              </a:spcBef>
              <a:spcAft>
                <a:spcPct val="0"/>
              </a:spcAft>
              <a:defRPr sz="1600" b="1" kern="1200">
                <a:solidFill>
                  <a:schemeClr val="tx1"/>
                </a:solidFill>
                <a:latin typeface="Trebuchet MS" pitchFamily="34" charset="0"/>
                <a:ea typeface="MS PGothic" pitchFamily="34" charset="-128"/>
                <a:cs typeface="+mn-cs"/>
              </a:defRPr>
            </a:lvl7pPr>
            <a:lvl8pPr marL="3429000" indent="-228600" algn="l" defTabSz="914400" rtl="0" eaLnBrk="0" fontAlgn="base" latinLnBrk="0" hangingPunct="0">
              <a:spcBef>
                <a:spcPct val="0"/>
              </a:spcBef>
              <a:spcAft>
                <a:spcPct val="0"/>
              </a:spcAft>
              <a:defRPr sz="1600" b="1" kern="1200">
                <a:solidFill>
                  <a:schemeClr val="tx1"/>
                </a:solidFill>
                <a:latin typeface="Trebuchet MS" pitchFamily="34" charset="0"/>
                <a:ea typeface="MS PGothic" pitchFamily="34" charset="-128"/>
                <a:cs typeface="+mn-cs"/>
              </a:defRPr>
            </a:lvl8pPr>
            <a:lvl9pPr marL="3886200" indent="-228600" algn="l" defTabSz="914400" rtl="0" eaLnBrk="0" fontAlgn="base" latinLnBrk="0" hangingPunct="0">
              <a:spcBef>
                <a:spcPct val="0"/>
              </a:spcBef>
              <a:spcAft>
                <a:spcPct val="0"/>
              </a:spcAft>
              <a:defRPr sz="1600" b="1" kern="1200">
                <a:solidFill>
                  <a:schemeClr val="tx1"/>
                </a:solidFill>
                <a:latin typeface="Trebuchet MS" pitchFamily="34" charset="0"/>
                <a:ea typeface="MS PGothic" pitchFamily="34" charset="-128"/>
                <a:cs typeface="+mn-cs"/>
              </a:defRPr>
            </a:lvl9pPr>
          </a:lstStyle>
          <a:p>
            <a:fld id="{49C0F718-68D8-4C90-BDFC-724D41D59D76}" type="slidenum">
              <a:rPr lang="en-US" altLang="en-US" sz="1100" b="0">
                <a:solidFill>
                  <a:srgbClr val="595959"/>
                </a:solidFill>
                <a:latin typeface="Arial" charset="0"/>
              </a:rPr>
              <a:pPr/>
              <a:t>5</a:t>
            </a:fld>
            <a:endParaRPr lang="en-US" altLang="en-US" sz="1100" b="0">
              <a:solidFill>
                <a:srgbClr val="595959"/>
              </a:solidFill>
              <a:latin typeface="Arial"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44" name="Title 5"/>
          <p:cNvSpPr>
            <a:spLocks noGrp="1" noChangeArrowheads="1"/>
          </p:cNvSpPr>
          <p:nvPr>
            <p:ph type="title" idx="4294967295"/>
          </p:nvPr>
        </p:nvSpPr>
        <p:spPr>
          <a:xfrm>
            <a:off x="357188" y="301625"/>
            <a:ext cx="8461375" cy="757238"/>
          </a:xfrm>
          <a:ln/>
        </p:spPr>
        <p:txBody>
          <a:bodyPr/>
          <a:lstStyle/>
          <a:p>
            <a:r>
              <a:rPr lang="hr-HR" altLang="sr-Latn-RS" sz="2800"/>
              <a:t>Srednje-dugoročni fiskalni utjecaj koronavirusne bolesti (COVID-19)</a:t>
            </a:r>
          </a:p>
        </p:txBody>
      </p:sp>
      <p:sp>
        <p:nvSpPr>
          <p:cNvPr id="18745" name="Text Placeholder 6"/>
          <p:cNvSpPr>
            <a:spLocks noGrp="1" noChangeArrowheads="1"/>
          </p:cNvSpPr>
          <p:nvPr>
            <p:ph type="body" sz="quarter" idx="4294967295"/>
          </p:nvPr>
        </p:nvSpPr>
        <p:spPr>
          <a:xfrm>
            <a:off x="349250" y="1598613"/>
            <a:ext cx="8477250" cy="4613275"/>
          </a:xfrm>
          <a:ln/>
        </p:spPr>
        <p:txBody>
          <a:bodyPr/>
          <a:lstStyle/>
          <a:p>
            <a:pPr>
              <a:lnSpc>
                <a:spcPct val="100000"/>
              </a:lnSpc>
              <a:spcBef>
                <a:spcPts val="2400"/>
              </a:spcBef>
              <a:tabLst>
                <a:tab pos="8402638" algn="r"/>
              </a:tabLst>
            </a:pPr>
            <a:endParaRPr lang="en-US" altLang="sr-Latn-RS" sz="1600" dirty="0"/>
          </a:p>
          <a:p>
            <a:pPr lvl="1">
              <a:lnSpc>
                <a:spcPct val="100000"/>
              </a:lnSpc>
              <a:tabLst>
                <a:tab pos="8402638" algn="r"/>
              </a:tabLst>
            </a:pPr>
            <a:r>
              <a:rPr lang="hr-HR" altLang="sr-Latn-RS" sz="1600" i="1" dirty="0"/>
              <a:t>Fiskalne politike rasta i širenja</a:t>
            </a:r>
            <a:r>
              <a:rPr lang="hr-HR" altLang="sr-Latn-RS" sz="1600" dirty="0"/>
              <a:t> te s vremenom racionalizacija rashoda</a:t>
            </a:r>
          </a:p>
          <a:p>
            <a:pPr lvl="1">
              <a:lnSpc>
                <a:spcPct val="100000"/>
              </a:lnSpc>
              <a:tabLst>
                <a:tab pos="8402638" algn="r"/>
              </a:tabLst>
            </a:pPr>
            <a:endParaRPr lang="en-US" altLang="sr-Latn-RS" sz="1600" dirty="0"/>
          </a:p>
          <a:p>
            <a:pPr lvl="1">
              <a:lnSpc>
                <a:spcPct val="100000"/>
              </a:lnSpc>
              <a:tabLst>
                <a:tab pos="8402638" algn="r"/>
              </a:tabLst>
            </a:pPr>
            <a:r>
              <a:rPr lang="hr-HR" altLang="sr-Latn-RS" sz="1600" i="1" dirty="0"/>
              <a:t>Promoviranje fiskalne otpornosti</a:t>
            </a:r>
            <a:r>
              <a:rPr lang="hr-HR" altLang="sr-Latn-RS" sz="1600" dirty="0"/>
              <a:t>, proračunskih strategija koje se osnivaju na fleksibilnim fiskalnim rezervama, automatskim stabilizatorima kojima se pruža podrška ranjivim skupinama tijekom krize, jačanju proračunskih procesa (npr. prilagođavanje ili uvođenje fiskalnih pravila, srednjoročnih fiskalnih okvira), </a:t>
            </a:r>
          </a:p>
          <a:p>
            <a:pPr lvl="1">
              <a:lnSpc>
                <a:spcPct val="100000"/>
              </a:lnSpc>
              <a:tabLst>
                <a:tab pos="8402638" algn="r"/>
              </a:tabLst>
            </a:pPr>
            <a:endParaRPr lang="en-US" altLang="sr-Latn-RS" sz="1600" dirty="0"/>
          </a:p>
          <a:p>
            <a:pPr lvl="1">
              <a:lnSpc>
                <a:spcPct val="100000"/>
              </a:lnSpc>
              <a:tabLst>
                <a:tab pos="8402638" algn="r"/>
              </a:tabLst>
            </a:pPr>
            <a:r>
              <a:rPr lang="hr-HR" altLang="sr-Latn-RS" sz="1600" i="1" dirty="0"/>
              <a:t>Jačati održiv i </a:t>
            </a:r>
            <a:r>
              <a:rPr lang="hr-HR" altLang="sr-Latn-RS" sz="1600" i="1" dirty="0" err="1"/>
              <a:t>uključiv</a:t>
            </a:r>
            <a:r>
              <a:rPr lang="hr-HR" altLang="sr-Latn-RS" sz="1600" i="1" dirty="0"/>
              <a:t> rast </a:t>
            </a:r>
            <a:r>
              <a:rPr lang="hr-HR" altLang="sr-Latn-RS" sz="1600" dirty="0"/>
              <a:t>s pomoću zelene fiskalne politike i srednjoročne reforme oporezivanja</a:t>
            </a:r>
          </a:p>
          <a:p>
            <a:pPr lvl="1">
              <a:lnSpc>
                <a:spcPct val="100000"/>
              </a:lnSpc>
              <a:tabLst>
                <a:tab pos="8402638" algn="r"/>
              </a:tabLst>
            </a:pPr>
            <a:endParaRPr lang="en-US" altLang="sr-Latn-RS" sz="1600" dirty="0"/>
          </a:p>
          <a:p>
            <a:pPr lvl="1">
              <a:lnSpc>
                <a:spcPct val="100000"/>
              </a:lnSpc>
              <a:tabLst>
                <a:tab pos="8402638" algn="r"/>
              </a:tabLst>
            </a:pPr>
            <a:r>
              <a:rPr lang="hr-HR" altLang="sr-Latn-RS" sz="1600" i="1" dirty="0"/>
              <a:t>Širenje osnova za prihode </a:t>
            </a:r>
            <a:r>
              <a:rPr lang="hr-HR" altLang="sr-Latn-RS" sz="1600" dirty="0"/>
              <a:t>(npr. ukidanje oslobođenja od poreza, oporezivanje duhana i zašećerenih napitaka, zeleni porezi te poboljšanja u oporezivanju digitalnog gospodarstva) i sustava prihoda (srednjoročne strategije za ostvarivanje prihoda i povećanje uporabe tehnologije kako bi se poboljšalo međudjelovanje između poreznih uprava i poreznih obveznika)</a:t>
            </a:r>
          </a:p>
          <a:p>
            <a:pPr lvl="1">
              <a:lnSpc>
                <a:spcPct val="100000"/>
              </a:lnSpc>
              <a:tabLst>
                <a:tab pos="8402638" algn="r"/>
              </a:tabLst>
            </a:pPr>
            <a:endParaRPr lang="en-US" altLang="sr-Latn-RS" sz="1600" dirty="0"/>
          </a:p>
          <a:p>
            <a:pPr lvl="1">
              <a:lnSpc>
                <a:spcPct val="100000"/>
              </a:lnSpc>
              <a:tabLst>
                <a:tab pos="8402638" algn="r"/>
              </a:tabLst>
            </a:pPr>
            <a:r>
              <a:rPr lang="hr-HR" altLang="sr-Latn-RS" sz="1600" i="1" dirty="0"/>
              <a:t>Smanjivanje podrške privatnom sektoru</a:t>
            </a:r>
            <a:r>
              <a:rPr lang="hr-HR" altLang="sr-Latn-RS" sz="1600" dirty="0"/>
              <a:t> i upravljanje povezanim fiskalnim rizicima </a:t>
            </a:r>
          </a:p>
          <a:p>
            <a:pPr>
              <a:lnSpc>
                <a:spcPct val="100000"/>
              </a:lnSpc>
              <a:spcBef>
                <a:spcPts val="2400"/>
              </a:spcBef>
              <a:tabLst>
                <a:tab pos="8402638" algn="r"/>
              </a:tabLst>
            </a:pPr>
            <a:endParaRPr lang="en-US" altLang="sr-Latn-RS" sz="1600" dirty="0"/>
          </a:p>
        </p:txBody>
      </p:sp>
      <p:sp>
        <p:nvSpPr>
          <p:cNvPr id="18747" name="Slide Number Placeholder 4"/>
          <p:cNvSpPr>
            <a:spLocks noGrp="1" noChangeArrowheads="1"/>
          </p:cNvSpPr>
          <p:nvPr>
            <p:ph type="sldNum"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fld id="{285380C6-7221-46FC-99FC-791580DE9029}" type="slidenum">
              <a:rPr lang="en-US" altLang="en-US" sz="1100">
                <a:solidFill>
                  <a:srgbClr val="595959"/>
                </a:solidFill>
              </a:rPr>
              <a:pPr eaLnBrk="1" hangingPunct="1"/>
              <a:t>6</a:t>
            </a:fld>
            <a:endParaRPr lang="en-US" altLang="en-US" sz="1100">
              <a:solidFill>
                <a:srgbClr val="595959"/>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5"/>
          <p:cNvSpPr>
            <a:spLocks noGrp="1" noChangeArrowheads="1"/>
          </p:cNvSpPr>
          <p:nvPr>
            <p:ph type="title"/>
          </p:nvPr>
        </p:nvSpPr>
        <p:spPr>
          <a:xfrm>
            <a:off x="357188" y="301625"/>
            <a:ext cx="8461375" cy="757238"/>
          </a:xfrm>
        </p:spPr>
        <p:txBody>
          <a:bodyPr/>
          <a:lstStyle/>
          <a:p>
            <a:r>
              <a:rPr lang="hr-HR" altLang="sr-Latn-RS" sz="2800" dirty="0">
                <a:cs typeface="Andes ExtraLight" pitchFamily="50" charset="0"/>
              </a:rPr>
              <a:t>Moguće implikacije za dubinske analize rashoda i planiranje proračuna prema učincima</a:t>
            </a:r>
          </a:p>
        </p:txBody>
      </p:sp>
      <p:graphicFrame>
        <p:nvGraphicFramePr>
          <p:cNvPr id="9" name="Diagram 8">
            <a:extLst>
              <a:ext uri="{FF2B5EF4-FFF2-40B4-BE49-F238E27FC236}">
                <a16:creationId xmlns:a16="http://schemas.microsoft.com/office/drawing/2014/main" id="{7B8492C5-A120-4C2B-80E2-4B93C502D616}"/>
              </a:ext>
            </a:extLst>
          </p:cNvPr>
          <p:cNvGraphicFramePr/>
          <p:nvPr>
            <p:extLst>
              <p:ext uri="{D42A27DB-BD31-4B8C-83A1-F6EECF244321}">
                <p14:modId xmlns:p14="http://schemas.microsoft.com/office/powerpoint/2010/main" val="35061196"/>
              </p:ext>
            </p:extLst>
          </p:nvPr>
        </p:nvGraphicFramePr>
        <p:xfrm>
          <a:off x="349250" y="1598613"/>
          <a:ext cx="8477250" cy="46138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2533" name="Slide Number Placeholder 4"/>
          <p:cNvSpPr>
            <a:spLocks noGrp="1" noChangeArrowheads="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b="1">
                <a:solidFill>
                  <a:schemeClr val="tx1"/>
                </a:solidFill>
                <a:latin typeface="Trebuchet MS" pitchFamily="34" charset="0"/>
                <a:ea typeface="MS PGothic" pitchFamily="34" charset="-128"/>
              </a:defRPr>
            </a:lvl1pPr>
            <a:lvl2pPr marL="742950" indent="-285750">
              <a:defRPr sz="1600" b="1">
                <a:solidFill>
                  <a:schemeClr val="tx1"/>
                </a:solidFill>
                <a:latin typeface="Trebuchet MS" pitchFamily="34" charset="0"/>
                <a:ea typeface="MS PGothic" pitchFamily="34" charset="-128"/>
              </a:defRPr>
            </a:lvl2pPr>
            <a:lvl3pPr marL="1143000" indent="-228600">
              <a:defRPr sz="1600" b="1">
                <a:solidFill>
                  <a:schemeClr val="tx1"/>
                </a:solidFill>
                <a:latin typeface="Trebuchet MS" pitchFamily="34" charset="0"/>
                <a:ea typeface="MS PGothic" pitchFamily="34" charset="-128"/>
              </a:defRPr>
            </a:lvl3pPr>
            <a:lvl4pPr marL="1600200" indent="-228600">
              <a:defRPr sz="1600" b="1">
                <a:solidFill>
                  <a:schemeClr val="tx1"/>
                </a:solidFill>
                <a:latin typeface="Trebuchet MS" pitchFamily="34" charset="0"/>
                <a:ea typeface="MS PGothic" pitchFamily="34" charset="-128"/>
              </a:defRPr>
            </a:lvl4pPr>
            <a:lvl5pPr marL="2057400" indent="-22860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fld id="{2E1720BE-4E67-4782-B066-A6B471A08439}" type="slidenum">
              <a:rPr lang="en-US" altLang="en-US" sz="1100" b="0">
                <a:solidFill>
                  <a:srgbClr val="595959"/>
                </a:solidFill>
                <a:latin typeface="Arial" charset="0"/>
              </a:rPr>
              <a:pPr/>
              <a:t>7</a:t>
            </a:fld>
            <a:endParaRPr lang="en-US" altLang="en-US" sz="1100" b="0">
              <a:solidFill>
                <a:srgbClr val="595959"/>
              </a:solidFill>
              <a:latin typeface="Arial" charset="0"/>
            </a:endParaRPr>
          </a:p>
        </p:txBody>
      </p:sp>
    </p:spTree>
    <p:extLst>
      <p:ext uri="{BB962C8B-B14F-4D97-AF65-F5344CB8AC3E}">
        <p14:creationId xmlns:p14="http://schemas.microsoft.com/office/powerpoint/2010/main" val="2778659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04" name="Picture Placeholder 6"/>
          <p:cNvSpPr>
            <a:spLocks noGrp="1" noChangeArrowheads="1" noTextEdit="1"/>
          </p:cNvSpPr>
          <p:nvPr>
            <p:ph type="pic" idx="4294967295"/>
          </p:nvPr>
        </p:nvSpPr>
        <p:spPr>
          <a:xfrm>
            <a:off x="0" y="0"/>
            <a:ext cx="9144000" cy="6135688"/>
          </a:xfrm>
          <a:ln/>
        </p:spPr>
      </p:sp>
      <p:sp>
        <p:nvSpPr>
          <p:cNvPr id="20805" name="Title 5"/>
          <p:cNvSpPr>
            <a:spLocks noGrp="1" noChangeArrowheads="1"/>
          </p:cNvSpPr>
          <p:nvPr>
            <p:ph type="title" idx="4294967295"/>
          </p:nvPr>
        </p:nvSpPr>
        <p:spPr>
          <a:xfrm>
            <a:off x="447675" y="2806700"/>
            <a:ext cx="8477250" cy="698500"/>
          </a:xfrm>
          <a:ln/>
        </p:spPr>
        <p:txBody>
          <a:bodyPr/>
          <a:lstStyle/>
          <a:p>
            <a:pPr algn="ctr"/>
            <a:r>
              <a:rPr lang="hr-HR" altLang="sr-Latn-RS" sz="3000">
                <a:cs typeface="Arial" charset="0"/>
              </a:rPr>
              <a:t>Hvala vam</a:t>
            </a:r>
            <a:br>
              <a:rPr lang="hr-HR" altLang="sr-Latn-RS" sz="3000">
                <a:cs typeface="Arial" charset="0"/>
              </a:rPr>
            </a:br>
            <a:br>
              <a:rPr lang="hr-HR" altLang="sr-Latn-RS" sz="3000">
                <a:cs typeface="Arial" charset="0"/>
              </a:rPr>
            </a:br>
            <a:r>
              <a:rPr lang="hr-HR" altLang="sr-Latn-RS" sz="3000">
                <a:cs typeface="Arial" charset="0"/>
              </a:rPr>
              <a:t>ibeazley@worldbank.org</a:t>
            </a:r>
          </a:p>
        </p:txBody>
      </p:sp>
      <p:sp>
        <p:nvSpPr>
          <p:cNvPr id="20806" name="Slide Number Placeholder 4"/>
          <p:cNvSpPr>
            <a:spLocks noGrp="1" noChangeArrowheads="1"/>
          </p:cNvSpPr>
          <p:nvPr>
            <p:ph type="sldNum" sz="quarter" idx="10"/>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fld id="{53BF790F-3BE1-4764-A431-6F0C62AD95CD}" type="slidenum">
              <a:rPr lang="en-US" altLang="en-US" sz="1100">
                <a:solidFill>
                  <a:srgbClr val="595959"/>
                </a:solidFill>
              </a:rPr>
              <a:pPr eaLnBrk="1" hangingPunct="1"/>
              <a:t>8</a:t>
            </a:fld>
            <a:endParaRPr lang="en-US" altLang="en-US" sz="1100">
              <a:solidFill>
                <a:srgbClr val="595959"/>
              </a:solidFill>
            </a:endParaRPr>
          </a:p>
        </p:txBody>
      </p:sp>
      <p:sp>
        <p:nvSpPr>
          <p:cNvPr id="20807" name="Footer Placeholder 3"/>
          <p:cNvSpPr>
            <a:spLocks noGrp="1" noChangeArrowheads="1"/>
          </p:cNvSpPr>
          <p:nvPr>
            <p:ph type="ftr" sz="quarter" idx="11"/>
          </p:nvPr>
        </p:nvSpPr>
        <p:spPr/>
        <p:txBody>
          <a:bodyPr/>
          <a:lstStyle>
            <a:lvl1pPr eaLnBrk="0" hangingPunct="0">
              <a:defRPr sz="1600" b="1">
                <a:solidFill>
                  <a:schemeClr val="tx1"/>
                </a:solidFill>
                <a:latin typeface="Trebuchet MS" pitchFamily="34" charset="0"/>
                <a:ea typeface="MS PGothic" pitchFamily="34" charset="-128"/>
              </a:defRPr>
            </a:lvl1pPr>
            <a:lvl2pPr eaLnBrk="0" hangingPunct="0">
              <a:defRPr sz="1600" b="1">
                <a:solidFill>
                  <a:schemeClr val="tx1"/>
                </a:solidFill>
                <a:latin typeface="Trebuchet MS" pitchFamily="34" charset="0"/>
                <a:ea typeface="MS PGothic" pitchFamily="34" charset="-128"/>
              </a:defRPr>
            </a:lvl2pPr>
            <a:lvl3pPr eaLnBrk="0" hangingPunct="0">
              <a:defRPr sz="1600" b="1">
                <a:solidFill>
                  <a:schemeClr val="tx1"/>
                </a:solidFill>
                <a:latin typeface="Trebuchet MS" pitchFamily="34" charset="0"/>
                <a:ea typeface="MS PGothic" pitchFamily="34" charset="-128"/>
              </a:defRPr>
            </a:lvl3pPr>
            <a:lvl4pPr eaLnBrk="0" hangingPunct="0">
              <a:defRPr sz="1600" b="1">
                <a:solidFill>
                  <a:schemeClr val="tx1"/>
                </a:solidFill>
                <a:latin typeface="Trebuchet MS" pitchFamily="34" charset="0"/>
                <a:ea typeface="MS PGothic" pitchFamily="34" charset="-128"/>
              </a:defRPr>
            </a:lvl4pPr>
            <a:lvl5pPr eaLnBrk="0" hangingPunct="0">
              <a:defRPr sz="1600" b="1">
                <a:solidFill>
                  <a:schemeClr val="tx1"/>
                </a:solidFill>
                <a:latin typeface="Trebuchet MS" pitchFamily="34" charset="0"/>
                <a:ea typeface="MS PGothic" pitchFamily="34" charset="-128"/>
              </a:defRPr>
            </a:lvl5pPr>
            <a:lvl6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6pPr>
            <a:lvl7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7pPr>
            <a:lvl8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8pPr>
            <a:lvl9pPr eaLnBrk="0" fontAlgn="base" hangingPunct="0">
              <a:spcBef>
                <a:spcPct val="0"/>
              </a:spcBef>
              <a:spcAft>
                <a:spcPct val="0"/>
              </a:spcAft>
              <a:buSzPct val="100000"/>
              <a:defRPr sz="1600" b="1">
                <a:solidFill>
                  <a:schemeClr val="tx1"/>
                </a:solidFill>
                <a:latin typeface="Trebuchet MS" pitchFamily="34" charset="0"/>
                <a:ea typeface="MS PGothic" pitchFamily="34" charset="-128"/>
              </a:defRPr>
            </a:lvl9pPr>
          </a:lstStyle>
          <a:p>
            <a:pPr eaLnBrk="1" hangingPunct="1"/>
            <a:r>
              <a:rPr lang="hr-HR" altLang="sr-Latn-RS" sz="1100">
                <a:solidFill>
                  <a:srgbClr val="595959"/>
                </a:solidFill>
              </a:rPr>
              <a:t>Naslov izlaganja</a:t>
            </a:r>
            <a:endParaRPr lang="hr-HR" altLang="sr-Latn-RS" sz="1100" dirty="0">
              <a:solidFill>
                <a:srgbClr val="595959"/>
              </a:solidFill>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1.7601 Service Pack 1"/>
  <p:tag name="AS_RELEASE_DATE" val="2018.01.17"/>
  <p:tag name="AS_TITLE" val="Aspose.Slides for .NET 4.0 Client Profile"/>
  <p:tag name="AS_VERSION" val="18.1"/>
</p:tagLst>
</file>

<file path=ppt/theme/theme1.xml><?xml version="1.0" encoding="utf-8"?>
<a:theme xmlns:a="http://schemas.openxmlformats.org/drawingml/2006/main" name="WBG-Any_Logo">
  <a:themeElements>
    <a:clrScheme name="">
      <a:dk1>
        <a:srgbClr val="002345"/>
      </a:dk1>
      <a:lt1>
        <a:srgbClr val="FFFFFF"/>
      </a:lt1>
      <a:dk2>
        <a:srgbClr val="000000"/>
      </a:dk2>
      <a:lt2>
        <a:srgbClr val="00ADE4"/>
      </a:lt2>
      <a:accent1>
        <a:srgbClr val="000000"/>
      </a:accent1>
      <a:accent2>
        <a:srgbClr val="7F7F7F"/>
      </a:accent2>
      <a:accent3>
        <a:srgbClr val="FFFFFF"/>
      </a:accent3>
      <a:accent4>
        <a:srgbClr val="001C3A"/>
      </a:accent4>
      <a:accent5>
        <a:srgbClr val="AAAAAA"/>
      </a:accent5>
      <a:accent6>
        <a:srgbClr val="727272"/>
      </a:accent6>
      <a:hlink>
        <a:srgbClr val="00AB51"/>
      </a:hlink>
      <a:folHlink>
        <a:srgbClr val="614776"/>
      </a:folHlink>
    </a:clrScheme>
    <a:fontScheme name="WBG-Any_Logo">
      <a:majorFont>
        <a:latin typeface="Arial Bold"/>
        <a:ea typeface="MS PGothic"/>
        <a:cs typeface=""/>
      </a:majorFont>
      <a:minorFont>
        <a:latin typeface="Arial"/>
        <a:ea typeface="MS P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Pct val="100000"/>
          <a:buFontTx/>
          <a:buNone/>
          <a:tabLst/>
          <a:defRPr kumimoji="0" lang="en-US" altLang="sr-Latn-RS" sz="1600" b="1" i="0" u="none" strike="noStrike" cap="none" normalizeH="0" baseline="0" smtClean="0">
            <a:ln>
              <a:noFill/>
            </a:ln>
            <a:solidFill>
              <a:schemeClr val="tx1"/>
            </a:solidFill>
            <a:effectLst/>
            <a:latin typeface="Trebuchet MS"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Pct val="100000"/>
          <a:buFontTx/>
          <a:buNone/>
          <a:tabLst/>
          <a:defRPr kumimoji="0" lang="en-US" altLang="sr-Latn-RS" sz="1600" b="1" i="0" u="none" strike="noStrike" cap="none" normalizeH="0" baseline="0" smtClean="0">
            <a:ln>
              <a:noFill/>
            </a:ln>
            <a:solidFill>
              <a:schemeClr val="tx1"/>
            </a:solidFill>
            <a:effectLst/>
            <a:latin typeface="Trebuchet MS" pitchFamily="34" charset="0"/>
            <a:ea typeface="MS PGothic" pitchFamily="34" charset="-128"/>
          </a:defRPr>
        </a:defPPr>
      </a:lstStyle>
    </a:lnDef>
  </a:objectDefaults>
  <a:extraClrSchemeLst>
    <a:extraClrScheme>
      <a:clrScheme name="WBG-Any_Logo 1">
        <a:dk1>
          <a:srgbClr val="000000"/>
        </a:dk1>
        <a:lt1>
          <a:srgbClr val="FFFFFF"/>
        </a:lt1>
        <a:dk2>
          <a:srgbClr val="0000FF"/>
        </a:dk2>
        <a:lt2>
          <a:srgbClr val="FFFF00"/>
        </a:lt2>
        <a:accent1>
          <a:srgbClr val="FF9900"/>
        </a:accent1>
        <a:accent2>
          <a:srgbClr val="00FFFF"/>
        </a:accent2>
        <a:accent3>
          <a:srgbClr val="FFFFFF"/>
        </a:accent3>
        <a:accent4>
          <a:srgbClr val="000000"/>
        </a:accent4>
        <a:accent5>
          <a:srgbClr val="FFCAAA"/>
        </a:accent5>
        <a:accent6>
          <a:srgbClr val="00E7E7"/>
        </a:accent6>
        <a:hlink>
          <a:srgbClr val="FF0000"/>
        </a:hlink>
        <a:folHlink>
          <a:srgbClr val="969696"/>
        </a:folHlink>
      </a:clrScheme>
      <a:clrMap bg1="lt1" tx1="dk1" bg2="lt2" tx2="dk2" accent1="accent1" accent2="accent2" accent3="accent3" accent4="accent4" accent5="accent5" accent6="accent6" hlink="hlink" folHlink="folHlink"/>
    </a:extraClrScheme>
    <a:extraClrScheme>
      <a:clrScheme name="WBG-Any_Log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WBG-Any_Log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WBG-Any_Logo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WBG-Any_Log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WBG-Any_Log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WBG-Any_Log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5_Full Page Interior">
  <a:themeElements>
    <a:clrScheme name="World Bank">
      <a:dk1>
        <a:srgbClr val="002345"/>
      </a:dk1>
      <a:lt1>
        <a:sysClr val="window" lastClr="FFFFFF"/>
      </a:lt1>
      <a:dk2>
        <a:srgbClr val="000000"/>
      </a:dk2>
      <a:lt2>
        <a:srgbClr val="00ADE4"/>
      </a:lt2>
      <a:accent1>
        <a:srgbClr val="000000"/>
      </a:accent1>
      <a:accent2>
        <a:srgbClr val="7F7F7F"/>
      </a:accent2>
      <a:accent3>
        <a:srgbClr val="00ADE4"/>
      </a:accent3>
      <a:accent4>
        <a:srgbClr val="021F43"/>
      </a:accent4>
      <a:accent5>
        <a:srgbClr val="006450"/>
      </a:accent5>
      <a:accent6>
        <a:srgbClr val="F78D28"/>
      </a:accent6>
      <a:hlink>
        <a:srgbClr val="00AB51"/>
      </a:hlink>
      <a:folHlink>
        <a:srgbClr val="614776"/>
      </a:folHlink>
    </a:clrScheme>
    <a:fontScheme name="World Bank Arial">
      <a:majorFont>
        <a:latin typeface="Arial Bold"/>
        <a:ea typeface="Arial"/>
        <a:cs typeface="Arial"/>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Arial"/>
        <a:cs typeface="Arial"/>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Pct val="100000"/>
          <a:buFontTx/>
          <a:buNone/>
          <a:tabLst/>
          <a:defRPr kumimoji="0" lang="en-US" altLang="sr-Latn-RS" sz="1600" b="1" i="0" u="none" strike="noStrike" cap="none" normalizeH="0" baseline="0" smtClean="0">
            <a:ln>
              <a:noFill/>
            </a:ln>
            <a:solidFill>
              <a:schemeClr val="tx1"/>
            </a:solidFill>
            <a:effectLst/>
            <a:latin typeface="Trebuchet MS"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Pct val="100000"/>
          <a:buFontTx/>
          <a:buNone/>
          <a:tabLst/>
          <a:defRPr kumimoji="0" lang="en-US" altLang="sr-Latn-RS" sz="1600" b="1" i="0" u="none" strike="noStrike" cap="none" normalizeH="0" baseline="0" smtClean="0">
            <a:ln>
              <a:noFill/>
            </a:ln>
            <a:solidFill>
              <a:schemeClr val="tx1"/>
            </a:solidFill>
            <a:effectLst/>
            <a:latin typeface="Trebuchet MS" pitchFamily="34" charset="0"/>
            <a:ea typeface="MS PGothic" pitchFamily="34" charset="-128"/>
          </a:defRPr>
        </a:defPPr>
      </a:lstStyle>
    </a:lnDef>
  </a:objectDefaults>
  <a:extraClrSchemeLst>
    <a:extraClrScheme>
      <a:clrScheme name="5_Full Page Interior 1">
        <a:dk1>
          <a:srgbClr val="000000"/>
        </a:dk1>
        <a:lt1>
          <a:srgbClr val="FFFFFF"/>
        </a:lt1>
        <a:dk2>
          <a:srgbClr val="0000FF"/>
        </a:dk2>
        <a:lt2>
          <a:srgbClr val="FFFF00"/>
        </a:lt2>
        <a:accent1>
          <a:srgbClr val="FF9900"/>
        </a:accent1>
        <a:accent2>
          <a:srgbClr val="00FFFF"/>
        </a:accent2>
        <a:accent3>
          <a:srgbClr val="FFFFFF"/>
        </a:accent3>
        <a:accent4>
          <a:srgbClr val="000000"/>
        </a:accent4>
        <a:accent5>
          <a:srgbClr val="FFCAAA"/>
        </a:accent5>
        <a:accent6>
          <a:srgbClr val="00E7E7"/>
        </a:accent6>
        <a:hlink>
          <a:srgbClr val="FF0000"/>
        </a:hlink>
        <a:folHlink>
          <a:srgbClr val="969696"/>
        </a:folHlink>
      </a:clrScheme>
      <a:clrMap bg1="lt1" tx1="dk1" bg2="lt2" tx2="dk2" accent1="accent1" accent2="accent2" accent3="accent3" accent4="accent4" accent5="accent5" accent6="accent6" hlink="hlink" folHlink="folHlink"/>
    </a:extraClrScheme>
    <a:extraClrScheme>
      <a:clrScheme name="5_Full Page Interior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5_Full Page Interior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5_Full Page Interior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5_Full Page Interior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5_Full Page Interior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5_Full Page Interior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empal B-Cop May28thIB.pot  -  Compatibility Mode" id="{5D25410F-CD1C-442D-AC55-BEB3983A25E7}" vid="{6AA465DC-0C8C-4C0E-B005-3B9F95892976}"/>
    </a:ext>
  </a:extLst>
</a:theme>
</file>

<file path=ppt/theme/theme11.xml><?xml version="1.0" encoding="utf-8"?>
<a:theme xmlns:a="http://schemas.openxmlformats.org/drawingml/2006/main" name="6_Full Page Interior">
  <a:themeElements>
    <a:clrScheme name="World Bank">
      <a:dk1>
        <a:srgbClr val="002345"/>
      </a:dk1>
      <a:lt1>
        <a:sysClr val="window" lastClr="FFFFFF"/>
      </a:lt1>
      <a:dk2>
        <a:srgbClr val="000000"/>
      </a:dk2>
      <a:lt2>
        <a:srgbClr val="00ADE4"/>
      </a:lt2>
      <a:accent1>
        <a:srgbClr val="000000"/>
      </a:accent1>
      <a:accent2>
        <a:srgbClr val="7F7F7F"/>
      </a:accent2>
      <a:accent3>
        <a:srgbClr val="00ADE4"/>
      </a:accent3>
      <a:accent4>
        <a:srgbClr val="021F43"/>
      </a:accent4>
      <a:accent5>
        <a:srgbClr val="006450"/>
      </a:accent5>
      <a:accent6>
        <a:srgbClr val="F78D28"/>
      </a:accent6>
      <a:hlink>
        <a:srgbClr val="00AB51"/>
      </a:hlink>
      <a:folHlink>
        <a:srgbClr val="614776"/>
      </a:folHlink>
    </a:clrScheme>
    <a:fontScheme name="World Bank Arial">
      <a:majorFont>
        <a:latin typeface="Arial Bold"/>
        <a:ea typeface="Arial"/>
        <a:cs typeface="Arial"/>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Arial"/>
        <a:cs typeface="Arial"/>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Pct val="100000"/>
          <a:buFontTx/>
          <a:buNone/>
          <a:tabLst/>
          <a:defRPr kumimoji="0" lang="en-US" altLang="sr-Latn-RS" sz="1600" b="1" i="0" u="none" strike="noStrike" cap="none" normalizeH="0" baseline="0" smtClean="0">
            <a:ln>
              <a:noFill/>
            </a:ln>
            <a:solidFill>
              <a:schemeClr val="tx1"/>
            </a:solidFill>
            <a:effectLst/>
            <a:latin typeface="Trebuchet MS"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Pct val="100000"/>
          <a:buFontTx/>
          <a:buNone/>
          <a:tabLst/>
          <a:defRPr kumimoji="0" lang="en-US" altLang="sr-Latn-RS" sz="1600" b="1" i="0" u="none" strike="noStrike" cap="none" normalizeH="0" baseline="0" smtClean="0">
            <a:ln>
              <a:noFill/>
            </a:ln>
            <a:solidFill>
              <a:schemeClr val="tx1"/>
            </a:solidFill>
            <a:effectLst/>
            <a:latin typeface="Trebuchet MS" pitchFamily="34" charset="0"/>
            <a:ea typeface="MS PGothic" pitchFamily="34" charset="-128"/>
          </a:defRPr>
        </a:defPPr>
      </a:lstStyle>
    </a:lnDef>
  </a:objectDefaults>
  <a:extraClrSchemeLst>
    <a:extraClrScheme>
      <a:clrScheme name="6_Full Page Interior 1">
        <a:dk1>
          <a:srgbClr val="000000"/>
        </a:dk1>
        <a:lt1>
          <a:srgbClr val="FFFFFF"/>
        </a:lt1>
        <a:dk2>
          <a:srgbClr val="0000FF"/>
        </a:dk2>
        <a:lt2>
          <a:srgbClr val="FFFF00"/>
        </a:lt2>
        <a:accent1>
          <a:srgbClr val="FF9900"/>
        </a:accent1>
        <a:accent2>
          <a:srgbClr val="00FFFF"/>
        </a:accent2>
        <a:accent3>
          <a:srgbClr val="FFFFFF"/>
        </a:accent3>
        <a:accent4>
          <a:srgbClr val="000000"/>
        </a:accent4>
        <a:accent5>
          <a:srgbClr val="FFCAAA"/>
        </a:accent5>
        <a:accent6>
          <a:srgbClr val="00E7E7"/>
        </a:accent6>
        <a:hlink>
          <a:srgbClr val="FF0000"/>
        </a:hlink>
        <a:folHlink>
          <a:srgbClr val="969696"/>
        </a:folHlink>
      </a:clrScheme>
      <a:clrMap bg1="lt1" tx1="dk1" bg2="lt2" tx2="dk2" accent1="accent1" accent2="accent2" accent3="accent3" accent4="accent4" accent5="accent5" accent6="accent6" hlink="hlink" folHlink="folHlink"/>
    </a:extraClrScheme>
    <a:extraClrScheme>
      <a:clrScheme name="6_Full Page Interior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6_Full Page Interior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6_Full Page Interior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6_Full Page Interior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6_Full Page Interior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6_Full Page Interior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empal B-Cop May28thIB.pot  -  Compatibility Mode" id="{5D25410F-CD1C-442D-AC55-BEB3983A25E7}" vid="{6AA465DC-0C8C-4C0E-B005-3B9F95892976}"/>
    </a:ext>
  </a:extLst>
</a:theme>
</file>

<file path=ppt/theme/theme12.xml><?xml version="1.0" encoding="utf-8"?>
<a:theme xmlns:a="http://schemas.openxmlformats.org/drawingml/2006/main" name="7_Full Page Interior">
  <a:themeElements>
    <a:clrScheme name="World Bank">
      <a:dk1>
        <a:srgbClr val="002345"/>
      </a:dk1>
      <a:lt1>
        <a:sysClr val="window" lastClr="FFFFFF"/>
      </a:lt1>
      <a:dk2>
        <a:srgbClr val="000000"/>
      </a:dk2>
      <a:lt2>
        <a:srgbClr val="00ADE4"/>
      </a:lt2>
      <a:accent1>
        <a:srgbClr val="000000"/>
      </a:accent1>
      <a:accent2>
        <a:srgbClr val="7F7F7F"/>
      </a:accent2>
      <a:accent3>
        <a:srgbClr val="00ADE4"/>
      </a:accent3>
      <a:accent4>
        <a:srgbClr val="021F43"/>
      </a:accent4>
      <a:accent5>
        <a:srgbClr val="006450"/>
      </a:accent5>
      <a:accent6>
        <a:srgbClr val="F78D28"/>
      </a:accent6>
      <a:hlink>
        <a:srgbClr val="00AB51"/>
      </a:hlink>
      <a:folHlink>
        <a:srgbClr val="614776"/>
      </a:folHlink>
    </a:clrScheme>
    <a:fontScheme name="World Bank Arial">
      <a:majorFont>
        <a:latin typeface="Arial Bold"/>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empal B-Cop May28thIB.pot  -  Compatibility Mode" id="{5D25410F-CD1C-442D-AC55-BEB3983A25E7}" vid="{6AA465DC-0C8C-4C0E-B005-3B9F95892976}"/>
    </a:ext>
  </a:extLst>
</a:theme>
</file>

<file path=ppt/theme/theme13.xml><?xml version="1.0" encoding="utf-8"?>
<a:theme xmlns:a="http://schemas.openxmlformats.org/drawingml/2006/main" name="8_Full Page Interior">
  <a:themeElements>
    <a:clrScheme name="World Bank">
      <a:dk1>
        <a:srgbClr val="002345"/>
      </a:dk1>
      <a:lt1>
        <a:sysClr val="window" lastClr="FFFFFF"/>
      </a:lt1>
      <a:dk2>
        <a:srgbClr val="000000"/>
      </a:dk2>
      <a:lt2>
        <a:srgbClr val="00ADE4"/>
      </a:lt2>
      <a:accent1>
        <a:srgbClr val="000000"/>
      </a:accent1>
      <a:accent2>
        <a:srgbClr val="7F7F7F"/>
      </a:accent2>
      <a:accent3>
        <a:srgbClr val="00ADE4"/>
      </a:accent3>
      <a:accent4>
        <a:srgbClr val="021F43"/>
      </a:accent4>
      <a:accent5>
        <a:srgbClr val="006450"/>
      </a:accent5>
      <a:accent6>
        <a:srgbClr val="F78D28"/>
      </a:accent6>
      <a:hlink>
        <a:srgbClr val="00AB51"/>
      </a:hlink>
      <a:folHlink>
        <a:srgbClr val="614776"/>
      </a:folHlink>
    </a:clrScheme>
    <a:fontScheme name="World Bank Arial">
      <a:majorFont>
        <a:latin typeface="Arial Bold"/>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empal B-Cop May28thIB.pot  -  Compatibility Mode" id="{5D25410F-CD1C-442D-AC55-BEB3983A25E7}" vid="{6AA465DC-0C8C-4C0E-B005-3B9F95892976}"/>
    </a:ext>
  </a:extLst>
</a:theme>
</file>

<file path=ppt/theme/theme14.xml><?xml version="1.0" encoding="utf-8"?>
<a:theme xmlns:a="http://schemas.openxmlformats.org/drawingml/2006/main" name="9_Full Page Interior">
  <a:themeElements>
    <a:clrScheme name="World Bank">
      <a:dk1>
        <a:srgbClr val="002345"/>
      </a:dk1>
      <a:lt1>
        <a:sysClr val="window" lastClr="FFFFFF"/>
      </a:lt1>
      <a:dk2>
        <a:srgbClr val="000000"/>
      </a:dk2>
      <a:lt2>
        <a:srgbClr val="00ADE4"/>
      </a:lt2>
      <a:accent1>
        <a:srgbClr val="000000"/>
      </a:accent1>
      <a:accent2>
        <a:srgbClr val="7F7F7F"/>
      </a:accent2>
      <a:accent3>
        <a:srgbClr val="00ADE4"/>
      </a:accent3>
      <a:accent4>
        <a:srgbClr val="021F43"/>
      </a:accent4>
      <a:accent5>
        <a:srgbClr val="006450"/>
      </a:accent5>
      <a:accent6>
        <a:srgbClr val="F78D28"/>
      </a:accent6>
      <a:hlink>
        <a:srgbClr val="00AB51"/>
      </a:hlink>
      <a:folHlink>
        <a:srgbClr val="614776"/>
      </a:folHlink>
    </a:clrScheme>
    <a:fontScheme name="World Bank Arial">
      <a:majorFont>
        <a:latin typeface="Arial Bold"/>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empal B-Cop May28thIB.pot  -  Compatibility Mode" id="{5D25410F-CD1C-442D-AC55-BEB3983A25E7}" vid="{6AA465DC-0C8C-4C0E-B005-3B9F95892976}"/>
    </a:ext>
  </a:extLst>
</a:theme>
</file>

<file path=ppt/theme/theme15.xml><?xml version="1.0" encoding="utf-8"?>
<a:theme xmlns:a="http://schemas.openxmlformats.org/drawingml/2006/main" name="10_Full Page Interior">
  <a:themeElements>
    <a:clrScheme name="World Bank">
      <a:dk1>
        <a:srgbClr val="002345"/>
      </a:dk1>
      <a:lt1>
        <a:sysClr val="window" lastClr="FFFFFF"/>
      </a:lt1>
      <a:dk2>
        <a:srgbClr val="000000"/>
      </a:dk2>
      <a:lt2>
        <a:srgbClr val="00ADE4"/>
      </a:lt2>
      <a:accent1>
        <a:srgbClr val="000000"/>
      </a:accent1>
      <a:accent2>
        <a:srgbClr val="7F7F7F"/>
      </a:accent2>
      <a:accent3>
        <a:srgbClr val="00ADE4"/>
      </a:accent3>
      <a:accent4>
        <a:srgbClr val="021F43"/>
      </a:accent4>
      <a:accent5>
        <a:srgbClr val="006450"/>
      </a:accent5>
      <a:accent6>
        <a:srgbClr val="F78D28"/>
      </a:accent6>
      <a:hlink>
        <a:srgbClr val="00AB51"/>
      </a:hlink>
      <a:folHlink>
        <a:srgbClr val="614776"/>
      </a:folHlink>
    </a:clrScheme>
    <a:fontScheme name="World Bank Arial">
      <a:majorFont>
        <a:latin typeface="Arial Bold"/>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empal B-Cop May28thIB.pot  -  Compatibility Mode" id="{5D25410F-CD1C-442D-AC55-BEB3983A25E7}" vid="{6AA465DC-0C8C-4C0E-B005-3B9F95892976}"/>
    </a:ext>
  </a:extLst>
</a:theme>
</file>

<file path=ppt/theme/theme16.xml><?xml version="1.0" encoding="utf-8"?>
<a:theme xmlns:a="http://schemas.openxmlformats.org/drawingml/2006/main" name="11_Full Page Interior">
  <a:themeElements>
    <a:clrScheme name="World Bank">
      <a:dk1>
        <a:srgbClr val="002345"/>
      </a:dk1>
      <a:lt1>
        <a:sysClr val="window" lastClr="FFFFFF"/>
      </a:lt1>
      <a:dk2>
        <a:srgbClr val="000000"/>
      </a:dk2>
      <a:lt2>
        <a:srgbClr val="00ADE4"/>
      </a:lt2>
      <a:accent1>
        <a:srgbClr val="000000"/>
      </a:accent1>
      <a:accent2>
        <a:srgbClr val="7F7F7F"/>
      </a:accent2>
      <a:accent3>
        <a:srgbClr val="00ADE4"/>
      </a:accent3>
      <a:accent4>
        <a:srgbClr val="021F43"/>
      </a:accent4>
      <a:accent5>
        <a:srgbClr val="006450"/>
      </a:accent5>
      <a:accent6>
        <a:srgbClr val="F78D28"/>
      </a:accent6>
      <a:hlink>
        <a:srgbClr val="00AB51"/>
      </a:hlink>
      <a:folHlink>
        <a:srgbClr val="614776"/>
      </a:folHlink>
    </a:clrScheme>
    <a:fontScheme name="World Bank Arial">
      <a:majorFont>
        <a:latin typeface="Arial Bold"/>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empal B-Cop May28thIB.pot  -  Compatibility Mode" id="{5D25410F-CD1C-442D-AC55-BEB3983A25E7}" vid="{6AA465DC-0C8C-4C0E-B005-3B9F95892976}"/>
    </a:ext>
  </a:extLst>
</a:theme>
</file>

<file path=ppt/theme/theme1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Full Page Interior">
  <a:themeElements>
    <a:clrScheme name="World Bank">
      <a:dk1>
        <a:srgbClr val="002345"/>
      </a:dk1>
      <a:lt1>
        <a:sysClr val="window" lastClr="FFFFFF"/>
      </a:lt1>
      <a:dk2>
        <a:srgbClr val="000000"/>
      </a:dk2>
      <a:lt2>
        <a:srgbClr val="00ADE4"/>
      </a:lt2>
      <a:accent1>
        <a:srgbClr val="000000"/>
      </a:accent1>
      <a:accent2>
        <a:srgbClr val="7F7F7F"/>
      </a:accent2>
      <a:accent3>
        <a:srgbClr val="00ADE4"/>
      </a:accent3>
      <a:accent4>
        <a:srgbClr val="021F43"/>
      </a:accent4>
      <a:accent5>
        <a:srgbClr val="006450"/>
      </a:accent5>
      <a:accent6>
        <a:srgbClr val="F78D28"/>
      </a:accent6>
      <a:hlink>
        <a:srgbClr val="00AB51"/>
      </a:hlink>
      <a:folHlink>
        <a:srgbClr val="614776"/>
      </a:folHlink>
    </a:clrScheme>
    <a:fontScheme name="World Bank Arial">
      <a:majorFont>
        <a:latin typeface="Arial Bold"/>
        <a:ea typeface="Arial"/>
        <a:cs typeface="Arial"/>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Arial"/>
        <a:cs typeface="Arial"/>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Pct val="100000"/>
          <a:buFontTx/>
          <a:buNone/>
          <a:tabLst/>
          <a:defRPr kumimoji="0" lang="en-US" altLang="sr-Latn-RS" sz="1600" b="1" i="0" u="none" strike="noStrike" cap="none" normalizeH="0" baseline="0" smtClean="0">
            <a:ln>
              <a:noFill/>
            </a:ln>
            <a:solidFill>
              <a:schemeClr val="tx1"/>
            </a:solidFill>
            <a:effectLst/>
            <a:latin typeface="Trebuchet MS"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Pct val="100000"/>
          <a:buFontTx/>
          <a:buNone/>
          <a:tabLst/>
          <a:defRPr kumimoji="0" lang="en-US" altLang="sr-Latn-RS" sz="1600" b="1" i="0" u="none" strike="noStrike" cap="none" normalizeH="0" baseline="0" smtClean="0">
            <a:ln>
              <a:noFill/>
            </a:ln>
            <a:solidFill>
              <a:schemeClr val="tx1"/>
            </a:solidFill>
            <a:effectLst/>
            <a:latin typeface="Trebuchet MS" pitchFamily="34" charset="0"/>
            <a:ea typeface="MS PGothic" pitchFamily="34" charset="-128"/>
          </a:defRPr>
        </a:defPPr>
      </a:lstStyle>
    </a:lnDef>
  </a:objectDefaults>
  <a:extraClrSchemeLst>
    <a:extraClrScheme>
      <a:clrScheme name="Full Page Interior 1">
        <a:dk1>
          <a:srgbClr val="000000"/>
        </a:dk1>
        <a:lt1>
          <a:srgbClr val="FFFFFF"/>
        </a:lt1>
        <a:dk2>
          <a:srgbClr val="0000FF"/>
        </a:dk2>
        <a:lt2>
          <a:srgbClr val="FFFF00"/>
        </a:lt2>
        <a:accent1>
          <a:srgbClr val="FF9900"/>
        </a:accent1>
        <a:accent2>
          <a:srgbClr val="00FFFF"/>
        </a:accent2>
        <a:accent3>
          <a:srgbClr val="FFFFFF"/>
        </a:accent3>
        <a:accent4>
          <a:srgbClr val="000000"/>
        </a:accent4>
        <a:accent5>
          <a:srgbClr val="FFCAAA"/>
        </a:accent5>
        <a:accent6>
          <a:srgbClr val="00E7E7"/>
        </a:accent6>
        <a:hlink>
          <a:srgbClr val="FF0000"/>
        </a:hlink>
        <a:folHlink>
          <a:srgbClr val="969696"/>
        </a:folHlink>
      </a:clrScheme>
      <a:clrMap bg1="lt1" tx1="dk1" bg2="lt2" tx2="dk2" accent1="accent1" accent2="accent2" accent3="accent3" accent4="accent4" accent5="accent5" accent6="accent6" hlink="hlink" folHlink="folHlink"/>
    </a:extraClrScheme>
    <a:extraClrScheme>
      <a:clrScheme name="Full Page Interior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Full Page Interior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Full Page Interior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Full Page Interior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Full Page Interior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Full Page Interior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empal B-Cop May28thIB.pot  -  Compatibility Mode" id="{5D25410F-CD1C-442D-AC55-BEB3983A25E7}" vid="{6AA465DC-0C8C-4C0E-B005-3B9F95892976}"/>
    </a:ext>
  </a:extLst>
</a:theme>
</file>

<file path=ppt/theme/theme3.xml><?xml version="1.0" encoding="utf-8"?>
<a:theme xmlns:a="http://schemas.openxmlformats.org/drawingml/2006/main" name="1_WBG-Any_Logo">
  <a:themeElements>
    <a:clrScheme name="World Bank">
      <a:dk1>
        <a:srgbClr val="002345"/>
      </a:dk1>
      <a:lt1>
        <a:sysClr val="window" lastClr="FFFFFF"/>
      </a:lt1>
      <a:dk2>
        <a:srgbClr val="000000"/>
      </a:dk2>
      <a:lt2>
        <a:srgbClr val="00ADE4"/>
      </a:lt2>
      <a:accent1>
        <a:srgbClr val="000000"/>
      </a:accent1>
      <a:accent2>
        <a:srgbClr val="7F7F7F"/>
      </a:accent2>
      <a:accent3>
        <a:srgbClr val="00ADE4"/>
      </a:accent3>
      <a:accent4>
        <a:srgbClr val="021F43"/>
      </a:accent4>
      <a:accent5>
        <a:srgbClr val="006450"/>
      </a:accent5>
      <a:accent6>
        <a:srgbClr val="F78D28"/>
      </a:accent6>
      <a:hlink>
        <a:srgbClr val="00AB51"/>
      </a:hlink>
      <a:folHlink>
        <a:srgbClr val="614776"/>
      </a:folHlink>
    </a:clrScheme>
    <a:fontScheme name="World Bank Arial">
      <a:majorFont>
        <a:latin typeface="Arial Bold"/>
        <a:ea typeface="Arial"/>
        <a:cs typeface="Arial"/>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Arial"/>
        <a:cs typeface="Arial"/>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Pct val="100000"/>
          <a:buFontTx/>
          <a:buNone/>
          <a:tabLst/>
          <a:defRPr kumimoji="0" lang="en-US" altLang="sr-Latn-RS" sz="1600" b="1" i="0" u="none" strike="noStrike" cap="none" normalizeH="0" baseline="0" smtClean="0">
            <a:ln>
              <a:noFill/>
            </a:ln>
            <a:solidFill>
              <a:schemeClr val="tx1"/>
            </a:solidFill>
            <a:effectLst/>
            <a:latin typeface="Trebuchet MS"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Pct val="100000"/>
          <a:buFontTx/>
          <a:buNone/>
          <a:tabLst/>
          <a:defRPr kumimoji="0" lang="en-US" altLang="sr-Latn-RS" sz="1600" b="1" i="0" u="none" strike="noStrike" cap="none" normalizeH="0" baseline="0" smtClean="0">
            <a:ln>
              <a:noFill/>
            </a:ln>
            <a:solidFill>
              <a:schemeClr val="tx1"/>
            </a:solidFill>
            <a:effectLst/>
            <a:latin typeface="Trebuchet MS" pitchFamily="34" charset="0"/>
            <a:ea typeface="MS PGothic" pitchFamily="34" charset="-128"/>
          </a:defRPr>
        </a:defPPr>
      </a:lstStyle>
    </a:lnDef>
  </a:objectDefaults>
  <a:extraClrSchemeLst>
    <a:extraClrScheme>
      <a:clrScheme name="1_WBG-Any_Logo 1">
        <a:dk1>
          <a:srgbClr val="000000"/>
        </a:dk1>
        <a:lt1>
          <a:srgbClr val="FFFFFF"/>
        </a:lt1>
        <a:dk2>
          <a:srgbClr val="0000FF"/>
        </a:dk2>
        <a:lt2>
          <a:srgbClr val="FFFF00"/>
        </a:lt2>
        <a:accent1>
          <a:srgbClr val="FF9900"/>
        </a:accent1>
        <a:accent2>
          <a:srgbClr val="00FFFF"/>
        </a:accent2>
        <a:accent3>
          <a:srgbClr val="FFFFFF"/>
        </a:accent3>
        <a:accent4>
          <a:srgbClr val="000000"/>
        </a:accent4>
        <a:accent5>
          <a:srgbClr val="FFCAAA"/>
        </a:accent5>
        <a:accent6>
          <a:srgbClr val="00E7E7"/>
        </a:accent6>
        <a:hlink>
          <a:srgbClr val="FF0000"/>
        </a:hlink>
        <a:folHlink>
          <a:srgbClr val="969696"/>
        </a:folHlink>
      </a:clrScheme>
      <a:clrMap bg1="lt1" tx1="dk1" bg2="lt2" tx2="dk2" accent1="accent1" accent2="accent2" accent3="accent3" accent4="accent4" accent5="accent5" accent6="accent6" hlink="hlink" folHlink="folHlink"/>
    </a:extraClrScheme>
    <a:extraClrScheme>
      <a:clrScheme name="1_WBG-Any_Log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WBG-Any_Log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WBG-Any_Logo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WBG-Any_Log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WBG-Any_Log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WBG-Any_Log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empal B-Cop May28thIB.pot  -  Compatibility Mode" id="{5D25410F-CD1C-442D-AC55-BEB3983A25E7}" vid="{CE9CC8AA-9145-4143-9CCD-B64B600CDDC7}"/>
    </a:ext>
  </a:extLst>
</a:theme>
</file>

<file path=ppt/theme/theme4.xml><?xml version="1.0" encoding="utf-8"?>
<a:theme xmlns:a="http://schemas.openxmlformats.org/drawingml/2006/main" name="2_WBG-Any_Logo">
  <a:themeElements>
    <a:clrScheme name="World Bank">
      <a:dk1>
        <a:srgbClr val="002345"/>
      </a:dk1>
      <a:lt1>
        <a:sysClr val="window" lastClr="FFFFFF"/>
      </a:lt1>
      <a:dk2>
        <a:srgbClr val="000000"/>
      </a:dk2>
      <a:lt2>
        <a:srgbClr val="00ADE4"/>
      </a:lt2>
      <a:accent1>
        <a:srgbClr val="000000"/>
      </a:accent1>
      <a:accent2>
        <a:srgbClr val="7F7F7F"/>
      </a:accent2>
      <a:accent3>
        <a:srgbClr val="00ADE4"/>
      </a:accent3>
      <a:accent4>
        <a:srgbClr val="021F43"/>
      </a:accent4>
      <a:accent5>
        <a:srgbClr val="006450"/>
      </a:accent5>
      <a:accent6>
        <a:srgbClr val="F78D28"/>
      </a:accent6>
      <a:hlink>
        <a:srgbClr val="00AB51"/>
      </a:hlink>
      <a:folHlink>
        <a:srgbClr val="614776"/>
      </a:folHlink>
    </a:clrScheme>
    <a:fontScheme name="World Bank Arial">
      <a:majorFont>
        <a:latin typeface="Arial Bold"/>
        <a:ea typeface="Arial"/>
        <a:cs typeface="Arial"/>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Arial"/>
        <a:cs typeface="Arial"/>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Pct val="100000"/>
          <a:buFontTx/>
          <a:buNone/>
          <a:tabLst/>
          <a:defRPr kumimoji="0" lang="en-US" altLang="sr-Latn-RS" sz="1600" b="1" i="0" u="none" strike="noStrike" cap="none" normalizeH="0" baseline="0" smtClean="0">
            <a:ln>
              <a:noFill/>
            </a:ln>
            <a:solidFill>
              <a:schemeClr val="tx1"/>
            </a:solidFill>
            <a:effectLst/>
            <a:latin typeface="Trebuchet MS"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Pct val="100000"/>
          <a:buFontTx/>
          <a:buNone/>
          <a:tabLst/>
          <a:defRPr kumimoji="0" lang="en-US" altLang="sr-Latn-RS" sz="1600" b="1" i="0" u="none" strike="noStrike" cap="none" normalizeH="0" baseline="0" smtClean="0">
            <a:ln>
              <a:noFill/>
            </a:ln>
            <a:solidFill>
              <a:schemeClr val="tx1"/>
            </a:solidFill>
            <a:effectLst/>
            <a:latin typeface="Trebuchet MS" pitchFamily="34" charset="0"/>
            <a:ea typeface="MS PGothic" pitchFamily="34" charset="-128"/>
          </a:defRPr>
        </a:defPPr>
      </a:lstStyle>
    </a:lnDef>
  </a:objectDefaults>
  <a:extraClrSchemeLst>
    <a:extraClrScheme>
      <a:clrScheme name="2_WBG-Any_Logo 1">
        <a:dk1>
          <a:srgbClr val="000000"/>
        </a:dk1>
        <a:lt1>
          <a:srgbClr val="FFFFFF"/>
        </a:lt1>
        <a:dk2>
          <a:srgbClr val="0000FF"/>
        </a:dk2>
        <a:lt2>
          <a:srgbClr val="FFFF00"/>
        </a:lt2>
        <a:accent1>
          <a:srgbClr val="FF9900"/>
        </a:accent1>
        <a:accent2>
          <a:srgbClr val="00FFFF"/>
        </a:accent2>
        <a:accent3>
          <a:srgbClr val="FFFFFF"/>
        </a:accent3>
        <a:accent4>
          <a:srgbClr val="000000"/>
        </a:accent4>
        <a:accent5>
          <a:srgbClr val="FFCAAA"/>
        </a:accent5>
        <a:accent6>
          <a:srgbClr val="00E7E7"/>
        </a:accent6>
        <a:hlink>
          <a:srgbClr val="FF0000"/>
        </a:hlink>
        <a:folHlink>
          <a:srgbClr val="969696"/>
        </a:folHlink>
      </a:clrScheme>
      <a:clrMap bg1="lt1" tx1="dk1" bg2="lt2" tx2="dk2" accent1="accent1" accent2="accent2" accent3="accent3" accent4="accent4" accent5="accent5" accent6="accent6" hlink="hlink" folHlink="folHlink"/>
    </a:extraClrScheme>
    <a:extraClrScheme>
      <a:clrScheme name="2_WBG-Any_Log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WBG-Any_Log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WBG-Any_Logo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WBG-Any_Log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WBG-Any_Log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_WBG-Any_Log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empal B-Cop May28thIB.pot  -  Compatibility Mode" id="{5D25410F-CD1C-442D-AC55-BEB3983A25E7}" vid="{CE9CC8AA-9145-4143-9CCD-B64B600CDDC7}"/>
    </a:ext>
  </a:extLst>
</a:theme>
</file>

<file path=ppt/theme/theme5.xml><?xml version="1.0" encoding="utf-8"?>
<a:theme xmlns:a="http://schemas.openxmlformats.org/drawingml/2006/main" name="3_WBG-Any_Logo">
  <a:themeElements>
    <a:clrScheme name="World Bank">
      <a:dk1>
        <a:srgbClr val="002345"/>
      </a:dk1>
      <a:lt1>
        <a:sysClr val="window" lastClr="FFFFFF"/>
      </a:lt1>
      <a:dk2>
        <a:srgbClr val="000000"/>
      </a:dk2>
      <a:lt2>
        <a:srgbClr val="00ADE4"/>
      </a:lt2>
      <a:accent1>
        <a:srgbClr val="000000"/>
      </a:accent1>
      <a:accent2>
        <a:srgbClr val="7F7F7F"/>
      </a:accent2>
      <a:accent3>
        <a:srgbClr val="00ADE4"/>
      </a:accent3>
      <a:accent4>
        <a:srgbClr val="021F43"/>
      </a:accent4>
      <a:accent5>
        <a:srgbClr val="006450"/>
      </a:accent5>
      <a:accent6>
        <a:srgbClr val="F78D28"/>
      </a:accent6>
      <a:hlink>
        <a:srgbClr val="00AB51"/>
      </a:hlink>
      <a:folHlink>
        <a:srgbClr val="614776"/>
      </a:folHlink>
    </a:clrScheme>
    <a:fontScheme name="World Bank Arial">
      <a:majorFont>
        <a:latin typeface="Arial Bold"/>
        <a:ea typeface="Arial"/>
        <a:cs typeface="Arial"/>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Arial"/>
        <a:cs typeface="Arial"/>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Pct val="100000"/>
          <a:buFontTx/>
          <a:buNone/>
          <a:tabLst/>
          <a:defRPr kumimoji="0" lang="en-US" altLang="sr-Latn-RS" sz="1600" b="1" i="0" u="none" strike="noStrike" cap="none" normalizeH="0" baseline="0" smtClean="0">
            <a:ln>
              <a:noFill/>
            </a:ln>
            <a:solidFill>
              <a:schemeClr val="tx1"/>
            </a:solidFill>
            <a:effectLst/>
            <a:latin typeface="Trebuchet MS"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Pct val="100000"/>
          <a:buFontTx/>
          <a:buNone/>
          <a:tabLst/>
          <a:defRPr kumimoji="0" lang="en-US" altLang="sr-Latn-RS" sz="1600" b="1" i="0" u="none" strike="noStrike" cap="none" normalizeH="0" baseline="0" smtClean="0">
            <a:ln>
              <a:noFill/>
            </a:ln>
            <a:solidFill>
              <a:schemeClr val="tx1"/>
            </a:solidFill>
            <a:effectLst/>
            <a:latin typeface="Trebuchet MS" pitchFamily="34" charset="0"/>
            <a:ea typeface="MS PGothic" pitchFamily="34" charset="-128"/>
          </a:defRPr>
        </a:defPPr>
      </a:lstStyle>
    </a:lnDef>
  </a:objectDefaults>
  <a:extraClrSchemeLst>
    <a:extraClrScheme>
      <a:clrScheme name="3_WBG-Any_Logo 1">
        <a:dk1>
          <a:srgbClr val="000000"/>
        </a:dk1>
        <a:lt1>
          <a:srgbClr val="FFFFFF"/>
        </a:lt1>
        <a:dk2>
          <a:srgbClr val="0000FF"/>
        </a:dk2>
        <a:lt2>
          <a:srgbClr val="FFFF00"/>
        </a:lt2>
        <a:accent1>
          <a:srgbClr val="FF9900"/>
        </a:accent1>
        <a:accent2>
          <a:srgbClr val="00FFFF"/>
        </a:accent2>
        <a:accent3>
          <a:srgbClr val="FFFFFF"/>
        </a:accent3>
        <a:accent4>
          <a:srgbClr val="000000"/>
        </a:accent4>
        <a:accent5>
          <a:srgbClr val="FFCAAA"/>
        </a:accent5>
        <a:accent6>
          <a:srgbClr val="00E7E7"/>
        </a:accent6>
        <a:hlink>
          <a:srgbClr val="FF0000"/>
        </a:hlink>
        <a:folHlink>
          <a:srgbClr val="969696"/>
        </a:folHlink>
      </a:clrScheme>
      <a:clrMap bg1="lt1" tx1="dk1" bg2="lt2" tx2="dk2" accent1="accent1" accent2="accent2" accent3="accent3" accent4="accent4" accent5="accent5" accent6="accent6" hlink="hlink" folHlink="folHlink"/>
    </a:extraClrScheme>
    <a:extraClrScheme>
      <a:clrScheme name="3_WBG-Any_Log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_WBG-Any_Log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_WBG-Any_Logo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_WBG-Any_Log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_WBG-Any_Log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_WBG-Any_Log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empal B-Cop May28thIB.pot  -  Compatibility Mode" id="{5D25410F-CD1C-442D-AC55-BEB3983A25E7}" vid="{CE9CC8AA-9145-4143-9CCD-B64B600CDDC7}"/>
    </a:ext>
  </a:extLst>
</a:theme>
</file>

<file path=ppt/theme/theme6.xml><?xml version="1.0" encoding="utf-8"?>
<a:theme xmlns:a="http://schemas.openxmlformats.org/drawingml/2006/main" name="1_Full Page Interior">
  <a:themeElements>
    <a:clrScheme name="World Bank">
      <a:dk1>
        <a:srgbClr val="002345"/>
      </a:dk1>
      <a:lt1>
        <a:sysClr val="window" lastClr="FFFFFF"/>
      </a:lt1>
      <a:dk2>
        <a:srgbClr val="000000"/>
      </a:dk2>
      <a:lt2>
        <a:srgbClr val="00ADE4"/>
      </a:lt2>
      <a:accent1>
        <a:srgbClr val="000000"/>
      </a:accent1>
      <a:accent2>
        <a:srgbClr val="7F7F7F"/>
      </a:accent2>
      <a:accent3>
        <a:srgbClr val="00ADE4"/>
      </a:accent3>
      <a:accent4>
        <a:srgbClr val="021F43"/>
      </a:accent4>
      <a:accent5>
        <a:srgbClr val="006450"/>
      </a:accent5>
      <a:accent6>
        <a:srgbClr val="F78D28"/>
      </a:accent6>
      <a:hlink>
        <a:srgbClr val="00AB51"/>
      </a:hlink>
      <a:folHlink>
        <a:srgbClr val="614776"/>
      </a:folHlink>
    </a:clrScheme>
    <a:fontScheme name="World Bank Arial">
      <a:majorFont>
        <a:latin typeface="Arial Bold"/>
        <a:ea typeface="Arial"/>
        <a:cs typeface="Arial"/>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Arial"/>
        <a:cs typeface="Arial"/>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Pct val="100000"/>
          <a:buFontTx/>
          <a:buNone/>
          <a:tabLst/>
          <a:defRPr kumimoji="0" lang="en-US" altLang="sr-Latn-RS" sz="1600" b="1" i="0" u="none" strike="noStrike" cap="none" normalizeH="0" baseline="0" smtClean="0">
            <a:ln>
              <a:noFill/>
            </a:ln>
            <a:solidFill>
              <a:schemeClr val="tx1"/>
            </a:solidFill>
            <a:effectLst/>
            <a:latin typeface="Trebuchet MS"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Pct val="100000"/>
          <a:buFontTx/>
          <a:buNone/>
          <a:tabLst/>
          <a:defRPr kumimoji="0" lang="en-US" altLang="sr-Latn-RS" sz="1600" b="1" i="0" u="none" strike="noStrike" cap="none" normalizeH="0" baseline="0" smtClean="0">
            <a:ln>
              <a:noFill/>
            </a:ln>
            <a:solidFill>
              <a:schemeClr val="tx1"/>
            </a:solidFill>
            <a:effectLst/>
            <a:latin typeface="Trebuchet MS" pitchFamily="34" charset="0"/>
            <a:ea typeface="MS PGothic" pitchFamily="34" charset="-128"/>
          </a:defRPr>
        </a:defPPr>
      </a:lstStyle>
    </a:lnDef>
  </a:objectDefaults>
  <a:extraClrSchemeLst>
    <a:extraClrScheme>
      <a:clrScheme name="1_Full Page Interior 1">
        <a:dk1>
          <a:srgbClr val="000000"/>
        </a:dk1>
        <a:lt1>
          <a:srgbClr val="FFFFFF"/>
        </a:lt1>
        <a:dk2>
          <a:srgbClr val="0000FF"/>
        </a:dk2>
        <a:lt2>
          <a:srgbClr val="FFFF00"/>
        </a:lt2>
        <a:accent1>
          <a:srgbClr val="FF9900"/>
        </a:accent1>
        <a:accent2>
          <a:srgbClr val="00FFFF"/>
        </a:accent2>
        <a:accent3>
          <a:srgbClr val="FFFFFF"/>
        </a:accent3>
        <a:accent4>
          <a:srgbClr val="000000"/>
        </a:accent4>
        <a:accent5>
          <a:srgbClr val="FFCAAA"/>
        </a:accent5>
        <a:accent6>
          <a:srgbClr val="00E7E7"/>
        </a:accent6>
        <a:hlink>
          <a:srgbClr val="FF0000"/>
        </a:hlink>
        <a:folHlink>
          <a:srgbClr val="969696"/>
        </a:folHlink>
      </a:clrScheme>
      <a:clrMap bg1="lt1" tx1="dk1" bg2="lt2" tx2="dk2" accent1="accent1" accent2="accent2" accent3="accent3" accent4="accent4" accent5="accent5" accent6="accent6" hlink="hlink" folHlink="folHlink"/>
    </a:extraClrScheme>
    <a:extraClrScheme>
      <a:clrScheme name="1_Full Page Interior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Full Page Interior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Full Page Interior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Full Page Interior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Full Page Interior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Full Page Interior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empal B-Cop May28thIB.pot  -  Compatibility Mode" id="{5D25410F-CD1C-442D-AC55-BEB3983A25E7}" vid="{6AA465DC-0C8C-4C0E-B005-3B9F95892976}"/>
    </a:ext>
  </a:extLst>
</a:theme>
</file>

<file path=ppt/theme/theme7.xml><?xml version="1.0" encoding="utf-8"?>
<a:theme xmlns:a="http://schemas.openxmlformats.org/drawingml/2006/main" name="2_Full Page Interior">
  <a:themeElements>
    <a:clrScheme name="World Bank">
      <a:dk1>
        <a:srgbClr val="002345"/>
      </a:dk1>
      <a:lt1>
        <a:sysClr val="window" lastClr="FFFFFF"/>
      </a:lt1>
      <a:dk2>
        <a:srgbClr val="000000"/>
      </a:dk2>
      <a:lt2>
        <a:srgbClr val="00ADE4"/>
      </a:lt2>
      <a:accent1>
        <a:srgbClr val="000000"/>
      </a:accent1>
      <a:accent2>
        <a:srgbClr val="7F7F7F"/>
      </a:accent2>
      <a:accent3>
        <a:srgbClr val="00ADE4"/>
      </a:accent3>
      <a:accent4>
        <a:srgbClr val="021F43"/>
      </a:accent4>
      <a:accent5>
        <a:srgbClr val="006450"/>
      </a:accent5>
      <a:accent6>
        <a:srgbClr val="F78D28"/>
      </a:accent6>
      <a:hlink>
        <a:srgbClr val="00AB51"/>
      </a:hlink>
      <a:folHlink>
        <a:srgbClr val="614776"/>
      </a:folHlink>
    </a:clrScheme>
    <a:fontScheme name="World Bank Arial">
      <a:majorFont>
        <a:latin typeface="Arial Bold"/>
        <a:ea typeface="Arial"/>
        <a:cs typeface="Arial"/>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Arial"/>
        <a:cs typeface="Arial"/>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Pct val="100000"/>
          <a:buFontTx/>
          <a:buNone/>
          <a:tabLst/>
          <a:defRPr kumimoji="0" lang="en-US" altLang="sr-Latn-RS" sz="1600" b="1" i="0" u="none" strike="noStrike" cap="none" normalizeH="0" baseline="0" smtClean="0">
            <a:ln>
              <a:noFill/>
            </a:ln>
            <a:solidFill>
              <a:schemeClr val="tx1"/>
            </a:solidFill>
            <a:effectLst/>
            <a:latin typeface="Trebuchet MS"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Pct val="100000"/>
          <a:buFontTx/>
          <a:buNone/>
          <a:tabLst/>
          <a:defRPr kumimoji="0" lang="en-US" altLang="sr-Latn-RS" sz="1600" b="1" i="0" u="none" strike="noStrike" cap="none" normalizeH="0" baseline="0" smtClean="0">
            <a:ln>
              <a:noFill/>
            </a:ln>
            <a:solidFill>
              <a:schemeClr val="tx1"/>
            </a:solidFill>
            <a:effectLst/>
            <a:latin typeface="Trebuchet MS" pitchFamily="34" charset="0"/>
            <a:ea typeface="MS PGothic" pitchFamily="34" charset="-128"/>
          </a:defRPr>
        </a:defPPr>
      </a:lstStyle>
    </a:lnDef>
  </a:objectDefaults>
  <a:extraClrSchemeLst>
    <a:extraClrScheme>
      <a:clrScheme name="2_Full Page Interior 1">
        <a:dk1>
          <a:srgbClr val="000000"/>
        </a:dk1>
        <a:lt1>
          <a:srgbClr val="FFFFFF"/>
        </a:lt1>
        <a:dk2>
          <a:srgbClr val="0000FF"/>
        </a:dk2>
        <a:lt2>
          <a:srgbClr val="FFFF00"/>
        </a:lt2>
        <a:accent1>
          <a:srgbClr val="FF9900"/>
        </a:accent1>
        <a:accent2>
          <a:srgbClr val="00FFFF"/>
        </a:accent2>
        <a:accent3>
          <a:srgbClr val="FFFFFF"/>
        </a:accent3>
        <a:accent4>
          <a:srgbClr val="000000"/>
        </a:accent4>
        <a:accent5>
          <a:srgbClr val="FFCAAA"/>
        </a:accent5>
        <a:accent6>
          <a:srgbClr val="00E7E7"/>
        </a:accent6>
        <a:hlink>
          <a:srgbClr val="FF0000"/>
        </a:hlink>
        <a:folHlink>
          <a:srgbClr val="969696"/>
        </a:folHlink>
      </a:clrScheme>
      <a:clrMap bg1="lt1" tx1="dk1" bg2="lt2" tx2="dk2" accent1="accent1" accent2="accent2" accent3="accent3" accent4="accent4" accent5="accent5" accent6="accent6" hlink="hlink" folHlink="folHlink"/>
    </a:extraClrScheme>
    <a:extraClrScheme>
      <a:clrScheme name="2_Full Page Interior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Full Page Interior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Full Page Interior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Full Page Interior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Full Page Interior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_Full Page Interior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empal B-Cop May28thIB.pot  -  Compatibility Mode" id="{5D25410F-CD1C-442D-AC55-BEB3983A25E7}" vid="{6AA465DC-0C8C-4C0E-B005-3B9F95892976}"/>
    </a:ext>
  </a:extLst>
</a:theme>
</file>

<file path=ppt/theme/theme8.xml><?xml version="1.0" encoding="utf-8"?>
<a:theme xmlns:a="http://schemas.openxmlformats.org/drawingml/2006/main" name="3_Full Page Interior">
  <a:themeElements>
    <a:clrScheme name="World Bank">
      <a:dk1>
        <a:srgbClr val="002345"/>
      </a:dk1>
      <a:lt1>
        <a:sysClr val="window" lastClr="FFFFFF"/>
      </a:lt1>
      <a:dk2>
        <a:srgbClr val="000000"/>
      </a:dk2>
      <a:lt2>
        <a:srgbClr val="00ADE4"/>
      </a:lt2>
      <a:accent1>
        <a:srgbClr val="000000"/>
      </a:accent1>
      <a:accent2>
        <a:srgbClr val="7F7F7F"/>
      </a:accent2>
      <a:accent3>
        <a:srgbClr val="00ADE4"/>
      </a:accent3>
      <a:accent4>
        <a:srgbClr val="021F43"/>
      </a:accent4>
      <a:accent5>
        <a:srgbClr val="006450"/>
      </a:accent5>
      <a:accent6>
        <a:srgbClr val="F78D28"/>
      </a:accent6>
      <a:hlink>
        <a:srgbClr val="00AB51"/>
      </a:hlink>
      <a:folHlink>
        <a:srgbClr val="614776"/>
      </a:folHlink>
    </a:clrScheme>
    <a:fontScheme name="World Bank Arial">
      <a:majorFont>
        <a:latin typeface="Arial Bold"/>
        <a:ea typeface="Arial"/>
        <a:cs typeface="Arial"/>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Arial"/>
        <a:cs typeface="Arial"/>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Pct val="100000"/>
          <a:buFontTx/>
          <a:buNone/>
          <a:tabLst/>
          <a:defRPr kumimoji="0" lang="en-US" altLang="sr-Latn-RS" sz="1600" b="1" i="0" u="none" strike="noStrike" cap="none" normalizeH="0" baseline="0" smtClean="0">
            <a:ln>
              <a:noFill/>
            </a:ln>
            <a:solidFill>
              <a:schemeClr val="tx1"/>
            </a:solidFill>
            <a:effectLst/>
            <a:latin typeface="Trebuchet MS"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Pct val="100000"/>
          <a:buFontTx/>
          <a:buNone/>
          <a:tabLst/>
          <a:defRPr kumimoji="0" lang="en-US" altLang="sr-Latn-RS" sz="1600" b="1" i="0" u="none" strike="noStrike" cap="none" normalizeH="0" baseline="0" smtClean="0">
            <a:ln>
              <a:noFill/>
            </a:ln>
            <a:solidFill>
              <a:schemeClr val="tx1"/>
            </a:solidFill>
            <a:effectLst/>
            <a:latin typeface="Trebuchet MS" pitchFamily="34" charset="0"/>
            <a:ea typeface="MS PGothic" pitchFamily="34" charset="-128"/>
          </a:defRPr>
        </a:defPPr>
      </a:lstStyle>
    </a:lnDef>
  </a:objectDefaults>
  <a:extraClrSchemeLst>
    <a:extraClrScheme>
      <a:clrScheme name="3_Full Page Interior 1">
        <a:dk1>
          <a:srgbClr val="000000"/>
        </a:dk1>
        <a:lt1>
          <a:srgbClr val="FFFFFF"/>
        </a:lt1>
        <a:dk2>
          <a:srgbClr val="0000FF"/>
        </a:dk2>
        <a:lt2>
          <a:srgbClr val="FFFF00"/>
        </a:lt2>
        <a:accent1>
          <a:srgbClr val="FF9900"/>
        </a:accent1>
        <a:accent2>
          <a:srgbClr val="00FFFF"/>
        </a:accent2>
        <a:accent3>
          <a:srgbClr val="FFFFFF"/>
        </a:accent3>
        <a:accent4>
          <a:srgbClr val="000000"/>
        </a:accent4>
        <a:accent5>
          <a:srgbClr val="FFCAAA"/>
        </a:accent5>
        <a:accent6>
          <a:srgbClr val="00E7E7"/>
        </a:accent6>
        <a:hlink>
          <a:srgbClr val="FF0000"/>
        </a:hlink>
        <a:folHlink>
          <a:srgbClr val="969696"/>
        </a:folHlink>
      </a:clrScheme>
      <a:clrMap bg1="lt1" tx1="dk1" bg2="lt2" tx2="dk2" accent1="accent1" accent2="accent2" accent3="accent3" accent4="accent4" accent5="accent5" accent6="accent6" hlink="hlink" folHlink="folHlink"/>
    </a:extraClrScheme>
    <a:extraClrScheme>
      <a:clrScheme name="3_Full Page Interior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_Full Page Interior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_Full Page Interior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_Full Page Interior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_Full Page Interior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_Full Page Interior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empal B-Cop May28thIB.pot  -  Compatibility Mode" id="{5D25410F-CD1C-442D-AC55-BEB3983A25E7}" vid="{6AA465DC-0C8C-4C0E-B005-3B9F95892976}"/>
    </a:ext>
  </a:extLst>
</a:theme>
</file>

<file path=ppt/theme/theme9.xml><?xml version="1.0" encoding="utf-8"?>
<a:theme xmlns:a="http://schemas.openxmlformats.org/drawingml/2006/main" name="4_Full Page Interior">
  <a:themeElements>
    <a:clrScheme name="World Bank">
      <a:dk1>
        <a:srgbClr val="002345"/>
      </a:dk1>
      <a:lt1>
        <a:sysClr val="window" lastClr="FFFFFF"/>
      </a:lt1>
      <a:dk2>
        <a:srgbClr val="000000"/>
      </a:dk2>
      <a:lt2>
        <a:srgbClr val="00ADE4"/>
      </a:lt2>
      <a:accent1>
        <a:srgbClr val="000000"/>
      </a:accent1>
      <a:accent2>
        <a:srgbClr val="7F7F7F"/>
      </a:accent2>
      <a:accent3>
        <a:srgbClr val="00ADE4"/>
      </a:accent3>
      <a:accent4>
        <a:srgbClr val="021F43"/>
      </a:accent4>
      <a:accent5>
        <a:srgbClr val="006450"/>
      </a:accent5>
      <a:accent6>
        <a:srgbClr val="F78D28"/>
      </a:accent6>
      <a:hlink>
        <a:srgbClr val="00AB51"/>
      </a:hlink>
      <a:folHlink>
        <a:srgbClr val="614776"/>
      </a:folHlink>
    </a:clrScheme>
    <a:fontScheme name="World Bank Arial">
      <a:majorFont>
        <a:latin typeface="Arial Bold"/>
        <a:ea typeface="Arial"/>
        <a:cs typeface="Arial"/>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Arial"/>
        <a:cs typeface="Arial"/>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Pct val="100000"/>
          <a:buFontTx/>
          <a:buNone/>
          <a:tabLst/>
          <a:defRPr kumimoji="0" lang="en-US" altLang="sr-Latn-RS" sz="1600" b="1" i="0" u="none" strike="noStrike" cap="none" normalizeH="0" baseline="0" smtClean="0">
            <a:ln>
              <a:noFill/>
            </a:ln>
            <a:solidFill>
              <a:schemeClr val="tx1"/>
            </a:solidFill>
            <a:effectLst/>
            <a:latin typeface="Trebuchet MS"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Pct val="100000"/>
          <a:buFontTx/>
          <a:buNone/>
          <a:tabLst/>
          <a:defRPr kumimoji="0" lang="en-US" altLang="sr-Latn-RS" sz="1600" b="1" i="0" u="none" strike="noStrike" cap="none" normalizeH="0" baseline="0" smtClean="0">
            <a:ln>
              <a:noFill/>
            </a:ln>
            <a:solidFill>
              <a:schemeClr val="tx1"/>
            </a:solidFill>
            <a:effectLst/>
            <a:latin typeface="Trebuchet MS" pitchFamily="34" charset="0"/>
            <a:ea typeface="MS PGothic" pitchFamily="34" charset="-128"/>
          </a:defRPr>
        </a:defPPr>
      </a:lstStyle>
    </a:lnDef>
  </a:objectDefaults>
  <a:extraClrSchemeLst>
    <a:extraClrScheme>
      <a:clrScheme name="4_Full Page Interior 1">
        <a:dk1>
          <a:srgbClr val="000000"/>
        </a:dk1>
        <a:lt1>
          <a:srgbClr val="FFFFFF"/>
        </a:lt1>
        <a:dk2>
          <a:srgbClr val="0000FF"/>
        </a:dk2>
        <a:lt2>
          <a:srgbClr val="FFFF00"/>
        </a:lt2>
        <a:accent1>
          <a:srgbClr val="FF9900"/>
        </a:accent1>
        <a:accent2>
          <a:srgbClr val="00FFFF"/>
        </a:accent2>
        <a:accent3>
          <a:srgbClr val="FFFFFF"/>
        </a:accent3>
        <a:accent4>
          <a:srgbClr val="000000"/>
        </a:accent4>
        <a:accent5>
          <a:srgbClr val="FFCAAA"/>
        </a:accent5>
        <a:accent6>
          <a:srgbClr val="00E7E7"/>
        </a:accent6>
        <a:hlink>
          <a:srgbClr val="FF0000"/>
        </a:hlink>
        <a:folHlink>
          <a:srgbClr val="969696"/>
        </a:folHlink>
      </a:clrScheme>
      <a:clrMap bg1="lt1" tx1="dk1" bg2="lt2" tx2="dk2" accent1="accent1" accent2="accent2" accent3="accent3" accent4="accent4" accent5="accent5" accent6="accent6" hlink="hlink" folHlink="folHlink"/>
    </a:extraClrScheme>
    <a:extraClrScheme>
      <a:clrScheme name="4_Full Page Interior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4_Full Page Interior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4_Full Page Interior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4_Full Page Interior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4_Full Page Interior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4_Full Page Interior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empal B-Cop May28thIB.pot  -  Compatibility Mode" id="{5D25410F-CD1C-442D-AC55-BEB3983A25E7}" vid="{6AA465DC-0C8C-4C0E-B005-3B9F95892976}"/>
    </a:ext>
  </a:extLst>
</a:theme>
</file>

<file path=docProps/app.xml><?xml version="1.0" encoding="utf-8"?>
<Properties xmlns="http://schemas.openxmlformats.org/officeDocument/2006/extended-properties" xmlns:vt="http://schemas.openxmlformats.org/officeDocument/2006/docPropsVTypes">
  <Template/>
  <TotalTime>1592</TotalTime>
  <Words>1283</Words>
  <Application>Microsoft Office PowerPoint</Application>
  <PresentationFormat>On-screen Show (4:3)</PresentationFormat>
  <Paragraphs>85</Paragraphs>
  <Slides>9</Slides>
  <Notes>1</Notes>
  <HiddenSlides>0</HiddenSlides>
  <MMClips>0</MMClips>
  <ScaleCrop>false</ScaleCrop>
  <HeadingPairs>
    <vt:vector size="4" baseType="variant">
      <vt:variant>
        <vt:lpstr>Theme</vt:lpstr>
      </vt:variant>
      <vt:variant>
        <vt:i4>16</vt:i4>
      </vt:variant>
      <vt:variant>
        <vt:lpstr>Slide Titles</vt:lpstr>
      </vt:variant>
      <vt:variant>
        <vt:i4>9</vt:i4>
      </vt:variant>
    </vt:vector>
  </HeadingPairs>
  <TitlesOfParts>
    <vt:vector size="25" baseType="lpstr">
      <vt:lpstr>WBG-Any_Logo</vt:lpstr>
      <vt:lpstr>Full Page Interior</vt:lpstr>
      <vt:lpstr>1_WBG-Any_Logo</vt:lpstr>
      <vt:lpstr>2_WBG-Any_Logo</vt:lpstr>
      <vt:lpstr>3_WBG-Any_Logo</vt:lpstr>
      <vt:lpstr>1_Full Page Interior</vt:lpstr>
      <vt:lpstr>2_Full Page Interior</vt:lpstr>
      <vt:lpstr>3_Full Page Interior</vt:lpstr>
      <vt:lpstr>4_Full Page Interior</vt:lpstr>
      <vt:lpstr>5_Full Page Interior</vt:lpstr>
      <vt:lpstr>6_Full Page Interior</vt:lpstr>
      <vt:lpstr>7_Full Page Interior</vt:lpstr>
      <vt:lpstr>8_Full Page Interior</vt:lpstr>
      <vt:lpstr>9_Full Page Interior</vt:lpstr>
      <vt:lpstr>10_Full Page Interior</vt:lpstr>
      <vt:lpstr>11_Full Page Interior</vt:lpstr>
      <vt:lpstr>PowerPoint Presentation</vt:lpstr>
      <vt:lpstr>Općeniti komentari</vt:lpstr>
      <vt:lpstr>Točke izlaganja</vt:lpstr>
      <vt:lpstr>Komentari na zaključke</vt:lpstr>
      <vt:lpstr>Komentari na preporuke</vt:lpstr>
      <vt:lpstr>Kratkoročni fiskalni utjecaj koronavirusne bolesti (COVID-19)</vt:lpstr>
      <vt:lpstr>Srednje-dugoročni fiskalni utjecaj koronavirusne bolesti (COVID-19)</vt:lpstr>
      <vt:lpstr>Moguće implikacije za dubinske analize rashoda i planiranje proračuna prema učincima</vt:lpstr>
      <vt:lpstr>Hvala vam  ibeazley@worldbank.org</vt:lpstr>
    </vt:vector>
  </TitlesOfParts>
  <Company>The World Bank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EFI Presentation Template</dc:title>
  <dc:creator>Ivor Beazley</dc:creator>
  <cp:lastModifiedBy>Željka</cp:lastModifiedBy>
  <cp:revision>124</cp:revision>
  <cp:lastPrinted>1601-01-01T00:00:00Z</cp:lastPrinted>
  <dcterms:created xsi:type="dcterms:W3CDTF">2014-09-09T17:57:30Z</dcterms:created>
  <dcterms:modified xsi:type="dcterms:W3CDTF">2020-05-26T10:43:13Z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bstract">
    <vt:lpwstr/>
  </property>
  <property fmtid="{D5CDD505-2E9C-101B-9397-08002B2CF9AE}" pid="3" name="ArticleStartDate">
    <vt:lpwstr>2016-03-23T00:00:00Z</vt:lpwstr>
  </property>
  <property fmtid="{D5CDD505-2E9C-101B-9397-08002B2CF9AE}" pid="4" name="Authors">
    <vt:lpwstr/>
  </property>
  <property fmtid="{D5CDD505-2E9C-101B-9397-08002B2CF9AE}" pid="5" name="b2528424966f4400b5d92ea883341ad8">
    <vt:lpwstr>World Bank Group (WBG)|26302eb1-ec78-4f90-9354-a429b34938d0</vt:lpwstr>
  </property>
  <property fmtid="{D5CDD505-2E9C-101B-9397-08002B2CF9AE}" pid="6" name="bb439ff4107e44fc8ea664ebc646d8d8">
    <vt:lpwstr>Presentation|c9b63077-43b4-42ea-b9e0-c1ad7ace7977</vt:lpwstr>
  </property>
  <property fmtid="{D5CDD505-2E9C-101B-9397-08002B2CF9AE}" pid="7" name="c8251775ec7d4b78a080c2108a22e48e">
    <vt:lpwstr>Other|c0ce9d33-d652-4127-8bcb-e2b67eda5480</vt:lpwstr>
  </property>
  <property fmtid="{D5CDD505-2E9C-101B-9397-08002B2CF9AE}" pid="8" name="Contact(s)">
    <vt:lpwstr>44;#Mary Donaldson Lewis</vt:lpwstr>
  </property>
  <property fmtid="{D5CDD505-2E9C-101B-9397-08002B2CF9AE}" pid="9" name="ContactLoginName">
    <vt:lpwstr>wb\wb373360</vt:lpwstr>
  </property>
  <property fmtid="{D5CDD505-2E9C-101B-9397-08002B2CF9AE}" pid="10" name="ContactUPI">
    <vt:lpwstr>373360</vt:lpwstr>
  </property>
  <property fmtid="{D5CDD505-2E9C-101B-9397-08002B2CF9AE}" pid="11" name="ContentTypeId">
    <vt:lpwstr>0x010100AF87B42F0C344341B239E919EB90A3670101</vt:lpwstr>
  </property>
  <property fmtid="{D5CDD505-2E9C-101B-9397-08002B2CF9AE}" pid="12" name="Country">
    <vt:lpwstr/>
  </property>
  <property fmtid="{D5CDD505-2E9C-101B-9397-08002B2CF9AE}" pid="13" name="d27838b4b66e4810ae2500678d9ad0e1">
    <vt:lpwstr/>
  </property>
  <property fmtid="{D5CDD505-2E9C-101B-9397-08002B2CF9AE}" pid="14" name="da8d35a074d44872bb711c066b24d86d">
    <vt:lpwstr>World|181f87ec-6d12-43c8-9f7a-dc47bc14aa64</vt:lpwstr>
  </property>
  <property fmtid="{D5CDD505-2E9C-101B-9397-08002B2CF9AE}" pid="15" name="DateLaunch">
    <vt:lpwstr>2016-03-23T00:00:00Z</vt:lpwstr>
  </property>
  <property fmtid="{D5CDD505-2E9C-101B-9397-08002B2CF9AE}" pid="16" name="DcoumentType">
    <vt:lpwstr>22;#Presentation|c9b63077-43b4-42ea-b9e0-c1ad7ace7977</vt:lpwstr>
  </property>
  <property fmtid="{D5CDD505-2E9C-101B-9397-08002B2CF9AE}" pid="17" name="Development Challenge">
    <vt:lpwstr>6;#Other|c0ce9d33-d652-4127-8bcb-e2b67eda5480</vt:lpwstr>
  </property>
  <property fmtid="{D5CDD505-2E9C-101B-9397-08002B2CF9AE}" pid="18" name="display_urn:schemas-microsoft-com:office:office#Author">
    <vt:lpwstr>Camilo Jose Deza De La Vega</vt:lpwstr>
  </property>
  <property fmtid="{D5CDD505-2E9C-101B-9397-08002B2CF9AE}" pid="19" name="display_urn:schemas-microsoft-com:office:office#Contact_x0028_s_x0029_">
    <vt:lpwstr>Mary Donaldson Lewis</vt:lpwstr>
  </property>
  <property fmtid="{D5CDD505-2E9C-101B-9397-08002B2CF9AE}" pid="20" name="display_urn:schemas-microsoft-com:office:office#Editor">
    <vt:lpwstr>SRV-ITSOP-SPO-OPS</vt:lpwstr>
  </property>
  <property fmtid="{D5CDD505-2E9C-101B-9397-08002B2CF9AE}" pid="21" name="display_urn:schemas-microsoft-com:office:office#PublishingContact">
    <vt:lpwstr>Mary Donaldson Lewis</vt:lpwstr>
  </property>
  <property fmtid="{D5CDD505-2E9C-101B-9397-08002B2CF9AE}" pid="22" name="DisplayStyle">
    <vt:lpwstr/>
  </property>
  <property fmtid="{D5CDD505-2E9C-101B-9397-08002B2CF9AE}" pid="23" name="DocumentType">
    <vt:lpwstr>22;#Presentation|c9b63077-43b4-42ea-b9e0-c1ad7ace7977</vt:lpwstr>
  </property>
  <property fmtid="{D5CDD505-2E9C-101B-9397-08002B2CF9AE}" pid="24" name="e0919e4a962d4c1aa34dcc9ee85a7530">
    <vt:lpwstr/>
  </property>
  <property fmtid="{D5CDD505-2E9C-101B-9397-08002B2CF9AE}" pid="25" name="EventId">
    <vt:lpwstr/>
  </property>
  <property fmtid="{D5CDD505-2E9C-101B-9397-08002B2CF9AE}" pid="26" name="ExternalSponsor">
    <vt:lpwstr/>
  </property>
  <property fmtid="{D5CDD505-2E9C-101B-9397-08002B2CF9AE}" pid="27" name="ExternalURL">
    <vt:lpwstr/>
  </property>
  <property fmtid="{D5CDD505-2E9C-101B-9397-08002B2CF9AE}" pid="28" name="f231d2454d9a4a1f8307c1e55bc8c5fd">
    <vt:lpwstr/>
  </property>
  <property fmtid="{D5CDD505-2E9C-101B-9397-08002B2CF9AE}" pid="29" name="f484770885e6483a8b40a286e9099996">
    <vt:lpwstr/>
  </property>
  <property fmtid="{D5CDD505-2E9C-101B-9397-08002B2CF9AE}" pid="30" name="f6836c8cfc5146d888b8918e85fd4b0e">
    <vt:lpwstr>World|181f87ec-6d12-43c8-9f7a-dc47bc14aa64</vt:lpwstr>
  </property>
  <property fmtid="{D5CDD505-2E9C-101B-9397-08002B2CF9AE}" pid="31" name="fbe16eaccf4749f086104f7c67297f76">
    <vt:lpwstr/>
  </property>
  <property fmtid="{D5CDD505-2E9C-101B-9397-08002B2CF9AE}" pid="32" name="Feature">
    <vt:lpwstr>0</vt:lpwstr>
  </property>
  <property fmtid="{D5CDD505-2E9C-101B-9397-08002B2CF9AE}" pid="33" name="FeatureToTile">
    <vt:lpwstr/>
  </property>
  <property fmtid="{D5CDD505-2E9C-101B-9397-08002B2CF9AE}" pid="34" name="g24ce987e2a14cd88b1be8bba67dc4d6">
    <vt:lpwstr/>
  </property>
  <property fmtid="{D5CDD505-2E9C-101B-9397-08002B2CF9AE}" pid="35" name="g60ac5c7cc5e48988332aa7f3f7675f4">
    <vt:lpwstr/>
  </property>
  <property fmtid="{D5CDD505-2E9C-101B-9397-08002B2CF9AE}" pid="36" name="gd47a4d9fbf547cb9074c093d57d77c0">
    <vt:lpwstr>Presentation|c9b63077-43b4-42ea-b9e0-c1ad7ace7977</vt:lpwstr>
  </property>
  <property fmtid="{D5CDD505-2E9C-101B-9397-08002B2CF9AE}" pid="37" name="GeographicArea">
    <vt:lpwstr>2;#World|181f87ec-6d12-43c8-9f7a-dc47bc14aa64</vt:lpwstr>
  </property>
  <property fmtid="{D5CDD505-2E9C-101B-9397-08002B2CF9AE}" pid="38" name="h40645383bce4db190f92f65d69cf557">
    <vt:lpwstr/>
  </property>
  <property fmtid="{D5CDD505-2E9C-101B-9397-08002B2CF9AE}" pid="39" name="InformationClassification">
    <vt:lpwstr>4;#Official Use Only|4119b812-446b-4199-aebc-580c95bfd42a</vt:lpwstr>
  </property>
  <property fmtid="{D5CDD505-2E9C-101B-9397-08002B2CF9AE}" pid="40" name="InternalSponsor">
    <vt:lpwstr>7;#World Bank Group (WBG)|d749ecbf-3649-4434-ba4f-3c23e2184366</vt:lpwstr>
  </property>
  <property fmtid="{D5CDD505-2E9C-101B-9397-08002B2CF9AE}" pid="41" name="j33b1bc20532487296f1bbbdead35a56">
    <vt:lpwstr/>
  </property>
  <property fmtid="{D5CDD505-2E9C-101B-9397-08002B2CF9AE}" pid="42" name="Languages">
    <vt:lpwstr>3;#English|e31af5d6-94ea-4ba5-925e-022fd8479dfd</vt:lpwstr>
  </property>
  <property fmtid="{D5CDD505-2E9C-101B-9397-08002B2CF9AE}" pid="43" name="le7312e839b9405fb813e48a1ee083cb">
    <vt:lpwstr>English|e31af5d6-94ea-4ba5-925e-022fd8479dfd</vt:lpwstr>
  </property>
  <property fmtid="{D5CDD505-2E9C-101B-9397-08002B2CF9AE}" pid="44" name="lfb45a722fc84f68b6d3dc1a7900189e">
    <vt:lpwstr>Official Use Only|4119b812-446b-4199-aebc-580c95bfd42a</vt:lpwstr>
  </property>
  <property fmtid="{D5CDD505-2E9C-101B-9397-08002B2CF9AE}" pid="45" name="LikesCount">
    <vt:lpwstr/>
  </property>
  <property fmtid="{D5CDD505-2E9C-101B-9397-08002B2CF9AE}" pid="46" name="m30f5f85ad26449189da578bd9e06217">
    <vt:lpwstr>World Bank Group (WBG)|d749ecbf-3649-4434-ba4f-3c23e2184366</vt:lpwstr>
  </property>
  <property fmtid="{D5CDD505-2E9C-101B-9397-08002B2CF9AE}" pid="47" name="n3588c81c2504f79a2ae07b8fc872de1">
    <vt:lpwstr>Official Use Only|4119b812-446b-4199-aebc-580c95bfd42a</vt:lpwstr>
  </property>
  <property fmtid="{D5CDD505-2E9C-101B-9397-08002B2CF9AE}" pid="48" name="ncc44d6e437c4ee18d4e35566604faa7">
    <vt:lpwstr>Other|07f05c29-cebf-447c-be82-026a2c5bfdae</vt:lpwstr>
  </property>
  <property fmtid="{D5CDD505-2E9C-101B-9397-08002B2CF9AE}" pid="49" name="o8e900f321d24bb18bb65b4f51774acf">
    <vt:lpwstr>Presentation|c9b63077-43b4-42ea-b9e0-c1ad7ace7977</vt:lpwstr>
  </property>
  <property fmtid="{D5CDD505-2E9C-101B-9397-08002B2CF9AE}" pid="50" name="Organization">
    <vt:lpwstr/>
  </property>
  <property fmtid="{D5CDD505-2E9C-101B-9397-08002B2CF9AE}" pid="51" name="OwnershipUnit">
    <vt:lpwstr>8;#Other|d2ba3edd-6844-41f8-9006-4c799301a6b1</vt:lpwstr>
  </property>
  <property fmtid="{D5CDD505-2E9C-101B-9397-08002B2CF9AE}" pid="52" name="OwnershipUnitLabel">
    <vt:lpwstr>Other</vt:lpwstr>
  </property>
  <property fmtid="{D5CDD505-2E9C-101B-9397-08002B2CF9AE}" pid="53" name="p176ae130422436a8ff7a482f3ab88f6">
    <vt:lpwstr>Other|d2ba3edd-6844-41f8-9006-4c799301a6b1</vt:lpwstr>
  </property>
  <property fmtid="{D5CDD505-2E9C-101B-9397-08002B2CF9AE}" pid="54" name="PageInfo">
    <vt:lpwstr>{
  "PageInfo": {
    "Contacts": [
      {
        "FullName": "Mary Donaldson Lewis",
        "PictureURL": "https://worldbankgroup.sharepoint.com/sites/gpghub/UserProfileImages/000373360.jpg",
        "UserLinkURL": "http://isearch.worldbank.org/</vt:lpwstr>
  </property>
  <property fmtid="{D5CDD505-2E9C-101B-9397-08002B2CF9AE}" pid="55" name="PublishingContact">
    <vt:lpwstr>44</vt:lpwstr>
  </property>
  <property fmtid="{D5CDD505-2E9C-101B-9397-08002B2CF9AE}" pid="56" name="PublishingRollupImage">
    <vt:lpwstr/>
  </property>
  <property fmtid="{D5CDD505-2E9C-101B-9397-08002B2CF9AE}" pid="57" name="Region">
    <vt:lpwstr/>
  </property>
  <property fmtid="{D5CDD505-2E9C-101B-9397-08002B2CF9AE}" pid="58" name="Source_x002d_Sponsor">
    <vt:lpwstr>2;#World Bank Group (WBG)|26302eb1-ec78-4f90-9354-a429b34938d0</vt:lpwstr>
  </property>
  <property fmtid="{D5CDD505-2E9C-101B-9397-08002B2CF9AE}" pid="59" name="TaxCatchAll">
    <vt:lpwstr>5;#Other|07f05c29-cebf-447c-be82-026a2c5bfdae;#8;#Other|d2ba3edd-6844-41f8-9006-4c799301a6b1;#7;#World Bank Group (WBG)|d749ecbf-3649-4434-ba4f-3c23e2184366;#6;#Other|c0ce9d33-d652-4127-8bcb-e2b67eda5480;#22;#Presentation|c9b63077-43b4-42ea-b9e0-c1ad7ace7</vt:lpwstr>
  </property>
  <property fmtid="{D5CDD505-2E9C-101B-9397-08002B2CF9AE}" pid="60" name="TaxKeyword">
    <vt:lpwstr/>
  </property>
  <property fmtid="{D5CDD505-2E9C-101B-9397-08002B2CF9AE}" pid="61" name="TaxKeywordTaxHTField">
    <vt:lpwstr/>
  </property>
  <property fmtid="{D5CDD505-2E9C-101B-9397-08002B2CF9AE}" pid="62" name="Topic(s)">
    <vt:lpwstr/>
  </property>
  <property fmtid="{D5CDD505-2E9C-101B-9397-08002B2CF9AE}" pid="63" name="Topics">
    <vt:lpwstr>5;#Other|07f05c29-cebf-447c-be82-026a2c5bfdae</vt:lpwstr>
  </property>
  <property fmtid="{D5CDD505-2E9C-101B-9397-08002B2CF9AE}" pid="64" name="UniqueItemId">
    <vt:lpwstr>GGE_DOCUM_91</vt:lpwstr>
  </property>
  <property fmtid="{D5CDD505-2E9C-101B-9397-08002B2CF9AE}" pid="65" name="UserData">
    <vt:lpwstr>{
  "UserData": {
    "Contacts": [
      {
        "FullName": "Mary Donaldson Lewis",
        "PictureURL": "https://zoom.worldbank.org/photo/people/000373360.jpg",
        "UserLinkURL": "https://newintranet.worldbank.org/people/profile?id=000373</vt:lpwstr>
  </property>
  <property fmtid="{D5CDD505-2E9C-101B-9397-08002B2CF9AE}" pid="66" name="VPU">
    <vt:lpwstr/>
  </property>
</Properties>
</file>